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Override1.xml" ContentType="application/vnd.openxmlformats-officedocument.themeOverrid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 id="2147483976" r:id="rId2"/>
  </p:sldMasterIdLst>
  <p:notesMasterIdLst>
    <p:notesMasterId r:id="rId30"/>
  </p:notesMasterIdLst>
  <p:handoutMasterIdLst>
    <p:handoutMasterId r:id="rId31"/>
  </p:handoutMasterIdLst>
  <p:sldIdLst>
    <p:sldId id="673" r:id="rId3"/>
    <p:sldId id="4551" r:id="rId4"/>
    <p:sldId id="2354" r:id="rId5"/>
    <p:sldId id="3337" r:id="rId6"/>
    <p:sldId id="4576" r:id="rId7"/>
    <p:sldId id="639" r:id="rId8"/>
    <p:sldId id="637" r:id="rId9"/>
    <p:sldId id="4579" r:id="rId10"/>
    <p:sldId id="636" r:id="rId11"/>
    <p:sldId id="643" r:id="rId12"/>
    <p:sldId id="646" r:id="rId13"/>
    <p:sldId id="653" r:id="rId14"/>
    <p:sldId id="645" r:id="rId15"/>
    <p:sldId id="4577" r:id="rId16"/>
    <p:sldId id="666" r:id="rId17"/>
    <p:sldId id="651" r:id="rId18"/>
    <p:sldId id="4578" r:id="rId19"/>
    <p:sldId id="650" r:id="rId20"/>
    <p:sldId id="658" r:id="rId21"/>
    <p:sldId id="659" r:id="rId22"/>
    <p:sldId id="523" r:id="rId23"/>
    <p:sldId id="660" r:id="rId24"/>
    <p:sldId id="662" r:id="rId25"/>
    <p:sldId id="669" r:id="rId26"/>
    <p:sldId id="671" r:id="rId27"/>
    <p:sldId id="4580" r:id="rId28"/>
    <p:sldId id="635" r:id="rId29"/>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C185A6A5-F7CF-DB44-8226-EAE26D0AFF95}">
          <p14:sldIdLst>
            <p14:sldId id="673"/>
            <p14:sldId id="4551"/>
            <p14:sldId id="2354"/>
            <p14:sldId id="3337"/>
            <p14:sldId id="4576"/>
            <p14:sldId id="639"/>
            <p14:sldId id="637"/>
            <p14:sldId id="4579"/>
            <p14:sldId id="636"/>
            <p14:sldId id="643"/>
            <p14:sldId id="646"/>
            <p14:sldId id="653"/>
            <p14:sldId id="645"/>
            <p14:sldId id="4577"/>
            <p14:sldId id="666"/>
            <p14:sldId id="651"/>
            <p14:sldId id="4578"/>
            <p14:sldId id="650"/>
            <p14:sldId id="658"/>
            <p14:sldId id="659"/>
            <p14:sldId id="523"/>
            <p14:sldId id="660"/>
            <p14:sldId id="662"/>
            <p14:sldId id="669"/>
            <p14:sldId id="671"/>
            <p14:sldId id="4580"/>
            <p14:sldId id="63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888"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4" clrIdx="0">
    <p:extLst>
      <p:ext uri="{19B8F6BF-5375-455C-9EA6-DF929625EA0E}">
        <p15:presenceInfo xmlns:p15="http://schemas.microsoft.com/office/powerpoint/2012/main" userId="Michelle Howell" providerId="None"/>
      </p:ext>
    </p:extLst>
  </p:cmAuthor>
  <p:cmAuthor id="2" name="David Cox" initials="DC" lastIdx="6" clrIdx="1">
    <p:extLst>
      <p:ext uri="{19B8F6BF-5375-455C-9EA6-DF929625EA0E}">
        <p15:presenceInfo xmlns:p15="http://schemas.microsoft.com/office/powerpoint/2012/main" userId="S::david.e.cox@oracle.com::89a2596b-fad7-43a4-bf68-85823e213e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EFE"/>
    <a:srgbClr val="FEFEFE"/>
    <a:srgbClr val="FFFEFE"/>
    <a:srgbClr val="FFFFFD"/>
    <a:srgbClr val="FFFFFE"/>
    <a:srgbClr val="FFFEFF"/>
    <a:srgbClr val="FEFFFF"/>
    <a:srgbClr val="FFFFFF"/>
    <a:srgbClr val="FFFDFF"/>
    <a:srgbClr val="FD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91" autoAdjust="0"/>
    <p:restoredTop sz="75102" autoAdjust="0"/>
  </p:normalViewPr>
  <p:slideViewPr>
    <p:cSldViewPr snapToGrid="0" showGuides="1">
      <p:cViewPr varScale="1">
        <p:scale>
          <a:sx n="94" d="100"/>
          <a:sy n="94" d="100"/>
        </p:scale>
        <p:origin x="1016" y="200"/>
      </p:cViewPr>
      <p:guideLst>
        <p:guide orient="horz" pos="2160"/>
        <p:guide pos="3840"/>
      </p:guideLst>
    </p:cSldViewPr>
  </p:slideViewPr>
  <p:outlineViewPr>
    <p:cViewPr>
      <p:scale>
        <a:sx n="33" d="100"/>
        <a:sy n="33" d="100"/>
      </p:scale>
      <p:origin x="0" y="-95952"/>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03" d="100"/>
          <a:sy n="103" d="100"/>
        </p:scale>
        <p:origin x="4032" y="176"/>
      </p:cViewPr>
      <p:guideLst>
        <p:guide orient="horz" pos="3888"/>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10T10:16:25.595" idx="4">
    <p:pos x="10" y="10"/>
    <p:text>You could tie this to the DevSecOps concepts of resiliency, and never blaming your dependencies / service ownerhsip</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8-10T10:17:06.684" idx="5">
    <p:pos x="10" y="10"/>
    <p:text>Possible tie to DevSecOps:  Do the developers use the dashboards / monitoring information?  Does giving developers visibility to the service health encourage them to build in resiliency and fault tolerance?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54425A-3696-4DFB-B808-D2B88F3EB7C0}"/>
              </a:ext>
            </a:extLst>
          </p:cNvPr>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vl1pPr>
          </a:lstStyle>
          <a:p>
            <a:endParaRPr lang="en-US" dirty="0"/>
          </a:p>
        </p:txBody>
      </p:sp>
      <p:sp>
        <p:nvSpPr>
          <p:cNvPr id="3" name="Date Placeholder 2">
            <a:extLst>
              <a:ext uri="{FF2B5EF4-FFF2-40B4-BE49-F238E27FC236}">
                <a16:creationId xmlns:a16="http://schemas.microsoft.com/office/drawing/2014/main" id="{8F51457F-2D60-4187-92B7-C5BBED78E963}"/>
              </a:ext>
            </a:extLst>
          </p:cNvPr>
          <p:cNvSpPr>
            <a:spLocks noGrp="1"/>
          </p:cNvSpPr>
          <p:nvPr>
            <p:ph type="dt" sz="quarter" idx="1"/>
          </p:nvPr>
        </p:nvSpPr>
        <p:spPr>
          <a:xfrm>
            <a:off x="4143589" y="1"/>
            <a:ext cx="3169919" cy="619364"/>
          </a:xfrm>
          <a:prstGeom prst="rect">
            <a:avLst/>
          </a:prstGeom>
        </p:spPr>
        <p:txBody>
          <a:bodyPr vert="horz" lIns="112299" tIns="56150" rIns="112299" bIns="56150" rtlCol="0"/>
          <a:lstStyle>
            <a:lvl1pPr algn="r">
              <a:defRPr sz="1600"/>
            </a:lvl1pPr>
          </a:lstStyle>
          <a:p>
            <a:fld id="{320DD655-51D6-466D-8D72-5C78765FC630}" type="datetimeFigureOut">
              <a:rPr lang="en-US" smtClean="0"/>
              <a:t>9/9/20</a:t>
            </a:fld>
            <a:endParaRPr lang="en-US"/>
          </a:p>
        </p:txBody>
      </p:sp>
      <p:sp>
        <p:nvSpPr>
          <p:cNvPr id="4" name="Footer Placeholder 3">
            <a:extLst>
              <a:ext uri="{FF2B5EF4-FFF2-40B4-BE49-F238E27FC236}">
                <a16:creationId xmlns:a16="http://schemas.microsoft.com/office/drawing/2014/main" id="{53FA8CCD-D5C0-4680-BEFC-52889AACDB6E}"/>
              </a:ext>
            </a:extLst>
          </p:cNvPr>
          <p:cNvSpPr>
            <a:spLocks noGrp="1"/>
          </p:cNvSpPr>
          <p:nvPr>
            <p:ph type="ftr" sz="quarter" idx="2"/>
          </p:nvPr>
        </p:nvSpPr>
        <p:spPr>
          <a:xfrm>
            <a:off x="2" y="11725038"/>
            <a:ext cx="3169919" cy="619362"/>
          </a:xfrm>
          <a:prstGeom prst="rect">
            <a:avLst/>
          </a:prstGeom>
        </p:spPr>
        <p:txBody>
          <a:bodyPr vert="horz" lIns="112299" tIns="56150" rIns="112299" bIns="56150" rtlCol="0" anchor="b"/>
          <a:lstStyle>
            <a:lvl1pPr algn="l">
              <a:defRPr sz="1600"/>
            </a:lvl1pPr>
          </a:lstStyle>
          <a:p>
            <a:endParaRPr lang="en-US"/>
          </a:p>
        </p:txBody>
      </p:sp>
      <p:sp>
        <p:nvSpPr>
          <p:cNvPr id="5" name="Slide Number Placeholder 4">
            <a:extLst>
              <a:ext uri="{FF2B5EF4-FFF2-40B4-BE49-F238E27FC236}">
                <a16:creationId xmlns:a16="http://schemas.microsoft.com/office/drawing/2014/main" id="{3E50B35B-8976-44A2-B80D-FC8BD07A167F}"/>
              </a:ext>
            </a:extLst>
          </p:cNvPr>
          <p:cNvSpPr>
            <a:spLocks noGrp="1"/>
          </p:cNvSpPr>
          <p:nvPr>
            <p:ph type="sldNum" sz="quarter" idx="3"/>
          </p:nvPr>
        </p:nvSpPr>
        <p:spPr>
          <a:xfrm>
            <a:off x="4143589" y="11725038"/>
            <a:ext cx="3169919" cy="619362"/>
          </a:xfrm>
          <a:prstGeom prst="rect">
            <a:avLst/>
          </a:prstGeom>
        </p:spPr>
        <p:txBody>
          <a:bodyPr vert="horz" lIns="112299" tIns="56150" rIns="112299" bIns="56150" rtlCol="0" anchor="b"/>
          <a:lstStyle>
            <a:lvl1pPr algn="r">
              <a:defRPr sz="1600"/>
            </a:lvl1pPr>
          </a:lstStyle>
          <a:p>
            <a:fld id="{9D34DC6F-9D14-4548-8221-51EE6F5B6657}" type="slidenum">
              <a:rPr lang="en-US" smtClean="0"/>
              <a:t>‹#›</a:t>
            </a:fld>
            <a:endParaRPr lang="en-US"/>
          </a:p>
        </p:txBody>
      </p:sp>
    </p:spTree>
    <p:extLst>
      <p:ext uri="{BB962C8B-B14F-4D97-AF65-F5344CB8AC3E}">
        <p14:creationId xmlns:p14="http://schemas.microsoft.com/office/powerpoint/2010/main" val="1260127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vl1pPr>
          </a:lstStyle>
          <a:p>
            <a:endParaRPr lang="en-US"/>
          </a:p>
        </p:txBody>
      </p:sp>
      <p:sp>
        <p:nvSpPr>
          <p:cNvPr id="3" name="Date Placeholder 2"/>
          <p:cNvSpPr>
            <a:spLocks noGrp="1"/>
          </p:cNvSpPr>
          <p:nvPr>
            <p:ph type="dt" idx="1"/>
          </p:nvPr>
        </p:nvSpPr>
        <p:spPr>
          <a:xfrm>
            <a:off x="4143589" y="1"/>
            <a:ext cx="3169919" cy="619364"/>
          </a:xfrm>
          <a:prstGeom prst="rect">
            <a:avLst/>
          </a:prstGeom>
        </p:spPr>
        <p:txBody>
          <a:bodyPr vert="horz" lIns="112299" tIns="56150" rIns="112299" bIns="56150" rtlCol="0"/>
          <a:lstStyle>
            <a:lvl1pPr algn="r">
              <a:defRPr sz="1600"/>
            </a:lvl1pPr>
          </a:lstStyle>
          <a:p>
            <a:fld id="{4F9C25BA-F9B0-4418-8CA0-3A9DF1256BA5}" type="datetimeFigureOut">
              <a:rPr lang="en-US" smtClean="0"/>
              <a:t>9/9/20</a:t>
            </a:fld>
            <a:endParaRPr lang="en-US"/>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12299" tIns="56150" rIns="112299" bIns="56150" rtlCol="0" anchor="ctr"/>
          <a:lstStyle/>
          <a:p>
            <a:endParaRPr lang="en-US"/>
          </a:p>
        </p:txBody>
      </p:sp>
      <p:sp>
        <p:nvSpPr>
          <p:cNvPr id="5" name="Notes Placeholder 4"/>
          <p:cNvSpPr>
            <a:spLocks noGrp="1"/>
          </p:cNvSpPr>
          <p:nvPr>
            <p:ph type="body" sz="quarter" idx="3"/>
          </p:nvPr>
        </p:nvSpPr>
        <p:spPr>
          <a:xfrm>
            <a:off x="731520" y="5940742"/>
            <a:ext cx="5852160" cy="4860608"/>
          </a:xfrm>
          <a:prstGeom prst="rect">
            <a:avLst/>
          </a:prstGeom>
          <a:noFill/>
        </p:spPr>
        <p:txBody>
          <a:bodyPr vert="horz" lIns="0" tIns="0" rIns="0" bIns="0" rtlCol="0">
            <a:noAutofit/>
          </a:bodyPr>
          <a:lstStyle/>
          <a:p>
            <a:pPr marR="0" lvl="0" indent="0" fontAlgn="auto">
              <a:lnSpc>
                <a:spcPct val="95000"/>
              </a:lnSpc>
              <a:spcBef>
                <a:spcPts val="736"/>
              </a:spcBef>
              <a:spcAft>
                <a:spcPts val="0"/>
              </a:spcAft>
              <a:buClrTx/>
              <a:buSzTx/>
              <a:buFont typeface="System Font Regular"/>
              <a:buNone/>
              <a:tabLst/>
            </a:pPr>
            <a:r>
              <a:rPr lang="en-US" dirty="0"/>
              <a:t>Edit Master text styles</a:t>
            </a:r>
          </a:p>
          <a:p>
            <a:pPr marL="449199" marR="0" lvl="1" indent="-224599" fontAlgn="auto">
              <a:lnSpc>
                <a:spcPct val="95000"/>
              </a:lnSpc>
              <a:spcBef>
                <a:spcPts val="736"/>
              </a:spcBef>
              <a:spcAft>
                <a:spcPts val="0"/>
              </a:spcAft>
              <a:buClrTx/>
              <a:buSzPct val="100000"/>
              <a:buFont typeface="Arial" panose="020B0604020202020204" pitchFamily="34" charset="0"/>
              <a:buChar char="•"/>
              <a:tabLst/>
            </a:pPr>
            <a:r>
              <a:rPr lang="en-US" dirty="0"/>
              <a:t>Second level</a:t>
            </a:r>
          </a:p>
          <a:p>
            <a:pPr marL="898397" marR="0" lvl="2" indent="-224599" fontAlgn="auto">
              <a:lnSpc>
                <a:spcPct val="95000"/>
              </a:lnSpc>
              <a:spcBef>
                <a:spcPts val="491"/>
              </a:spcBef>
              <a:spcAft>
                <a:spcPts val="0"/>
              </a:spcAft>
              <a:buClrTx/>
              <a:buSzPct val="120000"/>
              <a:buFont typeface="System Font Regular"/>
              <a:buChar char="-"/>
              <a:tabLst/>
            </a:pPr>
            <a:r>
              <a:rPr lang="en-US" dirty="0"/>
              <a:t>Third level</a:t>
            </a:r>
          </a:p>
          <a:p>
            <a:pPr marL="1347596" marR="0" lvl="3" indent="-224599" fontAlgn="auto">
              <a:lnSpc>
                <a:spcPct val="95000"/>
              </a:lnSpc>
              <a:spcBef>
                <a:spcPts val="491"/>
              </a:spcBef>
              <a:spcAft>
                <a:spcPts val="0"/>
              </a:spcAft>
              <a:buClrTx/>
              <a:buSzPct val="100000"/>
              <a:buFont typeface="System Font Regular"/>
              <a:buChar char="◦"/>
              <a:tabLst/>
            </a:pPr>
            <a:r>
              <a:rPr lang="en-US" dirty="0"/>
              <a:t>Fourth level</a:t>
            </a:r>
          </a:p>
          <a:p>
            <a:pPr marL="1796796" marR="0" lvl="4" indent="-224599" fontAlgn="auto">
              <a:lnSpc>
                <a:spcPct val="95000"/>
              </a:lnSpc>
              <a:spcBef>
                <a:spcPts val="491"/>
              </a:spcBef>
              <a:spcAft>
                <a:spcPts val="0"/>
              </a:spcAft>
              <a:buClrTx/>
              <a:buSzTx/>
              <a:buFont typeface="System Font Regular"/>
              <a:buChar char="•"/>
              <a:tabLst/>
            </a:pPr>
            <a:r>
              <a:rPr lang="en-US" dirty="0"/>
              <a:t>Fifth level</a:t>
            </a:r>
          </a:p>
        </p:txBody>
      </p:sp>
      <p:sp>
        <p:nvSpPr>
          <p:cNvPr id="7" name="Slide Number Placeholder 6"/>
          <p:cNvSpPr>
            <a:spLocks noGrp="1"/>
          </p:cNvSpPr>
          <p:nvPr>
            <p:ph type="sldNum" sz="quarter" idx="5"/>
          </p:nvPr>
        </p:nvSpPr>
        <p:spPr>
          <a:xfrm>
            <a:off x="4143589" y="11725038"/>
            <a:ext cx="3169919" cy="619362"/>
          </a:xfrm>
          <a:prstGeom prst="rect">
            <a:avLst/>
          </a:prstGeom>
        </p:spPr>
        <p:txBody>
          <a:bodyPr vert="horz" lIns="112299" tIns="56150" rIns="112299" bIns="56150" rtlCol="0" anchor="b"/>
          <a:lstStyle>
            <a:lvl1pPr algn="r">
              <a:defRPr sz="1600"/>
            </a:lvl1pPr>
          </a:lstStyle>
          <a:p>
            <a:fld id="{9EDC5964-3162-43B5-B1EC-63C8D166D7D3}" type="slidenum">
              <a:rPr lang="en-US" smtClean="0"/>
              <a:t>‹#›</a:t>
            </a:fld>
            <a:endParaRPr lang="en-US"/>
          </a:p>
        </p:txBody>
      </p:sp>
      <p:sp>
        <p:nvSpPr>
          <p:cNvPr id="6" name="Footer Placeholder 5"/>
          <p:cNvSpPr>
            <a:spLocks noGrp="1"/>
          </p:cNvSpPr>
          <p:nvPr>
            <p:ph type="ftr" sz="quarter" idx="4"/>
          </p:nvPr>
        </p:nvSpPr>
        <p:spPr>
          <a:xfrm>
            <a:off x="2" y="11725038"/>
            <a:ext cx="3169919" cy="619362"/>
          </a:xfrm>
          <a:prstGeom prst="rect">
            <a:avLst/>
          </a:prstGeom>
        </p:spPr>
        <p:txBody>
          <a:bodyPr vert="horz" lIns="112299" tIns="56150" rIns="112299" bIns="56150" rtlCol="0" anchor="b"/>
          <a:lstStyle>
            <a:lvl1pPr algn="l">
              <a:defRPr sz="1600"/>
            </a:lvl1pPr>
          </a:lstStyle>
          <a:p>
            <a:endParaRPr lang="en-US"/>
          </a:p>
        </p:txBody>
      </p:sp>
    </p:spTree>
    <p:extLst>
      <p:ext uri="{BB962C8B-B14F-4D97-AF65-F5344CB8AC3E}">
        <p14:creationId xmlns:p14="http://schemas.microsoft.com/office/powerpoint/2010/main" val="684971693"/>
      </p:ext>
    </p:extLst>
  </p:cSld>
  <p:clrMap bg1="lt1" tx1="dk1" bg2="lt2" tx2="dk2" accent1="accent1" accent2="accent2" accent3="accent3" accent4="accent4" accent5="accent5" accent6="accent6" hlink="hlink" folHlink="folHlink"/>
  <p:notesStyle>
    <a:lvl1pPr marL="0" algn="l" defTabSz="914400" rtl="0" eaLnBrk="1" latinLnBrk="0" hangingPunct="1">
      <a:defRPr lang="en-US" sz="1200" b="0" i="0" kern="1200">
        <a:solidFill>
          <a:schemeClr val="tx1"/>
        </a:solidFill>
        <a:latin typeface="+mn-lt"/>
        <a:ea typeface="+mn-ea"/>
        <a:cs typeface="Oracle Sans" panose="020B0503020204020204" pitchFamily="34" charset="0"/>
      </a:defRPr>
    </a:lvl1pPr>
    <a:lvl2pPr marL="457200" algn="l" defTabSz="914400" rtl="0" eaLnBrk="1" latinLnBrk="0" hangingPunct="1">
      <a:defRPr lang="en-US" sz="1200" b="0" i="0" kern="1200">
        <a:solidFill>
          <a:schemeClr val="tx1"/>
        </a:solidFill>
        <a:latin typeface="+mn-lt"/>
        <a:ea typeface="+mn-ea"/>
        <a:cs typeface="Oracle Sans" panose="020B0503020204020204" pitchFamily="34" charset="0"/>
      </a:defRPr>
    </a:lvl2pPr>
    <a:lvl3pPr marL="914400" algn="l" defTabSz="914400" rtl="0" eaLnBrk="1" latinLnBrk="0" hangingPunct="1">
      <a:defRPr lang="en-US" sz="1100" kern="1200">
        <a:solidFill>
          <a:schemeClr val="tx1"/>
        </a:solidFill>
        <a:latin typeface="Oracle Sans Light" panose="020B0403020204020204" pitchFamily="34" charset="0"/>
        <a:ea typeface="+mn-ea"/>
        <a:cs typeface="Oracle Sans Light" panose="020B0403020204020204" pitchFamily="34" charset="0"/>
      </a:defRPr>
    </a:lvl3pPr>
    <a:lvl4pPr marL="1371600" algn="l" defTabSz="914400" rtl="0" eaLnBrk="1" latinLnBrk="0" hangingPunct="1">
      <a:defRPr lang="en-US" sz="1050" kern="1200">
        <a:solidFill>
          <a:schemeClr val="tx1"/>
        </a:solidFill>
        <a:latin typeface="Oracle Sans Light" panose="020B0403020204020204" pitchFamily="34" charset="0"/>
        <a:ea typeface="+mn-ea"/>
        <a:cs typeface="Oracle Sans Light" panose="020B0403020204020204" pitchFamily="34" charset="0"/>
      </a:defRPr>
    </a:lvl4pPr>
    <a:lvl5pPr marL="1828800" algn="l" defTabSz="914400" rtl="0" eaLnBrk="1" latinLnBrk="0" hangingPunct="1">
      <a:defRPr lang="en-US" sz="1000" kern="1200">
        <a:solidFill>
          <a:schemeClr val="tx1"/>
        </a:solidFill>
        <a:latin typeface="Oracle Sans Light" panose="020B0403020204020204" pitchFamily="34" charset="0"/>
        <a:ea typeface="+mn-ea"/>
        <a:cs typeface="Oracle Sans Light" panose="020B0403020204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DC5964-3162-43B5-B1EC-63C8D166D7D3}" type="slidenum">
              <a:rPr lang="en-US" smtClean="0"/>
              <a:t>1</a:t>
            </a:fld>
            <a:endParaRPr lang="en-US"/>
          </a:p>
        </p:txBody>
      </p:sp>
    </p:spTree>
    <p:extLst>
      <p:ext uri="{BB962C8B-B14F-4D97-AF65-F5344CB8AC3E}">
        <p14:creationId xmlns:p14="http://schemas.microsoft.com/office/powerpoint/2010/main" val="366699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903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462926E-4BE2-9844-8F2C-896F5F69935E}"/>
              </a:ext>
            </a:extLst>
          </p:cNvPr>
          <p:cNvSpPr>
            <a:spLocks noGrp="1"/>
          </p:cNvSpPr>
          <p:nvPr>
            <p:ph type="body" idx="1"/>
          </p:nvPr>
        </p:nvSpPr>
        <p:spPr/>
        <p:txBody>
          <a:bodyPr/>
          <a:lstStyle/>
          <a:p>
            <a:r>
              <a:rPr lang="en-US" dirty="0"/>
              <a:t>Operating anything at scale requires careful attention to the architecture and design to make sure everything is highly available. Kubernetes provides all the tools you need for high availability.</a:t>
            </a:r>
          </a:p>
          <a:p>
            <a:endParaRPr lang="en-US" dirty="0"/>
          </a:p>
          <a:p>
            <a:r>
              <a:rPr lang="en-US" dirty="0"/>
              <a:t>Kubernetes gives us deployments and stateful sets which will automatically try to maintain a configured number of replicas. If one dies, it tries to bring it back up.</a:t>
            </a:r>
          </a:p>
          <a:p>
            <a:endParaRPr lang="en-US" dirty="0"/>
          </a:p>
          <a:p>
            <a:r>
              <a:rPr lang="en-US" dirty="0"/>
              <a:t>Kubernetes monitors each pod's readiness and liveness through health checks and bad pods are automatically killed and replaced.</a:t>
            </a:r>
          </a:p>
          <a:p>
            <a:endParaRPr lang="en-US" dirty="0"/>
          </a:p>
          <a:p>
            <a:r>
              <a:rPr lang="en-US" dirty="0"/>
              <a:t>Kubernetes gives us declarative ways to say that pods should be spread across multiple availability domains to survive even a full AD failure</a:t>
            </a:r>
          </a:p>
          <a:p>
            <a:endParaRPr lang="en-US" dirty="0"/>
          </a:p>
          <a:p>
            <a:r>
              <a:rPr lang="en-US" dirty="0"/>
              <a:t>Kubernetes gives us a way to declare how many pods in a deployment or </a:t>
            </a:r>
            <a:r>
              <a:rPr lang="en-US" dirty="0" err="1"/>
              <a:t>statefulset</a:t>
            </a:r>
            <a:r>
              <a:rPr lang="en-US" dirty="0"/>
              <a:t> can go down at once before we lose availability. Kubernetes will then do its best to make sure that doesn't happen.</a:t>
            </a:r>
          </a:p>
        </p:txBody>
      </p:sp>
    </p:spTree>
    <p:extLst>
      <p:ext uri="{BB962C8B-B14F-4D97-AF65-F5344CB8AC3E}">
        <p14:creationId xmlns:p14="http://schemas.microsoft.com/office/powerpoint/2010/main" val="1331997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 many ways that a pod may die. It might become unhealthy. It might run out of memory. An admin might kill it (intentionally or accidentally). Maybe you scaled out the cluster and want to rebalance the workload by moving pods from one node to another. The node that was hosting multiple pods might die and take all the pods with it.</a:t>
            </a:r>
          </a:p>
          <a:p>
            <a:endParaRPr lang="en-US" dirty="0"/>
          </a:p>
          <a:p>
            <a:r>
              <a:rPr lang="en-US" dirty="0"/>
              <a:t>Nodes die for lots of results. They die because you killed it because you needed to replace it with a newer node with a newer version of the VM image. They die because the </a:t>
            </a:r>
            <a:r>
              <a:rPr lang="en-US" dirty="0" err="1"/>
              <a:t>Kubelet</a:t>
            </a:r>
            <a:r>
              <a:rPr lang="en-US" dirty="0"/>
              <a:t> needs to be upgraded and this requires replacing the node. Sometimes they get rebooted because the compute team had to make some change. Sometimes, they just stop working.</a:t>
            </a:r>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t>12</a:t>
            </a:fld>
            <a:endParaRPr lang="en-US"/>
          </a:p>
        </p:txBody>
      </p:sp>
    </p:spTree>
    <p:extLst>
      <p:ext uri="{BB962C8B-B14F-4D97-AF65-F5344CB8AC3E}">
        <p14:creationId xmlns:p14="http://schemas.microsoft.com/office/powerpoint/2010/main" val="2914978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866A481-6D70-4E49-9823-B8BF399CA7B1}"/>
              </a:ext>
            </a:extLst>
          </p:cNvPr>
          <p:cNvSpPr>
            <a:spLocks noGrp="1"/>
          </p:cNvSpPr>
          <p:nvPr>
            <p:ph type="body" idx="1"/>
          </p:nvPr>
        </p:nvSpPr>
        <p:spPr/>
        <p:txBody>
          <a:bodyPr/>
          <a:lstStyle/>
          <a:p>
            <a:r>
              <a:rPr lang="en-US" dirty="0"/>
              <a:t>Lesson #2 is about persistent data. </a:t>
            </a:r>
          </a:p>
        </p:txBody>
      </p:sp>
    </p:spTree>
    <p:extLst>
      <p:ext uri="{BB962C8B-B14F-4D97-AF65-F5344CB8AC3E}">
        <p14:creationId xmlns:p14="http://schemas.microsoft.com/office/powerpoint/2010/main" val="1573859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6BAA578-DEC5-AB4A-8E4A-8021A96FE712}"/>
              </a:ext>
            </a:extLst>
          </p:cNvPr>
          <p:cNvSpPr>
            <a:spLocks noGrp="1"/>
          </p:cNvSpPr>
          <p:nvPr>
            <p:ph type="body" idx="1"/>
          </p:nvPr>
        </p:nvSpPr>
        <p:spPr/>
        <p:txBody>
          <a:bodyPr/>
          <a:lstStyle/>
          <a:p>
            <a:r>
              <a:rPr lang="en-US" dirty="0"/>
              <a:t>Kubernetes has the concept of a persistent volume, which we usually just call a PV. Each PV is backed by an actual block storage volume. Our experience was that too heavy use of PV’s caused us a lot of trouble. We try to design our system now to avoid the use of PVs where possible.</a:t>
            </a:r>
          </a:p>
          <a:p>
            <a:endParaRPr lang="en-US" dirty="0"/>
          </a:p>
          <a:p>
            <a:r>
              <a:rPr lang="en-US" dirty="0"/>
              <a:t>For example, each OKE node is a OCI VM. Each VM in OCI is limited in the number of block volumes that can be mounted. The higher the ratio of PVs to Pods, the fewer pods you can run per node.</a:t>
            </a:r>
          </a:p>
          <a:p>
            <a:endParaRPr lang="en-US" dirty="0"/>
          </a:p>
          <a:p>
            <a:r>
              <a:rPr lang="en-US" dirty="0"/>
              <a:t>Sometimes we find PVs that get mounted read only for some reason.</a:t>
            </a:r>
          </a:p>
          <a:p>
            <a:endParaRPr lang="en-US" dirty="0"/>
          </a:p>
          <a:p>
            <a:r>
              <a:rPr lang="en-US" dirty="0"/>
              <a:t>Each block volume in OCI can only be mounted to VMs in the same AD. If Kubernetes reschedules a pod from one AD to another, the PV won't follow it and the pod will fail to start.</a:t>
            </a:r>
          </a:p>
          <a:p>
            <a:endParaRPr lang="en-US" dirty="0"/>
          </a:p>
          <a:p>
            <a:r>
              <a:rPr lang="en-US" dirty="0"/>
              <a:t>PVs have a minimum size of 50GB!</a:t>
            </a:r>
          </a:p>
          <a:p>
            <a:endParaRPr lang="en-US" dirty="0"/>
          </a:p>
          <a:p>
            <a:r>
              <a:rPr lang="en-US" dirty="0"/>
              <a:t>Too many PVs will cause too much traffic to the block volume service and you will have attach errors due to rate limiting.</a:t>
            </a:r>
          </a:p>
          <a:p>
            <a:endParaRPr lang="en-US" dirty="0"/>
          </a:p>
          <a:p>
            <a:r>
              <a:rPr lang="en-US" dirty="0"/>
              <a:t>I/O intensive tasks are slow unless you have large block volumes and big VMs.</a:t>
            </a:r>
          </a:p>
        </p:txBody>
      </p:sp>
    </p:spTree>
    <p:extLst>
      <p:ext uri="{BB962C8B-B14F-4D97-AF65-F5344CB8AC3E}">
        <p14:creationId xmlns:p14="http://schemas.microsoft.com/office/powerpoint/2010/main" val="1492321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mentioned in passing the fact that you can use FSS to back your PV. This gives you a multi-read/write PV – every pod can read and write to the same backing filesystem. I don’t think I’d use it as a general replacement for block volumes (which have a lot of other nice features), but for things like heap dumps and crash dumps and any time you want to mount some data to be consumed by multiple pods – it is a great choice.</a:t>
            </a:r>
          </a:p>
          <a:p>
            <a:endParaRPr lang="en-US" dirty="0"/>
          </a:p>
          <a:p>
            <a:r>
              <a:rPr lang="en-US" dirty="0"/>
              <a:t>Also, try to use ephemeral storage for all small disk usage needs.</a:t>
            </a:r>
          </a:p>
        </p:txBody>
      </p:sp>
      <p:sp>
        <p:nvSpPr>
          <p:cNvPr id="4" name="Slide Number Placeholder 3"/>
          <p:cNvSpPr>
            <a:spLocks noGrp="1"/>
          </p:cNvSpPr>
          <p:nvPr>
            <p:ph type="sldNum" sz="quarter" idx="5"/>
          </p:nvPr>
        </p:nvSpPr>
        <p:spPr/>
        <p:txBody>
          <a:bodyPr/>
          <a:lstStyle/>
          <a:p>
            <a:fld id="{9EDC5964-3162-43B5-B1EC-63C8D166D7D3}" type="slidenum">
              <a:rPr lang="en-US" smtClean="0"/>
              <a:t>15</a:t>
            </a:fld>
            <a:endParaRPr lang="en-US"/>
          </a:p>
        </p:txBody>
      </p:sp>
    </p:spTree>
    <p:extLst>
      <p:ext uri="{BB962C8B-B14F-4D97-AF65-F5344CB8AC3E}">
        <p14:creationId xmlns:p14="http://schemas.microsoft.com/office/powerpoint/2010/main" val="2454012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99FAEEE-21AE-3841-B518-90760EDA4B7D}"/>
              </a:ext>
            </a:extLst>
          </p:cNvPr>
          <p:cNvSpPr>
            <a:spLocks noGrp="1"/>
          </p:cNvSpPr>
          <p:nvPr>
            <p:ph type="body" idx="1"/>
          </p:nvPr>
        </p:nvSpPr>
        <p:spPr/>
        <p:txBody>
          <a:bodyPr/>
          <a:lstStyle/>
          <a:p>
            <a:r>
              <a:rPr lang="en-US" dirty="0"/>
              <a:t>Lesson 3 is to know your limits.</a:t>
            </a:r>
          </a:p>
        </p:txBody>
      </p:sp>
    </p:spTree>
    <p:extLst>
      <p:ext uri="{BB962C8B-B14F-4D97-AF65-F5344CB8AC3E}">
        <p14:creationId xmlns:p14="http://schemas.microsoft.com/office/powerpoint/2010/main" val="1428055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8217A9A-C09A-0F48-8CE4-24ECFCA9B804}"/>
              </a:ext>
            </a:extLst>
          </p:cNvPr>
          <p:cNvSpPr>
            <a:spLocks noGrp="1"/>
          </p:cNvSpPr>
          <p:nvPr>
            <p:ph type="body" idx="1"/>
          </p:nvPr>
        </p:nvSpPr>
        <p:spPr/>
        <p:txBody>
          <a:bodyPr/>
          <a:lstStyle/>
          <a:p>
            <a:r>
              <a:rPr lang="en-US" dirty="0"/>
              <a:t>When we first started using Kubernetes, we didn’t give limits to our pods. We weren’t sure what those limits should be. But this was disastrous because one bad pod could cause every other pod on the same node to get evicted. We used to face pod evictions all the time. Setting the limit and request virtually eliminated those (the exception being, of course when the node was drained or replaced).</a:t>
            </a:r>
          </a:p>
          <a:p>
            <a:endParaRPr lang="en-US" dirty="0"/>
          </a:p>
          <a:p>
            <a:r>
              <a:rPr lang="en-US" dirty="0"/>
              <a:t>In Kubernetes, a "request" defines the minimum resource requirements (in memory and CPU).</a:t>
            </a:r>
          </a:p>
          <a:p>
            <a:endParaRPr lang="en-US" dirty="0"/>
          </a:p>
          <a:p>
            <a:r>
              <a:rPr lang="en-US" dirty="0"/>
              <a:t>A "Limit" tells Kubernetes the max CPU and memory to give to a pod.</a:t>
            </a:r>
          </a:p>
          <a:p>
            <a:endParaRPr lang="en-US" dirty="0"/>
          </a:p>
          <a:p>
            <a:r>
              <a:rPr lang="en-US" dirty="0"/>
              <a:t>Kubernetes uses this information for scheduling, that is, for finding what node to run a pod on. It also uses this information to determine what, if anything, can be evicted when resources on a node get low.</a:t>
            </a:r>
          </a:p>
          <a:p>
            <a:endParaRPr lang="en-US" dirty="0"/>
          </a:p>
          <a:p>
            <a:r>
              <a:rPr lang="en-US" dirty="0"/>
              <a:t>If you set your maximums too high, it may prevent pods from being scheduled on nodes that are otherwise mostly idle. For our workloads, we found that we are memory constrained, and so we have requests and limits for Memory, but only limits for CPU. This allows us to overprovision based on CPU, but exactly provision based on free memory and cap the max CPU any given pod can use.</a:t>
            </a:r>
          </a:p>
        </p:txBody>
      </p:sp>
    </p:spTree>
    <p:extLst>
      <p:ext uri="{BB962C8B-B14F-4D97-AF65-F5344CB8AC3E}">
        <p14:creationId xmlns:p14="http://schemas.microsoft.com/office/powerpoint/2010/main" val="482001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E8F734C-5F5E-4949-B65F-5C04C51DA733}"/>
              </a:ext>
            </a:extLst>
          </p:cNvPr>
          <p:cNvSpPr>
            <a:spLocks noGrp="1"/>
          </p:cNvSpPr>
          <p:nvPr>
            <p:ph type="body" idx="1"/>
          </p:nvPr>
        </p:nvSpPr>
        <p:spPr/>
        <p:txBody>
          <a:bodyPr/>
          <a:lstStyle/>
          <a:p>
            <a:r>
              <a:rPr lang="en-US" dirty="0"/>
              <a:t>Lesson #4 is about monitoring. If you’re going to do </a:t>
            </a:r>
            <a:r>
              <a:rPr lang="en-US" b="1" dirty="0"/>
              <a:t>anything</a:t>
            </a:r>
            <a:r>
              <a:rPr lang="en-US" b="0" dirty="0"/>
              <a:t> at scale, then you need to pay some serious attention to monitoring and alerting.</a:t>
            </a:r>
            <a:endParaRPr lang="en-US" dirty="0"/>
          </a:p>
        </p:txBody>
      </p:sp>
    </p:spTree>
    <p:extLst>
      <p:ext uri="{BB962C8B-B14F-4D97-AF65-F5344CB8AC3E}">
        <p14:creationId xmlns:p14="http://schemas.microsoft.com/office/powerpoint/2010/main" val="1398942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ACCCB35-570F-2442-9DAF-F49EDAF7D3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8771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dirty="0"/>
              <a:t>A brief overview of our services.</a:t>
            </a:r>
          </a:p>
          <a:p>
            <a:endParaRPr lang="en-US" dirty="0"/>
          </a:p>
          <a:p>
            <a:r>
              <a:rPr lang="en-US" dirty="0"/>
              <a:t>High performance servers, storage and database</a:t>
            </a:r>
            <a:r>
              <a:rPr lang="en-US" baseline="0" dirty="0"/>
              <a:t> support millions of IOPS, I/O and transactions, and scale up and down based on your need.</a:t>
            </a:r>
          </a:p>
          <a:p>
            <a:endParaRPr lang="en-US" baseline="0" dirty="0"/>
          </a:p>
          <a:p>
            <a:r>
              <a:rPr lang="en-US" dirty="0"/>
              <a:t>This is the true enterprise cloud you’ve heard mentioned.  We don’t focus on micro-instances, or VMs with time-sliced fractional CPU allocations.  We focus on providing what businesses need to run real production workloads.  Workloads that may have to scale up, as well as out.  Workloads that may require the reliability of a solid traditional hardware infrastructure in addition to the “plan to fail” approach of cloud.  Workloads that need low-latency access to storage and networks.  And we provide businesses with simple pricing and predictable costs, instead of an arcane system that penalizes you for running the high performance production applications you depend 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2D9AE-7182-4680-8F79-479C4181FF08}" type="slidenum">
              <a:rPr kumimoji="0" lang="en-US" sz="1200" u="none" strike="noStrike" kern="1200" cap="none" spc="0" normalizeH="0" baseline="0" noProof="0" smtClean="0">
                <a:ln>
                  <a:noFill/>
                </a:ln>
                <a:solidFill>
                  <a:srgbClr val="58595B"/>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u="none" strike="noStrike" kern="1200" cap="none" spc="0" normalizeH="0" baseline="0" noProof="0" dirty="0">
              <a:ln>
                <a:noFill/>
              </a:ln>
              <a:solidFill>
                <a:srgbClr val="58595B"/>
              </a:solidFill>
              <a:effectLst/>
              <a:uLnTx/>
              <a:uFillTx/>
              <a:ea typeface="+mn-ea"/>
              <a:cs typeface="+mn-cs"/>
            </a:endParaRPr>
          </a:p>
        </p:txBody>
      </p:sp>
    </p:spTree>
    <p:extLst>
      <p:ext uri="{BB962C8B-B14F-4D97-AF65-F5344CB8AC3E}">
        <p14:creationId xmlns:p14="http://schemas.microsoft.com/office/powerpoint/2010/main" val="1894667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our dashboards. The the top you can see an “environment” drop down, which lets me choose between staging and production. There is a cluster type, which is either the SM cluster, CP cluster, or DP cluster, or “all”. In the cluster dropdown I can pick all clusters or a particular one. I can then see all of the alerts currently known by the Alert Manager. It shows me a history of what alerts were ongoing at different times, and a little lower on the page is a link to each service instance that is experiencing an issue.</a:t>
            </a:r>
          </a:p>
          <a:p>
            <a:endParaRPr lang="en-US" dirty="0"/>
          </a:p>
          <a:p>
            <a:r>
              <a:rPr lang="en-US" dirty="0"/>
              <a:t>We broke our alerts up into Fatal alerts (which mean that the customer is experiencing some kind of downtime), critical alerts (which, if not fixed soon may lead to a fatal alert), and warnings (which, if not fixed in the near future, will lead to a critical alert). We have different SLAs for when each of these different types of alerts should be resolved.</a:t>
            </a:r>
          </a:p>
          <a:p>
            <a:endParaRPr lang="en-US" dirty="0"/>
          </a:p>
          <a:p>
            <a:r>
              <a:rPr lang="en-US" dirty="0"/>
              <a:t>The truth today is that we experience alerts every day. We’re constantly working to improve our product and deployments to avoid alerts, and sometimes we can go a stretch with very few alerts, but overall this is an area of continued investment. Without our monitoring tools, we would be in a world of hurt.</a:t>
            </a:r>
          </a:p>
        </p:txBody>
      </p:sp>
      <p:sp>
        <p:nvSpPr>
          <p:cNvPr id="4" name="Slide Number Placeholder 3"/>
          <p:cNvSpPr>
            <a:spLocks noGrp="1"/>
          </p:cNvSpPr>
          <p:nvPr>
            <p:ph type="sldNum" sz="quarter" idx="5"/>
          </p:nvPr>
        </p:nvSpPr>
        <p:spPr/>
        <p:txBody>
          <a:bodyPr/>
          <a:lstStyle/>
          <a:p>
            <a:fld id="{9EDC5964-3162-43B5-B1EC-63C8D166D7D3}" type="slidenum">
              <a:rPr lang="en-US" smtClean="0"/>
              <a:t>20</a:t>
            </a:fld>
            <a:endParaRPr lang="en-US"/>
          </a:p>
        </p:txBody>
      </p:sp>
    </p:spTree>
    <p:extLst>
      <p:ext uri="{BB962C8B-B14F-4D97-AF65-F5344CB8AC3E}">
        <p14:creationId xmlns:p14="http://schemas.microsoft.com/office/powerpoint/2010/main" val="2086537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dashboard gives us some view on the health of the nodes themselves, rather than the workloads running on those nodes. I can look at environments and clusters as before, but I can also drill into specific Ads and specific node types (VM type is looking at some label on the nodes in the node pool to segregate them).</a:t>
            </a:r>
          </a:p>
        </p:txBody>
      </p:sp>
      <p:sp>
        <p:nvSpPr>
          <p:cNvPr id="4" name="Slide Number Placeholder 3"/>
          <p:cNvSpPr>
            <a:spLocks noGrp="1"/>
          </p:cNvSpPr>
          <p:nvPr>
            <p:ph type="sldNum" sz="quarter" idx="5"/>
          </p:nvPr>
        </p:nvSpPr>
        <p:spPr/>
        <p:txBody>
          <a:bodyPr/>
          <a:lstStyle/>
          <a:p>
            <a:fld id="{9EDC5964-3162-43B5-B1EC-63C8D166D7D3}" type="slidenum">
              <a:rPr lang="en-US" smtClean="0"/>
              <a:t>21</a:t>
            </a:fld>
            <a:endParaRPr lang="en-US"/>
          </a:p>
        </p:txBody>
      </p:sp>
    </p:spTree>
    <p:extLst>
      <p:ext uri="{BB962C8B-B14F-4D97-AF65-F5344CB8AC3E}">
        <p14:creationId xmlns:p14="http://schemas.microsoft.com/office/powerpoint/2010/main" val="3183350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service instance dashboard. It shows the health status of various components within IoT itself.</a:t>
            </a:r>
          </a:p>
        </p:txBody>
      </p:sp>
      <p:sp>
        <p:nvSpPr>
          <p:cNvPr id="4" name="Slide Number Placeholder 3"/>
          <p:cNvSpPr>
            <a:spLocks noGrp="1"/>
          </p:cNvSpPr>
          <p:nvPr>
            <p:ph type="sldNum" sz="quarter" idx="5"/>
          </p:nvPr>
        </p:nvSpPr>
        <p:spPr/>
        <p:txBody>
          <a:bodyPr/>
          <a:lstStyle/>
          <a:p>
            <a:fld id="{9EDC5964-3162-43B5-B1EC-63C8D166D7D3}" type="slidenum">
              <a:rPr lang="en-US" smtClean="0"/>
              <a:t>22</a:t>
            </a:fld>
            <a:endParaRPr lang="en-US"/>
          </a:p>
        </p:txBody>
      </p:sp>
    </p:spTree>
    <p:extLst>
      <p:ext uri="{BB962C8B-B14F-4D97-AF65-F5344CB8AC3E}">
        <p14:creationId xmlns:p14="http://schemas.microsoft.com/office/powerpoint/2010/main" val="3452791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bottom of this dashboard we have the golden signals – request volume, http error rates, and a pie chart for the HTTP error codes being returned to the client.</a:t>
            </a:r>
          </a:p>
        </p:txBody>
      </p:sp>
      <p:sp>
        <p:nvSpPr>
          <p:cNvPr id="4" name="Slide Number Placeholder 3"/>
          <p:cNvSpPr>
            <a:spLocks noGrp="1"/>
          </p:cNvSpPr>
          <p:nvPr>
            <p:ph type="sldNum" sz="quarter" idx="5"/>
          </p:nvPr>
        </p:nvSpPr>
        <p:spPr/>
        <p:txBody>
          <a:bodyPr/>
          <a:lstStyle/>
          <a:p>
            <a:fld id="{9EDC5964-3162-43B5-B1EC-63C8D166D7D3}" type="slidenum">
              <a:rPr lang="en-US" smtClean="0"/>
              <a:t>23</a:t>
            </a:fld>
            <a:endParaRPr lang="en-US"/>
          </a:p>
        </p:txBody>
      </p:sp>
    </p:spTree>
    <p:extLst>
      <p:ext uri="{BB962C8B-B14F-4D97-AF65-F5344CB8AC3E}">
        <p14:creationId xmlns:p14="http://schemas.microsoft.com/office/powerpoint/2010/main" val="1107993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t>24</a:t>
            </a:fld>
            <a:endParaRPr lang="en-US"/>
          </a:p>
        </p:txBody>
      </p:sp>
    </p:spTree>
    <p:extLst>
      <p:ext uri="{BB962C8B-B14F-4D97-AF65-F5344CB8AC3E}">
        <p14:creationId xmlns:p14="http://schemas.microsoft.com/office/powerpoint/2010/main" val="2281919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t>25</a:t>
            </a:fld>
            <a:endParaRPr lang="en-US"/>
          </a:p>
        </p:txBody>
      </p:sp>
    </p:spTree>
    <p:extLst>
      <p:ext uri="{BB962C8B-B14F-4D97-AF65-F5344CB8AC3E}">
        <p14:creationId xmlns:p14="http://schemas.microsoft.com/office/powerpoint/2010/main" val="2324870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t>26</a:t>
            </a:fld>
            <a:endParaRPr lang="en-US"/>
          </a:p>
        </p:txBody>
      </p:sp>
    </p:spTree>
    <p:extLst>
      <p:ext uri="{BB962C8B-B14F-4D97-AF65-F5344CB8AC3E}">
        <p14:creationId xmlns:p14="http://schemas.microsoft.com/office/powerpoint/2010/main" val="782209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DC5964-3162-43B5-B1EC-63C8D166D7D3}" type="slidenum">
              <a:rPr lang="en-US" smtClean="0"/>
              <a:t>27</a:t>
            </a:fld>
            <a:endParaRPr lang="en-US"/>
          </a:p>
        </p:txBody>
      </p:sp>
    </p:spTree>
    <p:extLst>
      <p:ext uri="{BB962C8B-B14F-4D97-AF65-F5344CB8AC3E}">
        <p14:creationId xmlns:p14="http://schemas.microsoft.com/office/powerpoint/2010/main" val="112206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3</a:t>
            </a:fld>
            <a:endParaRPr lang="en-US"/>
          </a:p>
        </p:txBody>
      </p:sp>
    </p:spTree>
    <p:extLst>
      <p:ext uri="{BB962C8B-B14F-4D97-AF65-F5344CB8AC3E}">
        <p14:creationId xmlns:p14="http://schemas.microsoft.com/office/powerpoint/2010/main" val="3374761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a:effectLst/>
              </a:rPr>
              <a:t>Orchestration / Run time / Registry</a:t>
            </a:r>
          </a:p>
          <a:p>
            <a:r>
              <a:rPr lang="en-US">
                <a:effectLst/>
              </a:rPr>
              <a:t>Observability</a:t>
            </a:r>
          </a:p>
          <a:p>
            <a:pPr lvl="1"/>
            <a:r>
              <a:rPr lang="en-US">
                <a:effectLst/>
              </a:rPr>
              <a:t>Service Mesh</a:t>
            </a:r>
          </a:p>
          <a:p>
            <a:r>
              <a:rPr lang="en-US">
                <a:effectLst/>
              </a:rPr>
              <a:t>Hybrid</a:t>
            </a:r>
          </a:p>
          <a:p>
            <a:r>
              <a:rPr lang="en-US">
                <a:effectLst/>
              </a:rPr>
              <a:t>CI/CD Integration</a:t>
            </a:r>
          </a:p>
          <a:p>
            <a:r>
              <a:rPr lang="en-US">
                <a:effectLst/>
              </a:rPr>
              <a:t>Security and Compliance</a:t>
            </a:r>
          </a:p>
          <a:p>
            <a:pPr lvl="1"/>
            <a:r>
              <a:rPr lang="en-US">
                <a:effectLst/>
              </a:rPr>
              <a:t>Commercial / FedRAMP</a:t>
            </a:r>
          </a:p>
          <a:p>
            <a:pPr lvl="1"/>
            <a:r>
              <a:rPr lang="en-US">
                <a:effectLst/>
              </a:rPr>
              <a:t>Signing </a:t>
            </a:r>
          </a:p>
          <a:p>
            <a:pPr lvl="1"/>
            <a:r>
              <a:rPr lang="en-US">
                <a:effectLst/>
              </a:rPr>
              <a:t>Scanning</a:t>
            </a:r>
          </a:p>
          <a:p>
            <a:r>
              <a:rPr lang="en-US">
                <a:effectLst/>
              </a:rPr>
              <a:t>Dev UX (Dev vs Ops vs IT)</a:t>
            </a:r>
          </a:p>
          <a:p>
            <a:r>
              <a:rPr lang="en-US">
                <a:effectLst/>
              </a:rPr>
              <a:t>Interfaces / APIs</a:t>
            </a:r>
          </a:p>
          <a:p>
            <a:pPr lvl="1"/>
            <a:r>
              <a:rPr lang="en-US">
                <a:effectLst/>
              </a:rPr>
              <a:t>Terraform</a:t>
            </a:r>
          </a:p>
          <a:p>
            <a:pPr lvl="1"/>
            <a:r>
              <a:rPr lang="en-US" err="1">
                <a:effectLst/>
              </a:rPr>
              <a:t>TaaS</a:t>
            </a:r>
            <a:endParaRPr lang="en-US">
              <a:effectLst/>
            </a:endParaRPr>
          </a:p>
          <a:p>
            <a:pPr lvl="1"/>
            <a:r>
              <a:rPr lang="en-US">
                <a:effectLst/>
              </a:rPr>
              <a:t>Docker Registry API</a:t>
            </a:r>
          </a:p>
          <a:p>
            <a:pPr lvl="1"/>
            <a:r>
              <a:rPr lang="en-US">
                <a:effectLst/>
              </a:rPr>
              <a:t>Service Broker</a:t>
            </a:r>
          </a:p>
          <a:p>
            <a:r>
              <a:rPr lang="en-US">
                <a:effectLst/>
              </a:rPr>
              <a:t>Marketplace (ISV support)</a:t>
            </a:r>
          </a:p>
        </p:txBody>
      </p:sp>
      <p:sp>
        <p:nvSpPr>
          <p:cNvPr id="4" name="Slide Number Placeholder 3"/>
          <p:cNvSpPr>
            <a:spLocks noGrp="1"/>
          </p:cNvSpPr>
          <p:nvPr>
            <p:ph type="sldNum" sz="quarter" idx="5"/>
          </p:nvPr>
        </p:nvSpPr>
        <p:spPr/>
        <p:txBody>
          <a:bodyPr/>
          <a:lstStyle/>
          <a:p>
            <a:fld id="{DACC16FB-9D68-C74B-AABD-CDFC2ED74F24}" type="slidenum">
              <a:rPr lang="en-US" smtClean="0"/>
              <a:t>4</a:t>
            </a:fld>
            <a:endParaRPr lang="en-US"/>
          </a:p>
        </p:txBody>
      </p:sp>
    </p:spTree>
    <p:extLst>
      <p:ext uri="{BB962C8B-B14F-4D97-AF65-F5344CB8AC3E}">
        <p14:creationId xmlns:p14="http://schemas.microsoft.com/office/powerpoint/2010/main" val="214550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b="1" dirty="0"/>
              <a:t>Deliver tools and services that are complete, integrated and open</a:t>
            </a:r>
          </a:p>
          <a:p>
            <a:r>
              <a:rPr lang="en-US" dirty="0"/>
              <a:t>Deliver tools and services that are complete, integrated and open</a:t>
            </a:r>
          </a:p>
          <a:p>
            <a:pPr marL="228600" lvl="1">
              <a:buFont typeface="Arial" panose="020B0604020202020204" pitchFamily="34" charset="0"/>
              <a:buChar char="•"/>
            </a:pPr>
            <a:r>
              <a:rPr lang="en-US" dirty="0"/>
              <a:t> Continuous Integration &amp; Deployment, Container Registry, Orchestration /Scheduling, Management /Operations, Analytics /Introspection</a:t>
            </a:r>
          </a:p>
          <a:p>
            <a:pPr marL="228600" lvl="1">
              <a:buFont typeface="Arial" panose="020B0604020202020204" pitchFamily="34" charset="0"/>
              <a:buChar char="•"/>
            </a:pPr>
            <a:r>
              <a:rPr lang="en-US" dirty="0"/>
              <a:t> With an application development platform for serverless and microservices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Invest in and leverage open source technologies as the fundamental basis for portability</a:t>
            </a:r>
          </a:p>
          <a:p>
            <a:r>
              <a:rPr lang="en-US" sz="2400" dirty="0"/>
              <a:t>Actively participate in community driven open source container technologies</a:t>
            </a:r>
          </a:p>
          <a:p>
            <a:pPr marL="228600" lvl="1">
              <a:buFont typeface="Arial" panose="020B0604020202020204" pitchFamily="34" charset="0"/>
              <a:buChar char="•"/>
            </a:pPr>
            <a:r>
              <a:rPr lang="en-US" dirty="0"/>
              <a:t> Investing in Kubernetes, Docker, </a:t>
            </a:r>
            <a:r>
              <a:rPr lang="en-US" dirty="0" err="1"/>
              <a:t>Fn</a:t>
            </a:r>
            <a:r>
              <a:rPr lang="en-US" dirty="0"/>
              <a:t>, &amp; CNCF, </a:t>
            </a:r>
            <a:r>
              <a:rPr lang="en-US" dirty="0" err="1"/>
              <a:t>DevTools</a:t>
            </a:r>
            <a:r>
              <a:rPr lang="en-US" dirty="0"/>
              <a:t>, and DevOps, with engineering resources, code contributions &amp; sponsorships</a:t>
            </a:r>
          </a:p>
          <a:p>
            <a:pPr marL="228600" lvl="1">
              <a:buFont typeface="Arial" panose="020B0604020202020204" pitchFamily="34" charset="0"/>
              <a:buChar char="•"/>
            </a:pPr>
            <a:r>
              <a:rPr lang="en-US" dirty="0"/>
              <a:t> Active support from Oracle’s portfolio of open source assets (Java, etc.), </a:t>
            </a:r>
            <a:r>
              <a:rPr lang="en-US" dirty="0" err="1"/>
              <a:t>Helidon</a:t>
            </a:r>
            <a:r>
              <a:rPr lang="en-US" dirty="0"/>
              <a:t> – Java Microservices, </a:t>
            </a:r>
            <a:r>
              <a:rPr lang="en-US" dirty="0" err="1"/>
              <a:t>GraalVM</a:t>
            </a:r>
            <a:r>
              <a:rPr lang="en-US" dirty="0"/>
              <a:t> and other projects</a:t>
            </a:r>
          </a:p>
          <a:p>
            <a:r>
              <a:rPr lang="en-US" b="1" dirty="0"/>
              <a:t>Managed Services</a:t>
            </a:r>
          </a:p>
          <a:p>
            <a:r>
              <a:rPr lang="en-US" dirty="0"/>
              <a:t>Differentiate on quality of implementation, service and operational excellence</a:t>
            </a:r>
          </a:p>
          <a:p>
            <a:pPr marL="228600" lvl="1">
              <a:buFont typeface="Arial" panose="020B0604020202020204" pitchFamily="34" charset="0"/>
              <a:buChar char="•"/>
            </a:pPr>
            <a:r>
              <a:rPr lang="en-US" dirty="0"/>
              <a:t> Full, transparent management</a:t>
            </a:r>
          </a:p>
          <a:p>
            <a:pPr marL="228600" lvl="1">
              <a:buFont typeface="Arial" panose="020B0604020202020204" pitchFamily="34" charset="0"/>
              <a:buChar char="•"/>
            </a:pPr>
            <a:r>
              <a:rPr lang="en-US" dirty="0"/>
              <a:t> Open Source Compatible</a:t>
            </a:r>
          </a:p>
          <a:p>
            <a:pPr marL="228600" lvl="1">
              <a:buFont typeface="Arial" panose="020B0604020202020204" pitchFamily="34" charset="0"/>
              <a:buChar char="•"/>
            </a:pPr>
            <a:r>
              <a:rPr lang="en-US" dirty="0"/>
              <a:t> Standards </a:t>
            </a:r>
            <a:r>
              <a:rPr lang="en-US" b="1" dirty="0"/>
              <a:t>compliant</a:t>
            </a:r>
          </a:p>
          <a:p>
            <a:pPr marL="228600" lvl="1">
              <a:buFont typeface="Arial" panose="020B0604020202020204" pitchFamily="34" charset="0"/>
              <a:buChar char="•"/>
            </a:pPr>
            <a:r>
              <a:rPr lang="en-US" dirty="0"/>
              <a:t> Deployed to Oracle Cloud Infrastructure</a:t>
            </a:r>
          </a:p>
          <a:p>
            <a:pPr marL="228600" lvl="1">
              <a:buFont typeface="Arial" panose="020B0604020202020204" pitchFamily="34" charset="0"/>
              <a:buChar char="•"/>
            </a:pPr>
            <a:r>
              <a:rPr lang="en-US" dirty="0"/>
              <a:t> Enterprise grade performance, </a:t>
            </a:r>
            <a:r>
              <a:rPr lang="en-US" b="1" dirty="0"/>
              <a:t>security</a:t>
            </a:r>
            <a:r>
              <a:rPr lang="en-US" dirty="0"/>
              <a:t>, HA, and governance</a:t>
            </a:r>
          </a:p>
          <a:p>
            <a:endParaRPr lang="en-US" dirty="0"/>
          </a:p>
          <a:p>
            <a:endParaRPr lang="en-US" b="1" dirty="0"/>
          </a:p>
          <a:p>
            <a:r>
              <a:rPr lang="en-US" b="1" dirty="0"/>
              <a:t>“Managed Cloud native for the enterprise” – Agility of OSS cloud native technologies coupled with fundamental OCI platform -&gt; security, governance and compliance.</a:t>
            </a:r>
          </a:p>
          <a:p>
            <a:r>
              <a:rPr lang="en-US" dirty="0"/>
              <a:t>SCM/CI/CD Roadmap for early calendar 2021</a:t>
            </a:r>
          </a:p>
          <a:p>
            <a:r>
              <a:rPr lang="en-US" dirty="0"/>
              <a:t>API Design -&gt; Apiary acquisition (Feb 2017), moving to OCI.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2D9AE-7182-4680-8F79-479C4181FF08}" type="slidenum">
              <a:rPr kumimoji="0" lang="uk-UA" sz="1200" b="0" i="0" u="none" strike="noStrike" kern="1200" cap="none" spc="0" normalizeH="0" baseline="0" noProof="0" smtClean="0">
                <a:ln>
                  <a:noFill/>
                </a:ln>
                <a:solidFill>
                  <a:srgbClr val="58595B"/>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uk-UA" sz="1200" b="0" i="0" u="none" strike="noStrike" kern="1200" cap="none" spc="0" normalizeH="0" baseline="0" noProof="0" dirty="0">
              <a:ln>
                <a:noFill/>
              </a:ln>
              <a:solidFill>
                <a:srgbClr val="58595B"/>
              </a:solidFill>
              <a:effectLst/>
              <a:uLnTx/>
              <a:uFillTx/>
              <a:latin typeface="Calibri"/>
              <a:ea typeface="+mn-ea"/>
              <a:cs typeface="+mn-cs"/>
            </a:endParaRPr>
          </a:p>
        </p:txBody>
      </p:sp>
    </p:spTree>
    <p:extLst>
      <p:ext uri="{BB962C8B-B14F-4D97-AF65-F5344CB8AC3E}">
        <p14:creationId xmlns:p14="http://schemas.microsoft.com/office/powerpoint/2010/main" val="517466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have two items on the agenda. I'm going to talk first a little bit about the IoT project and the scale at which we use Kubernetes. I'm then going to review four lessons that we learned through failure and experience</a:t>
            </a:r>
          </a:p>
        </p:txBody>
      </p:sp>
      <p:sp>
        <p:nvSpPr>
          <p:cNvPr id="4" name="Slide Number Placeholder 3"/>
          <p:cNvSpPr>
            <a:spLocks noGrp="1"/>
          </p:cNvSpPr>
          <p:nvPr>
            <p:ph type="sldNum" sz="quarter" idx="5"/>
          </p:nvPr>
        </p:nvSpPr>
        <p:spPr/>
        <p:txBody>
          <a:bodyPr/>
          <a:lstStyle/>
          <a:p>
            <a:fld id="{9EDC5964-3162-43B5-B1EC-63C8D166D7D3}" type="slidenum">
              <a:rPr lang="en-US" smtClean="0"/>
              <a:t>6</a:t>
            </a:fld>
            <a:endParaRPr lang="en-US"/>
          </a:p>
        </p:txBody>
      </p:sp>
    </p:spTree>
    <p:extLst>
      <p:ext uri="{BB962C8B-B14F-4D97-AF65-F5344CB8AC3E}">
        <p14:creationId xmlns:p14="http://schemas.microsoft.com/office/powerpoint/2010/main" val="227883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total across all our tenancies we have over 17,000 cores running in OKE.</a:t>
            </a:r>
          </a:p>
        </p:txBody>
      </p:sp>
      <p:sp>
        <p:nvSpPr>
          <p:cNvPr id="4" name="Slide Number Placeholder 3"/>
          <p:cNvSpPr>
            <a:spLocks noGrp="1"/>
          </p:cNvSpPr>
          <p:nvPr>
            <p:ph type="sldNum" sz="quarter" idx="5"/>
          </p:nvPr>
        </p:nvSpPr>
        <p:spPr/>
        <p:txBody>
          <a:bodyPr/>
          <a:lstStyle/>
          <a:p>
            <a:fld id="{9EDC5964-3162-43B5-B1EC-63C8D166D7D3}" type="slidenum">
              <a:rPr lang="en-US" smtClean="0"/>
              <a:t>7</a:t>
            </a:fld>
            <a:endParaRPr lang="en-US"/>
          </a:p>
        </p:txBody>
      </p:sp>
    </p:spTree>
    <p:extLst>
      <p:ext uri="{BB962C8B-B14F-4D97-AF65-F5344CB8AC3E}">
        <p14:creationId xmlns:p14="http://schemas.microsoft.com/office/powerpoint/2010/main" val="3615735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17,000 cores are spread unevenly across more than 50 different OKE clusters. We've got Big clusters, and a lot of ’</a:t>
            </a:r>
            <a:r>
              <a:rPr lang="en-US" dirty="0" err="1"/>
              <a:t>em</a:t>
            </a:r>
            <a:r>
              <a:rPr lang="en-US" dirty="0"/>
              <a:t>.</a:t>
            </a:r>
          </a:p>
        </p:txBody>
      </p:sp>
      <p:sp>
        <p:nvSpPr>
          <p:cNvPr id="4" name="Slide Number Placeholder 3"/>
          <p:cNvSpPr>
            <a:spLocks noGrp="1"/>
          </p:cNvSpPr>
          <p:nvPr>
            <p:ph type="sldNum" sz="quarter" idx="5"/>
          </p:nvPr>
        </p:nvSpPr>
        <p:spPr/>
        <p:txBody>
          <a:bodyPr/>
          <a:lstStyle/>
          <a:p>
            <a:fld id="{9EDC5964-3162-43B5-B1EC-63C8D166D7D3}" type="slidenum">
              <a:rPr lang="en-US" smtClean="0"/>
              <a:t>8</a:t>
            </a:fld>
            <a:endParaRPr lang="en-US"/>
          </a:p>
        </p:txBody>
      </p:sp>
    </p:spTree>
    <p:extLst>
      <p:ext uri="{BB962C8B-B14F-4D97-AF65-F5344CB8AC3E}">
        <p14:creationId xmlns:p14="http://schemas.microsoft.com/office/powerpoint/2010/main" val="1779752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IoT products have been in production since around 2016. We started on internal compute VMs. We moved in 2017 to external compute. Around the same time we started using Docker heavily internally for development and testing. When we began our migration to OCI in 2019, we wanted to use Docker for development, testing, staging, </a:t>
            </a:r>
            <a:r>
              <a:rPr lang="en-US" b="1" dirty="0"/>
              <a:t>and</a:t>
            </a:r>
            <a:r>
              <a:rPr lang="en-US" dirty="0"/>
              <a:t> production, and made the decision to use OKE on OCI for everything. We have successfully migrated all our customers to OKE on OCI.</a:t>
            </a:r>
          </a:p>
          <a:p>
            <a:endParaRPr lang="en-US" dirty="0"/>
          </a:p>
          <a:p>
            <a:r>
              <a:rPr lang="en-US" dirty="0"/>
              <a:t>Every developer has some quota on a development OKE cluster, and all automated SQE tests are run on development or staging clusters. We try to keep our development environment as close to production as possible in every way. This strategy is working out much better for us than in the old days of OCI-C where we’d test on Docker and deploy on PSM and JCS.</a:t>
            </a:r>
          </a:p>
          <a:p>
            <a:endParaRPr lang="en-US" dirty="0"/>
          </a:p>
          <a:p>
            <a:r>
              <a:rPr lang="en-US" dirty="0"/>
              <a:t>Finally, I’d be remiss if I didn’t acknowledge the tremendous support that the OKE team gives us. We wouldn’t be able to run our products at scale without them. They make running a Kubernetes cluster so much easier.</a:t>
            </a:r>
          </a:p>
        </p:txBody>
      </p:sp>
      <p:sp>
        <p:nvSpPr>
          <p:cNvPr id="4" name="Slide Number Placeholder 3"/>
          <p:cNvSpPr>
            <a:spLocks noGrp="1"/>
          </p:cNvSpPr>
          <p:nvPr>
            <p:ph type="sldNum" sz="quarter" idx="5"/>
          </p:nvPr>
        </p:nvSpPr>
        <p:spPr/>
        <p:txBody>
          <a:bodyPr/>
          <a:lstStyle/>
          <a:p>
            <a:fld id="{9EDC5964-3162-43B5-B1EC-63C8D166D7D3}" type="slidenum">
              <a:rPr lang="en-US" smtClean="0"/>
              <a:t>9</a:t>
            </a:fld>
            <a:endParaRPr lang="en-US"/>
          </a:p>
        </p:txBody>
      </p:sp>
    </p:spTree>
    <p:extLst>
      <p:ext uri="{BB962C8B-B14F-4D97-AF65-F5344CB8AC3E}">
        <p14:creationId xmlns:p14="http://schemas.microsoft.com/office/powerpoint/2010/main" val="1597970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7.jp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7.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8.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10.sv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10.svg"/><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24.jp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24.jp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24.jp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24.jp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jp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24.jpg"/><Relationship Id="rId5" Type="http://schemas.openxmlformats.org/officeDocument/2006/relationships/image" Target="../media/image1.emf"/><Relationship Id="rId4" Type="http://schemas.openxmlformats.org/officeDocument/2006/relationships/image" Target="../media/image39.jp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40.png"/><Relationship Id="rId4" Type="http://schemas.openxmlformats.org/officeDocument/2006/relationships/image" Target="../media/image24.jp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png"/><Relationship Id="rId1" Type="http://schemas.openxmlformats.org/officeDocument/2006/relationships/slideMaster" Target="../slideMasters/slideMaster2.xml"/><Relationship Id="rId5" Type="http://schemas.openxmlformats.org/officeDocument/2006/relationships/image" Target="../media/image24.jpg"/><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jpg"/><Relationship Id="rId1" Type="http://schemas.openxmlformats.org/officeDocument/2006/relationships/slideMaster" Target="../slideMasters/slideMaster2.xml"/><Relationship Id="rId6" Type="http://schemas.openxmlformats.org/officeDocument/2006/relationships/image" Target="../media/image40.png"/><Relationship Id="rId5" Type="http://schemas.openxmlformats.org/officeDocument/2006/relationships/image" Target="../media/image24.jpg"/><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43.jpg"/><Relationship Id="rId4" Type="http://schemas.openxmlformats.org/officeDocument/2006/relationships/image" Target="../media/image24.jp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43.jpg"/><Relationship Id="rId4" Type="http://schemas.openxmlformats.org/officeDocument/2006/relationships/image" Target="../media/image24.jp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40.png"/><Relationship Id="rId4" Type="http://schemas.openxmlformats.org/officeDocument/2006/relationships/image" Target="../media/image24.jp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41.png"/><Relationship Id="rId4" Type="http://schemas.openxmlformats.org/officeDocument/2006/relationships/image" Target="../media/image24.jp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40.png"/><Relationship Id="rId4" Type="http://schemas.openxmlformats.org/officeDocument/2006/relationships/image" Target="../media/image24.jp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41.png"/><Relationship Id="rId4" Type="http://schemas.openxmlformats.org/officeDocument/2006/relationships/image" Target="../media/image24.jp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4.jp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ight - Title">
    <p:spTree>
      <p:nvGrpSpPr>
        <p:cNvPr id="1" name=""/>
        <p:cNvGrpSpPr/>
        <p:nvPr/>
      </p:nvGrpSpPr>
      <p:grpSpPr>
        <a:xfrm>
          <a:off x="0" y="0"/>
          <a:ext cx="0" cy="0"/>
          <a:chOff x="0" y="0"/>
          <a:chExt cx="0" cy="0"/>
        </a:xfrm>
      </p:grpSpPr>
      <p:pic>
        <p:nvPicPr>
          <p:cNvPr id="28" name="Cloud">
            <a:extLst>
              <a:ext uri="{FF2B5EF4-FFF2-40B4-BE49-F238E27FC236}">
                <a16:creationId xmlns:a16="http://schemas.microsoft.com/office/drawing/2014/main" id="{C96C0F11-AAE4-4147-BF68-F2C0EE1307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860484" y="20917"/>
            <a:ext cx="4331516" cy="2542941"/>
          </a:xfrm>
          <a:prstGeom prst="rect">
            <a:avLst/>
          </a:prstGeom>
        </p:spPr>
      </p:pic>
      <p:pic>
        <p:nvPicPr>
          <p:cNvPr id="18" name="OTag">
            <a:extLst>
              <a:ext uri="{FF2B5EF4-FFF2-40B4-BE49-F238E27FC236}">
                <a16:creationId xmlns:a16="http://schemas.microsoft.com/office/drawing/2014/main" id="{7BFEFC66-2347-E947-A49E-DD43E74CCC27}"/>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12" name="Oracle Logo" descr="Oracle Logo">
            <a:extLst>
              <a:ext uri="{FF2B5EF4-FFF2-40B4-BE49-F238E27FC236}">
                <a16:creationId xmlns:a16="http://schemas.microsoft.com/office/drawing/2014/main" id="{37E7F181-1615-4A41-B1E8-B9FF5CDED01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goes here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E562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5595"/>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3188"/>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2019</a:t>
            </a:r>
          </a:p>
        </p:txBody>
      </p:sp>
      <p:sp>
        <p:nvSpPr>
          <p:cNvPr id="9" name="object 9">
            <a:extLst>
              <a:ext uri="{FF2B5EF4-FFF2-40B4-BE49-F238E27FC236}">
                <a16:creationId xmlns:a16="http://schemas.microsoft.com/office/drawing/2014/main" id="{26349A69-90E3-45DB-BC86-3B7FB26B13E2}"/>
              </a:ext>
            </a:extLst>
          </p:cNvPr>
          <p:cNvSpPr/>
          <p:nvPr userDrawn="1"/>
        </p:nvSpPr>
        <p:spPr>
          <a:xfrm>
            <a:off x="0" y="0"/>
            <a:ext cx="190482" cy="6857365"/>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968"/>
          </a:p>
        </p:txBody>
      </p:sp>
    </p:spTree>
    <p:extLst>
      <p:ext uri="{BB962C8B-B14F-4D97-AF65-F5344CB8AC3E}">
        <p14:creationId xmlns:p14="http://schemas.microsoft.com/office/powerpoint/2010/main" val="311639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 - Title/Subtitle 2 Column">
    <p:bg>
      <p:bgRef idx="1001">
        <a:schemeClr val="bg1"/>
      </p:bgRef>
    </p:bg>
    <p:spTree>
      <p:nvGrpSpPr>
        <p:cNvPr id="1" name=""/>
        <p:cNvGrpSpPr/>
        <p:nvPr/>
      </p:nvGrpSpPr>
      <p:grpSpPr>
        <a:xfrm>
          <a:off x="0" y="0"/>
          <a:ext cx="0" cy="0"/>
          <a:chOff x="0" y="0"/>
          <a:chExt cx="0" cy="0"/>
        </a:xfrm>
      </p:grpSpPr>
      <p:pic>
        <p:nvPicPr>
          <p:cNvPr id="12" name="Cloud">
            <a:extLst>
              <a:ext uri="{FF2B5EF4-FFF2-40B4-BE49-F238E27FC236}">
                <a16:creationId xmlns:a16="http://schemas.microsoft.com/office/drawing/2014/main" id="{28C366F9-78A6-F740-87C8-B4D59AEB61B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4"/>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6108521" y="160858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9724"/>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3662519-4941-4045-9F0E-DBC7AD6CC29F}"/>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C9E807CE-245D-4F0E-ACCB-E3FE7584A0AE}"/>
              </a:ext>
            </a:extLst>
          </p:cNvPr>
          <p:cNvSpPr>
            <a:spLocks noGrp="1"/>
          </p:cNvSpPr>
          <p:nvPr>
            <p:ph type="dt" sz="half" idx="16"/>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D5C87038-F332-48C5-BA1A-25E935076236}"/>
              </a:ext>
            </a:extLst>
          </p:cNvPr>
          <p:cNvSpPr>
            <a:spLocks noGrp="1"/>
          </p:cNvSpPr>
          <p:nvPr>
            <p:ph type="ftr" sz="quarter" idx="17"/>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40BF160E-FC2C-48A7-921B-3472529A1B06}"/>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0185914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ark - Metric">
    <p:bg>
      <p:bgPr>
        <a:solidFill>
          <a:schemeClr val="tx1"/>
        </a:solidFill>
        <a:effectLst/>
      </p:bgPr>
    </p:bg>
    <p:spTree>
      <p:nvGrpSpPr>
        <p:cNvPr id="1" name=""/>
        <p:cNvGrpSpPr/>
        <p:nvPr/>
      </p:nvGrpSpPr>
      <p:grpSpPr>
        <a:xfrm>
          <a:off x="0" y="0"/>
          <a:ext cx="0" cy="0"/>
          <a:chOff x="0" y="0"/>
          <a:chExt cx="0" cy="0"/>
        </a:xfrm>
      </p:grpSpPr>
      <p:pic>
        <p:nvPicPr>
          <p:cNvPr id="11" name="Data Texture Image">
            <a:extLst>
              <a:ext uri="{FF2B5EF4-FFF2-40B4-BE49-F238E27FC236}">
                <a16:creationId xmlns:a16="http://schemas.microsoft.com/office/drawing/2014/main" id="{D0543F79-37FC-5946-9716-255D5210CBB9}"/>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49997"/>
          <a:stretch/>
        </p:blipFill>
        <p:spPr>
          <a:xfrm>
            <a:off x="6095652" y="0"/>
            <a:ext cx="6096348" cy="6858000"/>
          </a:xfrm>
          <a:prstGeom prst="rect">
            <a:avLst/>
          </a:prstGeom>
        </p:spPr>
      </p:pic>
      <p:pic>
        <p:nvPicPr>
          <p:cNvPr id="12" name="OTag">
            <a:extLst>
              <a:ext uri="{FF2B5EF4-FFF2-40B4-BE49-F238E27FC236}">
                <a16:creationId xmlns:a16="http://schemas.microsoft.com/office/drawing/2014/main" id="{E8A7F756-6885-FD4D-8CAC-01911AF996C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Footer">
            <a:extLst>
              <a:ext uri="{FF2B5EF4-FFF2-40B4-BE49-F238E27FC236}">
                <a16:creationId xmlns:a16="http://schemas.microsoft.com/office/drawing/2014/main" id="{AE69D699-80F6-5A4A-B984-B481676EEDD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3" name="Slide Number">
            <a:extLst>
              <a:ext uri="{FF2B5EF4-FFF2-40B4-BE49-F238E27FC236}">
                <a16:creationId xmlns:a16="http://schemas.microsoft.com/office/drawing/2014/main" id="{FCAAB249-B453-7C45-A6AF-DF393B62BD8C}"/>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6" name="Text Field">
            <a:extLst>
              <a:ext uri="{FF2B5EF4-FFF2-40B4-BE49-F238E27FC236}">
                <a16:creationId xmlns:a16="http://schemas.microsoft.com/office/drawing/2014/main" id="{7409CAB6-76E7-5A4A-82F7-8D2B98C6DD05}"/>
              </a:ext>
            </a:extLst>
          </p:cNvPr>
          <p:cNvSpPr>
            <a:spLocks noGrp="1"/>
          </p:cNvSpPr>
          <p:nvPr>
            <p:ph type="body" sz="quarter" idx="12"/>
          </p:nvPr>
        </p:nvSpPr>
        <p:spPr>
          <a:xfrm>
            <a:off x="758952" y="3682999"/>
            <a:ext cx="5081014" cy="2416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Accent Mark">
            <a:extLst>
              <a:ext uri="{FF2B5EF4-FFF2-40B4-BE49-F238E27FC236}">
                <a16:creationId xmlns:a16="http://schemas.microsoft.com/office/drawing/2014/main" id="{3F1F789C-055A-B94A-B592-6BAC45CA4CA5}"/>
              </a:ext>
            </a:extLst>
          </p:cNvPr>
          <p:cNvCxnSpPr>
            <a:cxnSpLocks/>
          </p:cNvCxnSpPr>
          <p:nvPr userDrawn="1"/>
        </p:nvCxnSpPr>
        <p:spPr>
          <a:xfrm flipH="1">
            <a:off x="768095" y="342899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Metric">
            <a:extLst>
              <a:ext uri="{FF2B5EF4-FFF2-40B4-BE49-F238E27FC236}">
                <a16:creationId xmlns:a16="http://schemas.microsoft.com/office/drawing/2014/main" id="{6D46810D-06AF-8048-A8FC-EB9C64BA9823}"/>
              </a:ext>
            </a:extLst>
          </p:cNvPr>
          <p:cNvSpPr>
            <a:spLocks noGrp="1"/>
          </p:cNvSpPr>
          <p:nvPr>
            <p:ph type="body" sz="quarter" idx="11" hasCustomPrompt="1"/>
          </p:nvPr>
        </p:nvSpPr>
        <p:spPr>
          <a:xfrm>
            <a:off x="761285" y="2297520"/>
            <a:ext cx="5078335" cy="877163"/>
          </a:xfrm>
          <a:prstGeom prst="rect">
            <a:avLst/>
          </a:prstGeom>
        </p:spPr>
        <p:txBody>
          <a:bodyPr wrap="square" lIns="0" rIns="0" anchor="b" anchorCtr="0">
            <a:spAutoFit/>
          </a:bodyPr>
          <a:lstStyle>
            <a:lvl1pPr marL="0" indent="0">
              <a:buNone/>
              <a:defRPr sz="6000" b="0">
                <a:solidFill>
                  <a:schemeClr val="accent6"/>
                </a:solidFill>
                <a:latin typeface="Georgia" panose="02040502050405020303" pitchFamily="18" charset="0"/>
              </a:defRPr>
            </a:lvl1pPr>
          </a:lstStyle>
          <a:p>
            <a:pPr lvl="0"/>
            <a:r>
              <a:rPr lang="en-US" dirty="0"/>
              <a:t>XX%</a:t>
            </a:r>
          </a:p>
        </p:txBody>
      </p:sp>
    </p:spTree>
    <p:extLst>
      <p:ext uri="{BB962C8B-B14F-4D97-AF65-F5344CB8AC3E}">
        <p14:creationId xmlns:p14="http://schemas.microsoft.com/office/powerpoint/2010/main" val="260286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Dark - Metric">
    <p:bg>
      <p:bgPr>
        <a:solidFill>
          <a:schemeClr val="tx1"/>
        </a:solidFill>
        <a:effectLst/>
      </p:bgPr>
    </p:bg>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E69D699-80F6-5A4A-B984-B481676EEDD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3" name="Slide Number">
            <a:extLst>
              <a:ext uri="{FF2B5EF4-FFF2-40B4-BE49-F238E27FC236}">
                <a16:creationId xmlns:a16="http://schemas.microsoft.com/office/drawing/2014/main" id="{FCAAB249-B453-7C45-A6AF-DF393B62BD8C}"/>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6" name="Text Field">
            <a:extLst>
              <a:ext uri="{FF2B5EF4-FFF2-40B4-BE49-F238E27FC236}">
                <a16:creationId xmlns:a16="http://schemas.microsoft.com/office/drawing/2014/main" id="{7409CAB6-76E7-5A4A-82F7-8D2B98C6DD05}"/>
              </a:ext>
            </a:extLst>
          </p:cNvPr>
          <p:cNvSpPr>
            <a:spLocks noGrp="1"/>
          </p:cNvSpPr>
          <p:nvPr>
            <p:ph type="body" sz="quarter" idx="12"/>
          </p:nvPr>
        </p:nvSpPr>
        <p:spPr>
          <a:xfrm>
            <a:off x="758952" y="3682999"/>
            <a:ext cx="5081014" cy="2416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Accent Mark">
            <a:extLst>
              <a:ext uri="{FF2B5EF4-FFF2-40B4-BE49-F238E27FC236}">
                <a16:creationId xmlns:a16="http://schemas.microsoft.com/office/drawing/2014/main" id="{3F1F789C-055A-B94A-B592-6BAC45CA4CA5}"/>
              </a:ext>
            </a:extLst>
          </p:cNvPr>
          <p:cNvCxnSpPr>
            <a:cxnSpLocks/>
          </p:cNvCxnSpPr>
          <p:nvPr userDrawn="1"/>
        </p:nvCxnSpPr>
        <p:spPr>
          <a:xfrm flipH="1">
            <a:off x="768095" y="342899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Metric">
            <a:extLst>
              <a:ext uri="{FF2B5EF4-FFF2-40B4-BE49-F238E27FC236}">
                <a16:creationId xmlns:a16="http://schemas.microsoft.com/office/drawing/2014/main" id="{6D46810D-06AF-8048-A8FC-EB9C64BA9823}"/>
              </a:ext>
            </a:extLst>
          </p:cNvPr>
          <p:cNvSpPr>
            <a:spLocks noGrp="1"/>
          </p:cNvSpPr>
          <p:nvPr>
            <p:ph type="body" sz="quarter" idx="11" hasCustomPrompt="1"/>
          </p:nvPr>
        </p:nvSpPr>
        <p:spPr>
          <a:xfrm>
            <a:off x="761285" y="2297520"/>
            <a:ext cx="5078335" cy="877163"/>
          </a:xfrm>
          <a:prstGeom prst="rect">
            <a:avLst/>
          </a:prstGeom>
        </p:spPr>
        <p:txBody>
          <a:bodyPr wrap="square" lIns="0" rIns="0" anchor="b" anchorCtr="0">
            <a:spAutoFit/>
          </a:bodyPr>
          <a:lstStyle>
            <a:lvl1pPr marL="0" indent="0">
              <a:buNone/>
              <a:defRPr sz="6000" b="0">
                <a:solidFill>
                  <a:schemeClr val="accent6"/>
                </a:solidFill>
                <a:latin typeface="Georgia" panose="02040502050405020303" pitchFamily="18" charset="0"/>
              </a:defRPr>
            </a:lvl1pPr>
          </a:lstStyle>
          <a:p>
            <a:pPr lvl="0"/>
            <a:r>
              <a:rPr lang="en-US" dirty="0"/>
              <a:t>XX%</a:t>
            </a:r>
          </a:p>
        </p:txBody>
      </p:sp>
      <p:pic>
        <p:nvPicPr>
          <p:cNvPr id="14" name="Gauges">
            <a:extLst>
              <a:ext uri="{FF2B5EF4-FFF2-40B4-BE49-F238E27FC236}">
                <a16:creationId xmlns:a16="http://schemas.microsoft.com/office/drawing/2014/main" id="{15831C43-077C-44AE-A9EB-D91A52D8B6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3138" y="1898"/>
            <a:ext cx="5318862" cy="6854203"/>
          </a:xfrm>
          <a:prstGeom prst="rect">
            <a:avLst/>
          </a:prstGeom>
        </p:spPr>
      </p:pic>
      <p:pic>
        <p:nvPicPr>
          <p:cNvPr id="12" name="OTag">
            <a:extLst>
              <a:ext uri="{FF2B5EF4-FFF2-40B4-BE49-F238E27FC236}">
                <a16:creationId xmlns:a16="http://schemas.microsoft.com/office/drawing/2014/main" id="{E8A7F756-6885-FD4D-8CAC-01911AF996C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45011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Light - Data Texture 07 Blank">
    <p:bg>
      <p:bgPr>
        <a:solidFill>
          <a:schemeClr val="bg2"/>
        </a:solidFill>
        <a:effectLst/>
      </p:bgPr>
    </p:bg>
    <p:spTree>
      <p:nvGrpSpPr>
        <p:cNvPr id="1" name=""/>
        <p:cNvGrpSpPr/>
        <p:nvPr/>
      </p:nvGrpSpPr>
      <p:grpSpPr>
        <a:xfrm>
          <a:off x="0" y="0"/>
          <a:ext cx="0" cy="0"/>
          <a:chOff x="0" y="0"/>
          <a:chExt cx="0" cy="0"/>
        </a:xfrm>
      </p:grpSpPr>
      <p:pic>
        <p:nvPicPr>
          <p:cNvPr id="3" name="Data Texture Image">
            <a:extLst>
              <a:ext uri="{FF2B5EF4-FFF2-40B4-BE49-F238E27FC236}">
                <a16:creationId xmlns:a16="http://schemas.microsoft.com/office/drawing/2014/main" id="{182B5BDA-DBD1-EF44-918C-34611A4B96F9}"/>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Footer">
            <a:extLst>
              <a:ext uri="{FF2B5EF4-FFF2-40B4-BE49-F238E27FC236}">
                <a16:creationId xmlns:a16="http://schemas.microsoft.com/office/drawing/2014/main" id="{40D521AF-2AAC-6C44-B9D5-3CF80BF0A49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6" name="Slide Number">
            <a:extLst>
              <a:ext uri="{FF2B5EF4-FFF2-40B4-BE49-F238E27FC236}">
                <a16:creationId xmlns:a16="http://schemas.microsoft.com/office/drawing/2014/main" id="{E1B88021-C779-204C-A0C9-6EB6A65EAFED}"/>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03392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Dark - Data Texture 07 Blank">
    <p:bg>
      <p:bgPr>
        <a:solidFill>
          <a:schemeClr val="tx1"/>
        </a:solidFill>
        <a:effectLst/>
      </p:bgPr>
    </p:bg>
    <p:spTree>
      <p:nvGrpSpPr>
        <p:cNvPr id="1" name=""/>
        <p:cNvGrpSpPr/>
        <p:nvPr/>
      </p:nvGrpSpPr>
      <p:grpSpPr>
        <a:xfrm>
          <a:off x="0" y="0"/>
          <a:ext cx="0" cy="0"/>
          <a:chOff x="0" y="0"/>
          <a:chExt cx="0" cy="0"/>
        </a:xfrm>
      </p:grpSpPr>
      <p:pic>
        <p:nvPicPr>
          <p:cNvPr id="7" name="Data Texture Image">
            <a:extLst>
              <a:ext uri="{FF2B5EF4-FFF2-40B4-BE49-F238E27FC236}">
                <a16:creationId xmlns:a16="http://schemas.microsoft.com/office/drawing/2014/main" id="{0F6DACB9-11C2-5343-BD0A-AF66EAE5619B}"/>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Footer">
            <a:extLst>
              <a:ext uri="{FF2B5EF4-FFF2-40B4-BE49-F238E27FC236}">
                <a16:creationId xmlns:a16="http://schemas.microsoft.com/office/drawing/2014/main" id="{968EABC0-89E2-2E44-96C8-FD682537519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6" name="Slide Number">
            <a:extLst>
              <a:ext uri="{FF2B5EF4-FFF2-40B4-BE49-F238E27FC236}">
                <a16:creationId xmlns:a16="http://schemas.microsoft.com/office/drawing/2014/main" id="{E1B88021-C779-204C-A0C9-6EB6A65EAFED}"/>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50840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Light - Data Texture 16 Blank">
    <p:bg>
      <p:bgPr>
        <a:solidFill>
          <a:schemeClr val="bg2"/>
        </a:solidFill>
        <a:effectLst/>
      </p:bgPr>
    </p:bg>
    <p:spTree>
      <p:nvGrpSpPr>
        <p:cNvPr id="1" name=""/>
        <p:cNvGrpSpPr/>
        <p:nvPr/>
      </p:nvGrpSpPr>
      <p:grpSpPr>
        <a:xfrm>
          <a:off x="0" y="0"/>
          <a:ext cx="0" cy="0"/>
          <a:chOff x="0" y="0"/>
          <a:chExt cx="0" cy="0"/>
        </a:xfrm>
      </p:grpSpPr>
      <p:pic>
        <p:nvPicPr>
          <p:cNvPr id="9" name="Data Texture Image">
            <a:extLst>
              <a:ext uri="{FF2B5EF4-FFF2-40B4-BE49-F238E27FC236}">
                <a16:creationId xmlns:a16="http://schemas.microsoft.com/office/drawing/2014/main" id="{A941D2C2-75E1-8246-9BA2-05D607C53557}"/>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Footer">
            <a:extLst>
              <a:ext uri="{FF2B5EF4-FFF2-40B4-BE49-F238E27FC236}">
                <a16:creationId xmlns:a16="http://schemas.microsoft.com/office/drawing/2014/main" id="{9E80D09C-E526-F74F-B924-9E7FA59B1D9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6" name="Slide Number">
            <a:extLst>
              <a:ext uri="{FF2B5EF4-FFF2-40B4-BE49-F238E27FC236}">
                <a16:creationId xmlns:a16="http://schemas.microsoft.com/office/drawing/2014/main" id="{26D7B7B3-7683-244B-AF75-22E01FF6A6A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35968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Dark - Data Texture 16 Blank">
    <p:bg>
      <p:bgPr>
        <a:solidFill>
          <a:schemeClr val="tx1"/>
        </a:solidFill>
        <a:effectLst/>
      </p:bgPr>
    </p:bg>
    <p:spTree>
      <p:nvGrpSpPr>
        <p:cNvPr id="1" name=""/>
        <p:cNvGrpSpPr/>
        <p:nvPr/>
      </p:nvGrpSpPr>
      <p:grpSpPr>
        <a:xfrm>
          <a:off x="0" y="0"/>
          <a:ext cx="0" cy="0"/>
          <a:chOff x="0" y="0"/>
          <a:chExt cx="0" cy="0"/>
        </a:xfrm>
      </p:grpSpPr>
      <p:pic>
        <p:nvPicPr>
          <p:cNvPr id="9" name="Data Texture Image">
            <a:extLst>
              <a:ext uri="{FF2B5EF4-FFF2-40B4-BE49-F238E27FC236}">
                <a16:creationId xmlns:a16="http://schemas.microsoft.com/office/drawing/2014/main" id="{A941D2C2-75E1-8246-9BA2-05D607C53557}"/>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Footer">
            <a:extLst>
              <a:ext uri="{FF2B5EF4-FFF2-40B4-BE49-F238E27FC236}">
                <a16:creationId xmlns:a16="http://schemas.microsoft.com/office/drawing/2014/main" id="{21EB2BB9-2D7E-784F-B45B-61C5A3EA448E}"/>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6" name="Slide Number">
            <a:extLst>
              <a:ext uri="{FF2B5EF4-FFF2-40B4-BE49-F238E27FC236}">
                <a16:creationId xmlns:a16="http://schemas.microsoft.com/office/drawing/2014/main" id="{26D7B7B3-7683-244B-AF75-22E01FF6A6A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21917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Light - Data Texture 19 Blank">
    <p:bg>
      <p:bgPr>
        <a:solidFill>
          <a:schemeClr val="bg2"/>
        </a:solidFill>
        <a:effectLst/>
      </p:bgPr>
    </p:bg>
    <p:spTree>
      <p:nvGrpSpPr>
        <p:cNvPr id="1" name=""/>
        <p:cNvGrpSpPr/>
        <p:nvPr/>
      </p:nvGrpSpPr>
      <p:grpSpPr>
        <a:xfrm>
          <a:off x="0" y="0"/>
          <a:ext cx="0" cy="0"/>
          <a:chOff x="0" y="0"/>
          <a:chExt cx="0" cy="0"/>
        </a:xfrm>
      </p:grpSpPr>
      <p:pic>
        <p:nvPicPr>
          <p:cNvPr id="3" name="Data Texture Image">
            <a:extLst>
              <a:ext uri="{FF2B5EF4-FFF2-40B4-BE49-F238E27FC236}">
                <a16:creationId xmlns:a16="http://schemas.microsoft.com/office/drawing/2014/main" id="{C860FE5B-36CD-6846-BD82-3DA0AA2807D0}"/>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Footer">
            <a:extLst>
              <a:ext uri="{FF2B5EF4-FFF2-40B4-BE49-F238E27FC236}">
                <a16:creationId xmlns:a16="http://schemas.microsoft.com/office/drawing/2014/main" id="{69737CBA-DBE7-D946-ACA4-C0C23ABE22B5}"/>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6" name="Slide Number">
            <a:extLst>
              <a:ext uri="{FF2B5EF4-FFF2-40B4-BE49-F238E27FC236}">
                <a16:creationId xmlns:a16="http://schemas.microsoft.com/office/drawing/2014/main" id="{B0CB1F74-598A-E441-8A53-D04345B0E98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6187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Dark - Data Texture 19 Blank">
    <p:bg>
      <p:bgPr>
        <a:solidFill>
          <a:schemeClr val="tx1"/>
        </a:solidFill>
        <a:effectLst/>
      </p:bgPr>
    </p:bg>
    <p:spTree>
      <p:nvGrpSpPr>
        <p:cNvPr id="1" name=""/>
        <p:cNvGrpSpPr/>
        <p:nvPr/>
      </p:nvGrpSpPr>
      <p:grpSpPr>
        <a:xfrm>
          <a:off x="0" y="0"/>
          <a:ext cx="0" cy="0"/>
          <a:chOff x="0" y="0"/>
          <a:chExt cx="0" cy="0"/>
        </a:xfrm>
      </p:grpSpPr>
      <p:pic>
        <p:nvPicPr>
          <p:cNvPr id="3" name="Data Texture Image">
            <a:extLst>
              <a:ext uri="{FF2B5EF4-FFF2-40B4-BE49-F238E27FC236}">
                <a16:creationId xmlns:a16="http://schemas.microsoft.com/office/drawing/2014/main" id="{C860FE5B-36CD-6846-BD82-3DA0AA2807D0}"/>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Footer">
            <a:extLst>
              <a:ext uri="{FF2B5EF4-FFF2-40B4-BE49-F238E27FC236}">
                <a16:creationId xmlns:a16="http://schemas.microsoft.com/office/drawing/2014/main" id="{B4696A52-148B-7C47-ACD3-506981DFD1B4}"/>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6" name="Slide Number">
            <a:extLst>
              <a:ext uri="{FF2B5EF4-FFF2-40B4-BE49-F238E27FC236}">
                <a16:creationId xmlns:a16="http://schemas.microsoft.com/office/drawing/2014/main" id="{B0CB1F74-598A-E441-8A53-D04345B0E98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4355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Light - Thank You">
    <p:bg>
      <p:bgPr>
        <a:solidFill>
          <a:schemeClr val="bg2"/>
        </a:solidFill>
        <a:effectLst/>
      </p:bgPr>
    </p:bg>
    <p:spTree>
      <p:nvGrpSpPr>
        <p:cNvPr id="1" name=""/>
        <p:cNvGrpSpPr/>
        <p:nvPr/>
      </p:nvGrpSpPr>
      <p:grpSpPr>
        <a:xfrm>
          <a:off x="0" y="0"/>
          <a:ext cx="0" cy="0"/>
          <a:chOff x="0" y="0"/>
          <a:chExt cx="0" cy="0"/>
        </a:xfrm>
      </p:grpSpPr>
      <p:pic>
        <p:nvPicPr>
          <p:cNvPr id="14" name="Abstract Illustration">
            <a:extLst>
              <a:ext uri="{FF2B5EF4-FFF2-40B4-BE49-F238E27FC236}">
                <a16:creationId xmlns:a16="http://schemas.microsoft.com/office/drawing/2014/main" id="{49F92AE8-C0F0-CF4B-B569-964245B0041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096000" y="4898"/>
            <a:ext cx="6096000" cy="6858000"/>
          </a:xfrm>
          <a:prstGeom prst="rect">
            <a:avLst/>
          </a:prstGeom>
        </p:spPr>
      </p:pic>
      <p:pic>
        <p:nvPicPr>
          <p:cNvPr id="26" name="OTag">
            <a:extLst>
              <a:ext uri="{FF2B5EF4-FFF2-40B4-BE49-F238E27FC236}">
                <a16:creationId xmlns:a16="http://schemas.microsoft.com/office/drawing/2014/main" id="{42D6F87D-23AA-1D42-BDBA-F6833AC9A0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5" name="Footer">
            <a:extLst>
              <a:ext uri="{FF2B5EF4-FFF2-40B4-BE49-F238E27FC236}">
                <a16:creationId xmlns:a16="http://schemas.microsoft.com/office/drawing/2014/main" id="{AC796A58-6878-0644-885E-17721EE64E2C}"/>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6" name="Slide Number">
            <a:extLst>
              <a:ext uri="{FF2B5EF4-FFF2-40B4-BE49-F238E27FC236}">
                <a16:creationId xmlns:a16="http://schemas.microsoft.com/office/drawing/2014/main" id="{D3FFBA5B-62FF-264E-B8E4-FF1CAC709E11}"/>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0" name="Text Field">
            <a:extLst>
              <a:ext uri="{FF2B5EF4-FFF2-40B4-BE49-F238E27FC236}">
                <a16:creationId xmlns:a16="http://schemas.microsoft.com/office/drawing/2014/main" id="{283762D0-0D31-A347-AD9E-095398CD17C5}"/>
              </a:ext>
            </a:extLst>
          </p:cNvPr>
          <p:cNvSpPr>
            <a:spLocks noGrp="1"/>
          </p:cNvSpPr>
          <p:nvPr>
            <p:ph type="body" sz="quarter" idx="36" hasCustomPrompt="1"/>
          </p:nvPr>
        </p:nvSpPr>
        <p:spPr>
          <a:xfrm>
            <a:off x="762000" y="5190311"/>
            <a:ext cx="5029200" cy="895181"/>
          </a:xfrm>
        </p:spPr>
        <p:txBody>
          <a:bodyPr>
            <a:noAutofit/>
          </a:bodyPr>
          <a:lstStyle>
            <a:lvl1pPr>
              <a:defRPr/>
            </a:lvl1pPr>
          </a:lstStyle>
          <a:p>
            <a:pPr lvl="0"/>
            <a:r>
              <a:rPr lang="en-US" dirty="0"/>
              <a:t>Closing comment, if desired</a:t>
            </a:r>
          </a:p>
        </p:txBody>
      </p:sp>
      <p:cxnSp>
        <p:nvCxnSpPr>
          <p:cNvPr id="13" name="Accent Mark">
            <a:extLst>
              <a:ext uri="{FF2B5EF4-FFF2-40B4-BE49-F238E27FC236}">
                <a16:creationId xmlns:a16="http://schemas.microsoft.com/office/drawing/2014/main" id="{8E2FAFB4-C5ED-BC4A-844D-BB78D3D28B90}"/>
              </a:ext>
            </a:extLst>
          </p:cNvPr>
          <p:cNvCxnSpPr>
            <a:cxnSpLocks/>
          </p:cNvCxnSpPr>
          <p:nvPr userDrawn="1"/>
        </p:nvCxnSpPr>
        <p:spPr>
          <a:xfrm flipH="1">
            <a:off x="768098" y="456108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C973A8B-6BAB-4E1F-913F-18C11740E396}"/>
              </a:ext>
            </a:extLst>
          </p:cNvPr>
          <p:cNvSpPr txBox="1"/>
          <p:nvPr userDrawn="1"/>
        </p:nvSpPr>
        <p:spPr>
          <a:xfrm>
            <a:off x="762000" y="4737201"/>
            <a:ext cx="1256282" cy="276999"/>
          </a:xfrm>
          <a:prstGeom prst="rect">
            <a:avLst/>
          </a:prstGeom>
          <a:noFill/>
        </p:spPr>
        <p:txBody>
          <a:bodyPr wrap="square" lIns="0" tIns="0" rIns="0" bIns="0" rtlCol="0">
            <a:spAutoFit/>
          </a:bodyPr>
          <a:lstStyle/>
          <a:p>
            <a:r>
              <a:rPr lang="en-US" b="1" dirty="0">
                <a:solidFill>
                  <a:srgbClr val="312D2A"/>
                </a:solidFill>
              </a:rPr>
              <a:t>Q &amp; A</a:t>
            </a:r>
          </a:p>
        </p:txBody>
      </p:sp>
      <p:sp>
        <p:nvSpPr>
          <p:cNvPr id="3" name="TextBox 2">
            <a:extLst>
              <a:ext uri="{FF2B5EF4-FFF2-40B4-BE49-F238E27FC236}">
                <a16:creationId xmlns:a16="http://schemas.microsoft.com/office/drawing/2014/main" id="{713A9204-52EE-49B0-97FA-488565A23E71}"/>
              </a:ext>
            </a:extLst>
          </p:cNvPr>
          <p:cNvSpPr txBox="1"/>
          <p:nvPr userDrawn="1"/>
        </p:nvSpPr>
        <p:spPr>
          <a:xfrm>
            <a:off x="762000" y="3896258"/>
            <a:ext cx="2720341" cy="467820"/>
          </a:xfrm>
          <a:prstGeom prst="rect">
            <a:avLst/>
          </a:prstGeom>
          <a:noFill/>
        </p:spPr>
        <p:txBody>
          <a:bodyPr wrap="square" lIns="0" tIns="0" rIns="0" bIns="0" rtlCol="0">
            <a:spAutoFit/>
          </a:bodyPr>
          <a:lstStyle/>
          <a:p>
            <a:pPr>
              <a:lnSpc>
                <a:spcPct val="95000"/>
              </a:lnSpc>
              <a:spcBef>
                <a:spcPts val="600"/>
              </a:spcBef>
              <a:buFont typeface="System Font Regular"/>
              <a:buNone/>
              <a:defRPr/>
            </a:pPr>
            <a:r>
              <a:rPr lang="en-US" sz="3200" dirty="0">
                <a:solidFill>
                  <a:srgbClr val="312D2A"/>
                </a:solidFill>
                <a:latin typeface="Georgia"/>
                <a:cs typeface="Oracle Sans" panose="020B0503020204020204" pitchFamily="34" charset="0"/>
              </a:rPr>
              <a:t>Thank you</a:t>
            </a:r>
          </a:p>
        </p:txBody>
      </p:sp>
    </p:spTree>
    <p:extLst>
      <p:ext uri="{BB962C8B-B14F-4D97-AF65-F5344CB8AC3E}">
        <p14:creationId xmlns:p14="http://schemas.microsoft.com/office/powerpoint/2010/main" val="176509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ark - Thank You">
    <p:bg>
      <p:bgPr>
        <a:solidFill>
          <a:schemeClr val="tx1"/>
        </a:solidFill>
        <a:effectLst/>
      </p:bgPr>
    </p:bg>
    <p:spTree>
      <p:nvGrpSpPr>
        <p:cNvPr id="1" name=""/>
        <p:cNvGrpSpPr/>
        <p:nvPr/>
      </p:nvGrpSpPr>
      <p:grpSpPr>
        <a:xfrm>
          <a:off x="0" y="0"/>
          <a:ext cx="0" cy="0"/>
          <a:chOff x="0" y="0"/>
          <a:chExt cx="0" cy="0"/>
        </a:xfrm>
      </p:grpSpPr>
      <p:pic>
        <p:nvPicPr>
          <p:cNvPr id="3" name="Abstract Illustration">
            <a:extLst>
              <a:ext uri="{FF2B5EF4-FFF2-40B4-BE49-F238E27FC236}">
                <a16:creationId xmlns:a16="http://schemas.microsoft.com/office/drawing/2014/main" id="{3201D9B7-EB85-9E42-AFF5-8FDDBB072DB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095999" y="0"/>
            <a:ext cx="6096000" cy="6858000"/>
          </a:xfrm>
          <a:prstGeom prst="rect">
            <a:avLst/>
          </a:prstGeom>
        </p:spPr>
      </p:pic>
      <p:pic>
        <p:nvPicPr>
          <p:cNvPr id="26" name="OTag">
            <a:extLst>
              <a:ext uri="{FF2B5EF4-FFF2-40B4-BE49-F238E27FC236}">
                <a16:creationId xmlns:a16="http://schemas.microsoft.com/office/drawing/2014/main" id="{42D6F87D-23AA-1D42-BDBA-F6833AC9A0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4" name="Footer">
            <a:extLst>
              <a:ext uri="{FF2B5EF4-FFF2-40B4-BE49-F238E27FC236}">
                <a16:creationId xmlns:a16="http://schemas.microsoft.com/office/drawing/2014/main" id="{AAECD12C-0C8A-9842-99C8-709BEF007273}"/>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6" name="Slide Number">
            <a:extLst>
              <a:ext uri="{FF2B5EF4-FFF2-40B4-BE49-F238E27FC236}">
                <a16:creationId xmlns:a16="http://schemas.microsoft.com/office/drawing/2014/main" id="{D3FFBA5B-62FF-264E-B8E4-FF1CAC709E11}"/>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0" name="Text Field">
            <a:extLst>
              <a:ext uri="{FF2B5EF4-FFF2-40B4-BE49-F238E27FC236}">
                <a16:creationId xmlns:a16="http://schemas.microsoft.com/office/drawing/2014/main" id="{C30DAEE6-7960-B84D-9E43-8297742115C4}"/>
              </a:ext>
            </a:extLst>
          </p:cNvPr>
          <p:cNvSpPr>
            <a:spLocks noGrp="1"/>
          </p:cNvSpPr>
          <p:nvPr>
            <p:ph type="body" sz="quarter" idx="36" hasCustomPrompt="1"/>
          </p:nvPr>
        </p:nvSpPr>
        <p:spPr>
          <a:xfrm>
            <a:off x="762000" y="5182121"/>
            <a:ext cx="5029200" cy="895181"/>
          </a:xfrm>
        </p:spPr>
        <p:txBody>
          <a:bodyPr>
            <a:noAutofit/>
          </a:bodyPr>
          <a:lstStyle>
            <a:lvl1pPr>
              <a:defRPr>
                <a:solidFill>
                  <a:schemeClr val="bg1"/>
                </a:solidFill>
              </a:defRPr>
            </a:lvl1pPr>
          </a:lstStyle>
          <a:p>
            <a:pPr lvl="0"/>
            <a:r>
              <a:rPr lang="en-US" dirty="0"/>
              <a:t>Closing comment if desired</a:t>
            </a:r>
          </a:p>
        </p:txBody>
      </p:sp>
      <p:cxnSp>
        <p:nvCxnSpPr>
          <p:cNvPr id="13" name="Accent Mark">
            <a:extLst>
              <a:ext uri="{FF2B5EF4-FFF2-40B4-BE49-F238E27FC236}">
                <a16:creationId xmlns:a16="http://schemas.microsoft.com/office/drawing/2014/main" id="{8E2FAFB4-C5ED-BC4A-844D-BB78D3D28B90}"/>
              </a:ext>
            </a:extLst>
          </p:cNvPr>
          <p:cNvCxnSpPr>
            <a:cxnSpLocks/>
          </p:cNvCxnSpPr>
          <p:nvPr userDrawn="1"/>
        </p:nvCxnSpPr>
        <p:spPr>
          <a:xfrm flipH="1">
            <a:off x="768098" y="456108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073645B-0A64-4216-A897-D59DE8A8CC58}"/>
              </a:ext>
            </a:extLst>
          </p:cNvPr>
          <p:cNvSpPr txBox="1"/>
          <p:nvPr userDrawn="1"/>
        </p:nvSpPr>
        <p:spPr>
          <a:xfrm>
            <a:off x="762000" y="4733106"/>
            <a:ext cx="1256282" cy="276999"/>
          </a:xfrm>
          <a:prstGeom prst="rect">
            <a:avLst/>
          </a:prstGeom>
          <a:noFill/>
        </p:spPr>
        <p:txBody>
          <a:bodyPr wrap="square" lIns="0" tIns="0" rIns="0" bIns="0" rtlCol="0">
            <a:spAutoFit/>
          </a:bodyPr>
          <a:lstStyle/>
          <a:p>
            <a:r>
              <a:rPr lang="en-US" b="1" dirty="0">
                <a:solidFill>
                  <a:srgbClr val="FCFBFA"/>
                </a:solidFill>
              </a:rPr>
              <a:t>Q &amp; A</a:t>
            </a:r>
          </a:p>
        </p:txBody>
      </p:sp>
      <p:sp>
        <p:nvSpPr>
          <p:cNvPr id="17" name="TextBox 16">
            <a:extLst>
              <a:ext uri="{FF2B5EF4-FFF2-40B4-BE49-F238E27FC236}">
                <a16:creationId xmlns:a16="http://schemas.microsoft.com/office/drawing/2014/main" id="{F1544B7A-70DA-4047-8773-26C88935DAEE}"/>
              </a:ext>
            </a:extLst>
          </p:cNvPr>
          <p:cNvSpPr txBox="1"/>
          <p:nvPr userDrawn="1"/>
        </p:nvSpPr>
        <p:spPr>
          <a:xfrm>
            <a:off x="762000" y="3896258"/>
            <a:ext cx="2720341" cy="467820"/>
          </a:xfrm>
          <a:prstGeom prst="rect">
            <a:avLst/>
          </a:prstGeom>
          <a:noFill/>
        </p:spPr>
        <p:txBody>
          <a:bodyPr wrap="square" lIns="0" tIns="0" rIns="0" bIns="0" rtlCol="0">
            <a:spAutoFit/>
          </a:bodyPr>
          <a:lstStyle/>
          <a:p>
            <a:pPr>
              <a:lnSpc>
                <a:spcPct val="95000"/>
              </a:lnSpc>
              <a:spcBef>
                <a:spcPts val="600"/>
              </a:spcBef>
              <a:buFont typeface="System Font Regular"/>
              <a:buNone/>
              <a:defRPr/>
            </a:pPr>
            <a:r>
              <a:rPr lang="en-US" sz="3200" dirty="0">
                <a:solidFill>
                  <a:srgbClr val="FCFBFA"/>
                </a:solidFill>
                <a:latin typeface="Georgia"/>
                <a:cs typeface="Oracle Sans" panose="020B0503020204020204" pitchFamily="34" charset="0"/>
              </a:rPr>
              <a:t>Thank you</a:t>
            </a:r>
          </a:p>
        </p:txBody>
      </p:sp>
    </p:spTree>
    <p:extLst>
      <p:ext uri="{BB962C8B-B14F-4D97-AF65-F5344CB8AC3E}">
        <p14:creationId xmlns:p14="http://schemas.microsoft.com/office/powerpoint/2010/main" val="2129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 Title 3 Column">
    <p:bg>
      <p:bgRef idx="1001">
        <a:schemeClr val="bg1"/>
      </p:bgRef>
    </p:bg>
    <p:spTree>
      <p:nvGrpSpPr>
        <p:cNvPr id="1" name=""/>
        <p:cNvGrpSpPr/>
        <p:nvPr/>
      </p:nvGrpSpPr>
      <p:grpSpPr>
        <a:xfrm>
          <a:off x="0" y="0"/>
          <a:ext cx="0" cy="0"/>
          <a:chOff x="0" y="0"/>
          <a:chExt cx="0" cy="0"/>
        </a:xfrm>
      </p:grpSpPr>
      <p:pic>
        <p:nvPicPr>
          <p:cNvPr id="15" name="Cloud">
            <a:extLst>
              <a:ext uri="{FF2B5EF4-FFF2-40B4-BE49-F238E27FC236}">
                <a16:creationId xmlns:a16="http://schemas.microsoft.com/office/drawing/2014/main" id="{3CA75903-C10D-E747-B877-6804D65E8A3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972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descr="Column Divider">
            <a:extLst>
              <a:ext uri="{FF2B5EF4-FFF2-40B4-BE49-F238E27FC236}">
                <a16:creationId xmlns:a16="http://schemas.microsoft.com/office/drawing/2014/main" id="{B228B4F2-5D6F-42F4-B132-F908BB527268}"/>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4456971" y="160972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descr="Column Divider">
            <a:extLst>
              <a:ext uri="{FF2B5EF4-FFF2-40B4-BE49-F238E27FC236}">
                <a16:creationId xmlns:a16="http://schemas.microsoft.com/office/drawing/2014/main" id="{43000B2C-7C76-4F07-AF50-5F3019C384BC}"/>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8145067" y="160972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3D2FFF47-983C-4CE2-9048-1317EB4F32CB}"/>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6D56EEFB-7FCA-4C8C-BD9A-59CFF6BBA9AB}"/>
              </a:ext>
            </a:extLst>
          </p:cNvPr>
          <p:cNvSpPr>
            <a:spLocks noGrp="1"/>
          </p:cNvSpPr>
          <p:nvPr>
            <p:ph type="dt" sz="half" idx="17"/>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DA095ECF-3404-41BC-B49D-2616D73127C4}"/>
              </a:ext>
            </a:extLst>
          </p:cNvPr>
          <p:cNvSpPr>
            <a:spLocks noGrp="1"/>
          </p:cNvSpPr>
          <p:nvPr>
            <p:ph type="ftr" sz="quarter" idx="18"/>
          </p:nvPr>
        </p:nvSpPr>
        <p:spPr/>
        <p:txBody>
          <a:bodyPr/>
          <a:lstStyle/>
          <a:p>
            <a:r>
              <a:rPr lang="en-US"/>
              <a:t>Copyright © 2020,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54F9C599-3545-4260-BC77-88BD7619A101}"/>
              </a:ext>
            </a:extLst>
          </p:cNvPr>
          <p:cNvSpPr>
            <a:spLocks noGrp="1"/>
          </p:cNvSpPr>
          <p:nvPr>
            <p:ph type="sldNum" sz="quarter" idx="1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710606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Light - Closing Slide">
    <p:bg>
      <p:bgPr>
        <a:solidFill>
          <a:schemeClr val="bg2"/>
        </a:solidFill>
        <a:effectLst/>
      </p:bgPr>
    </p:bg>
    <p:spTree>
      <p:nvGrpSpPr>
        <p:cNvPr id="1" name=""/>
        <p:cNvGrpSpPr/>
        <p:nvPr/>
      </p:nvGrpSpPr>
      <p:grpSpPr>
        <a:xfrm>
          <a:off x="0" y="0"/>
          <a:ext cx="0" cy="0"/>
          <a:chOff x="0" y="0"/>
          <a:chExt cx="0" cy="0"/>
        </a:xfrm>
      </p:grpSpPr>
      <p:pic>
        <p:nvPicPr>
          <p:cNvPr id="3" name="Oracle Logo">
            <a:extLst>
              <a:ext uri="{FF2B5EF4-FFF2-40B4-BE49-F238E27FC236}">
                <a16:creationId xmlns:a16="http://schemas.microsoft.com/office/drawing/2014/main" id="{675A5E3C-9B7E-1248-9024-5EE790FC68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47854" y="2915192"/>
            <a:ext cx="4896293" cy="1027617"/>
          </a:xfrm>
          <a:prstGeom prst="rect">
            <a:avLst/>
          </a:prstGeom>
        </p:spPr>
      </p:pic>
      <p:pic>
        <p:nvPicPr>
          <p:cNvPr id="5" name="Abstract Pattern Strip">
            <a:extLst>
              <a:ext uri="{FF2B5EF4-FFF2-40B4-BE49-F238E27FC236}">
                <a16:creationId xmlns:a16="http://schemas.microsoft.com/office/drawing/2014/main" id="{DA24CEA9-EF8C-E942-A55B-0044027368B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62224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Dark - Closing Slide">
    <p:bg>
      <p:bgPr>
        <a:solidFill>
          <a:schemeClr val="tx1"/>
        </a:solidFill>
        <a:effectLst/>
      </p:bgPr>
    </p:bg>
    <p:spTree>
      <p:nvGrpSpPr>
        <p:cNvPr id="1" name=""/>
        <p:cNvGrpSpPr/>
        <p:nvPr/>
      </p:nvGrpSpPr>
      <p:grpSpPr>
        <a:xfrm>
          <a:off x="0" y="0"/>
          <a:ext cx="0" cy="0"/>
          <a:chOff x="0" y="0"/>
          <a:chExt cx="0" cy="0"/>
        </a:xfrm>
      </p:grpSpPr>
      <p:pic>
        <p:nvPicPr>
          <p:cNvPr id="3" name="Oracle Logo">
            <a:extLst>
              <a:ext uri="{FF2B5EF4-FFF2-40B4-BE49-F238E27FC236}">
                <a16:creationId xmlns:a16="http://schemas.microsoft.com/office/drawing/2014/main" id="{675A5E3C-9B7E-1248-9024-5EE790FC68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647854" y="2915192"/>
            <a:ext cx="4896292" cy="1027617"/>
          </a:xfrm>
          <a:prstGeom prst="rect">
            <a:avLst/>
          </a:prstGeom>
        </p:spPr>
      </p:pic>
      <p:pic>
        <p:nvPicPr>
          <p:cNvPr id="5" name="Abstract Pattern Strip">
            <a:extLst>
              <a:ext uri="{FF2B5EF4-FFF2-40B4-BE49-F238E27FC236}">
                <a16:creationId xmlns:a16="http://schemas.microsoft.com/office/drawing/2014/main" id="{DA24CEA9-EF8C-E942-A55B-0044027368B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416852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Mission Statement">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B1F86B-BC3E-447F-94B9-2C0B2579B5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8793"/>
            <a:ext cx="12192000" cy="6608064"/>
          </a:xfrm>
          <a:prstGeom prst="rect">
            <a:avLst/>
          </a:prstGeom>
        </p:spPr>
      </p:pic>
      <p:pic>
        <p:nvPicPr>
          <p:cNvPr id="7" name="Abstract Pattern Strip">
            <a:extLst>
              <a:ext uri="{FF2B5EF4-FFF2-40B4-BE49-F238E27FC236}">
                <a16:creationId xmlns:a16="http://schemas.microsoft.com/office/drawing/2014/main" id="{32EC640D-2BE6-E443-B041-C48A5A91F17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8" name="Text Placeholder 7">
            <a:extLst>
              <a:ext uri="{FF2B5EF4-FFF2-40B4-BE49-F238E27FC236}">
                <a16:creationId xmlns:a16="http://schemas.microsoft.com/office/drawing/2014/main" id="{8FAFF18A-FBAD-439D-90C3-F9BC3921C072}"/>
              </a:ext>
            </a:extLst>
          </p:cNvPr>
          <p:cNvSpPr>
            <a:spLocks noGrp="1"/>
          </p:cNvSpPr>
          <p:nvPr>
            <p:ph type="body" sz="quarter" idx="10" hasCustomPrompt="1"/>
          </p:nvPr>
        </p:nvSpPr>
        <p:spPr>
          <a:xfrm>
            <a:off x="228600" y="3149600"/>
            <a:ext cx="5765800" cy="3238500"/>
          </a:xfrm>
        </p:spPr>
        <p:txBody>
          <a:bodyPr/>
          <a:lstStyle>
            <a:lvl1pPr>
              <a:defRPr sz="3600">
                <a:solidFill>
                  <a:schemeClr val="bg1"/>
                </a:solidFill>
                <a:latin typeface="+mj-lt"/>
              </a:defRPr>
            </a:lvl1pPr>
            <a:lvl5pPr>
              <a:defRPr/>
            </a:lvl5pPr>
          </a:lstStyle>
          <a:p>
            <a:pPr lvl="0"/>
            <a:r>
              <a:rPr lang="en-US" dirty="0"/>
              <a:t>A bold mission statement of some sort goes here to highlight our aims!</a:t>
            </a:r>
          </a:p>
        </p:txBody>
      </p:sp>
    </p:spTree>
    <p:extLst>
      <p:ext uri="{BB962C8B-B14F-4D97-AF65-F5344CB8AC3E}">
        <p14:creationId xmlns:p14="http://schemas.microsoft.com/office/powerpoint/2010/main" val="31541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 Title 3 Column">
    <p:bg>
      <p:bgRef idx="1001">
        <a:schemeClr val="bg1"/>
      </p:bgRef>
    </p:bg>
    <p:spTree>
      <p:nvGrpSpPr>
        <p:cNvPr id="1" name=""/>
        <p:cNvGrpSpPr/>
        <p:nvPr/>
      </p:nvGrpSpPr>
      <p:grpSpPr>
        <a:xfrm>
          <a:off x="0" y="0"/>
          <a:ext cx="0" cy="0"/>
          <a:chOff x="0" y="0"/>
          <a:chExt cx="0" cy="0"/>
        </a:xfrm>
      </p:grpSpPr>
      <p:pic>
        <p:nvPicPr>
          <p:cNvPr id="14" name="Cloud">
            <a:extLst>
              <a:ext uri="{FF2B5EF4-FFF2-40B4-BE49-F238E27FC236}">
                <a16:creationId xmlns:a16="http://schemas.microsoft.com/office/drawing/2014/main" id="{DCCF0BD7-85D3-194F-9793-E38DD2B8F7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972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descr="Column Divider">
            <a:extLst>
              <a:ext uri="{FF2B5EF4-FFF2-40B4-BE49-F238E27FC236}">
                <a16:creationId xmlns:a16="http://schemas.microsoft.com/office/drawing/2014/main" id="{B228B4F2-5D6F-42F4-B132-F908BB527268}"/>
              </a:ext>
            </a:extLst>
          </p:cNvPr>
          <p:cNvCxnSpPr>
            <a:cxnSpLocks/>
          </p:cNvCxnSpPr>
          <p:nvPr userDrawn="1"/>
        </p:nvCxnSpPr>
        <p:spPr>
          <a:xfrm>
            <a:off x="4263415" y="161033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4456971" y="160972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descr="Column Divider">
            <a:extLst>
              <a:ext uri="{FF2B5EF4-FFF2-40B4-BE49-F238E27FC236}">
                <a16:creationId xmlns:a16="http://schemas.microsoft.com/office/drawing/2014/main" id="{43000B2C-7C76-4F07-AF50-5F3019C384BC}"/>
              </a:ext>
            </a:extLst>
          </p:cNvPr>
          <p:cNvCxnSpPr>
            <a:cxnSpLocks/>
          </p:cNvCxnSpPr>
          <p:nvPr userDrawn="1"/>
        </p:nvCxnSpPr>
        <p:spPr>
          <a:xfrm>
            <a:off x="7951511" y="161033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8145067" y="160972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150D675-D1C2-4EC5-AC43-361941EAF0BF}"/>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933D1004-DEA1-4BAF-97C2-F49A471F4E4F}"/>
              </a:ext>
            </a:extLst>
          </p:cNvPr>
          <p:cNvSpPr>
            <a:spLocks noGrp="1"/>
          </p:cNvSpPr>
          <p:nvPr>
            <p:ph type="dt" sz="half" idx="17"/>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88C7C943-7B6D-4881-926B-CD58E0F2AC11}"/>
              </a:ext>
            </a:extLst>
          </p:cNvPr>
          <p:cNvSpPr>
            <a:spLocks noGrp="1"/>
          </p:cNvSpPr>
          <p:nvPr>
            <p:ph type="ftr" sz="quarter" idx="18"/>
          </p:nvPr>
        </p:nvSpPr>
        <p:spPr/>
        <p:txBody>
          <a:bodyPr/>
          <a:lstStyle/>
          <a:p>
            <a:r>
              <a:rPr lang="en-US"/>
              <a:t>Copyright © 2020,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A6963952-CC43-4F63-8DDF-47B0F4512883}"/>
              </a:ext>
            </a:extLst>
          </p:cNvPr>
          <p:cNvSpPr>
            <a:spLocks noGrp="1"/>
          </p:cNvSpPr>
          <p:nvPr>
            <p:ph type="sldNum" sz="quarter" idx="1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665286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 Title/Subtitle 3 Column">
    <p:spTree>
      <p:nvGrpSpPr>
        <p:cNvPr id="1" name=""/>
        <p:cNvGrpSpPr/>
        <p:nvPr/>
      </p:nvGrpSpPr>
      <p:grpSpPr>
        <a:xfrm>
          <a:off x="0" y="0"/>
          <a:ext cx="0" cy="0"/>
          <a:chOff x="0" y="0"/>
          <a:chExt cx="0" cy="0"/>
        </a:xfrm>
      </p:grpSpPr>
      <p:pic>
        <p:nvPicPr>
          <p:cNvPr id="13" name="Cloud">
            <a:extLst>
              <a:ext uri="{FF2B5EF4-FFF2-40B4-BE49-F238E27FC236}">
                <a16:creationId xmlns:a16="http://schemas.microsoft.com/office/drawing/2014/main" id="{D922B281-CE8B-4E47-889A-38B9D11BA0A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4"/>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4261915" y="1609724"/>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4456083" y="1609724"/>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7951236" y="1609724"/>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8145405" y="1609724"/>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226210A-4112-4730-8F81-3CAE5C391FDB}"/>
              </a:ext>
            </a:extLst>
          </p:cNvPr>
          <p:cNvSpPr>
            <a:spLocks noGrp="1"/>
          </p:cNvSpPr>
          <p:nvPr>
            <p:ph type="title" hasCustomPrompt="1"/>
          </p:nvPr>
        </p:nvSpPr>
        <p:spPr/>
        <p:txBody>
          <a:bodyPr/>
          <a:lstStyle>
            <a:lvl1pPr>
              <a:defRPr/>
            </a:lvl1pPr>
          </a:lstStyle>
          <a:p>
            <a:r>
              <a:rPr lang="en-US" dirty="0"/>
              <a:t>Title</a:t>
            </a:r>
          </a:p>
        </p:txBody>
      </p:sp>
      <p:sp>
        <p:nvSpPr>
          <p:cNvPr id="5" name="Date Placeholder 4">
            <a:extLst>
              <a:ext uri="{FF2B5EF4-FFF2-40B4-BE49-F238E27FC236}">
                <a16:creationId xmlns:a16="http://schemas.microsoft.com/office/drawing/2014/main" id="{6CAD3E0A-0143-42FC-B8B6-EBC1FF990000}"/>
              </a:ext>
            </a:extLst>
          </p:cNvPr>
          <p:cNvSpPr>
            <a:spLocks noGrp="1"/>
          </p:cNvSpPr>
          <p:nvPr>
            <p:ph type="dt" sz="half" idx="17"/>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80044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 Title/Subtitle 3 Column">
    <p:bg>
      <p:bgRef idx="1001">
        <a:schemeClr val="bg1"/>
      </p:bgRef>
    </p:bg>
    <p:spTree>
      <p:nvGrpSpPr>
        <p:cNvPr id="1" name=""/>
        <p:cNvGrpSpPr/>
        <p:nvPr/>
      </p:nvGrpSpPr>
      <p:grpSpPr>
        <a:xfrm>
          <a:off x="0" y="0"/>
          <a:ext cx="0" cy="0"/>
          <a:chOff x="0" y="0"/>
          <a:chExt cx="0" cy="0"/>
        </a:xfrm>
      </p:grpSpPr>
      <p:pic>
        <p:nvPicPr>
          <p:cNvPr id="13" name="Cloud">
            <a:extLst>
              <a:ext uri="{FF2B5EF4-FFF2-40B4-BE49-F238E27FC236}">
                <a16:creationId xmlns:a16="http://schemas.microsoft.com/office/drawing/2014/main" id="{B017591D-9CE6-7446-94B7-8CEEEAF691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6"/>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42619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4456083" y="1609726"/>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7951236"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8145405" y="1609726"/>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E60902A-4CDA-482D-90DF-ECACF1930986}"/>
              </a:ext>
            </a:extLst>
          </p:cNvPr>
          <p:cNvSpPr>
            <a:spLocks noGrp="1"/>
          </p:cNvSpPr>
          <p:nvPr>
            <p:ph type="title" hasCustomPrompt="1"/>
          </p:nvPr>
        </p:nvSpPr>
        <p:spPr/>
        <p:txBody>
          <a:bodyPr/>
          <a:lstStyle>
            <a:lvl1pPr>
              <a:defRPr/>
            </a:lvl1pPr>
          </a:lstStyle>
          <a:p>
            <a:r>
              <a:rPr lang="en-US" dirty="0"/>
              <a:t>Title</a:t>
            </a:r>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94224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 Title 4 Column">
    <p:bg>
      <p:bgRef idx="1001">
        <a:schemeClr val="bg1"/>
      </p:bgRef>
    </p:bg>
    <p:spTree>
      <p:nvGrpSpPr>
        <p:cNvPr id="1" name=""/>
        <p:cNvGrpSpPr/>
        <p:nvPr/>
      </p:nvGrpSpPr>
      <p:grpSpPr>
        <a:xfrm>
          <a:off x="0" y="0"/>
          <a:ext cx="0" cy="0"/>
          <a:chOff x="0" y="0"/>
          <a:chExt cx="0" cy="0"/>
        </a:xfrm>
      </p:grpSpPr>
      <p:pic>
        <p:nvPicPr>
          <p:cNvPr id="20" name="Cloud">
            <a:extLst>
              <a:ext uri="{FF2B5EF4-FFF2-40B4-BE49-F238E27FC236}">
                <a16:creationId xmlns:a16="http://schemas.microsoft.com/office/drawing/2014/main" id="{403EA880-91CB-2F4A-BC00-A935385135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589524"/>
            <a:ext cx="2478024" cy="452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descr="Column Divider">
            <a:extLst>
              <a:ext uri="{FF2B5EF4-FFF2-40B4-BE49-F238E27FC236}">
                <a16:creationId xmlns:a16="http://schemas.microsoft.com/office/drawing/2014/main" id="{B228B4F2-5D6F-42F4-B132-F908BB527268}"/>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3502001" y="1589524"/>
            <a:ext cx="2478024" cy="452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descr="Column Divider">
            <a:extLst>
              <a:ext uri="{FF2B5EF4-FFF2-40B4-BE49-F238E27FC236}">
                <a16:creationId xmlns:a16="http://schemas.microsoft.com/office/drawing/2014/main" id="{43000B2C-7C76-4F07-AF50-5F3019C384BC}"/>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6235127" y="1589524"/>
            <a:ext cx="2478024" cy="452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3" descr="Column Divider">
            <a:extLst>
              <a:ext uri="{FF2B5EF4-FFF2-40B4-BE49-F238E27FC236}">
                <a16:creationId xmlns:a16="http://schemas.microsoft.com/office/drawing/2014/main" id="{0379F816-270D-4D0F-8838-510AA3E97C28}"/>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4">
            <a:extLst>
              <a:ext uri="{FF2B5EF4-FFF2-40B4-BE49-F238E27FC236}">
                <a16:creationId xmlns:a16="http://schemas.microsoft.com/office/drawing/2014/main" id="{4FB98D34-E09D-43FC-9515-8F7C37635BFF}"/>
              </a:ext>
            </a:extLst>
          </p:cNvPr>
          <p:cNvSpPr>
            <a:spLocks noGrp="1"/>
          </p:cNvSpPr>
          <p:nvPr>
            <p:ph sz="quarter" idx="17"/>
          </p:nvPr>
        </p:nvSpPr>
        <p:spPr>
          <a:xfrm>
            <a:off x="8968254" y="1589524"/>
            <a:ext cx="2478024" cy="452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E665C0AC-7132-4356-88D4-79E4A49B2CE4}"/>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1A131A1D-D1FF-4A37-8531-B67D54ED466D}"/>
              </a:ext>
            </a:extLst>
          </p:cNvPr>
          <p:cNvSpPr>
            <a:spLocks noGrp="1"/>
          </p:cNvSpPr>
          <p:nvPr>
            <p:ph type="dt" sz="half" idx="18"/>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C8EC9026-CA1C-465B-ADD5-AE1F9B7A0775}"/>
              </a:ext>
            </a:extLst>
          </p:cNvPr>
          <p:cNvSpPr>
            <a:spLocks noGrp="1"/>
          </p:cNvSpPr>
          <p:nvPr>
            <p:ph type="ftr" sz="quarter" idx="19"/>
          </p:nvPr>
        </p:nvSpPr>
        <p:spPr/>
        <p:txBody>
          <a:bodyPr/>
          <a:lstStyle/>
          <a:p>
            <a:r>
              <a:rPr lang="en-US"/>
              <a:t>Copyright © 2020,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13064CFB-254B-4876-8556-026D173672E6}"/>
              </a:ext>
            </a:extLst>
          </p:cNvPr>
          <p:cNvSpPr>
            <a:spLocks noGrp="1"/>
          </p:cNvSpPr>
          <p:nvPr>
            <p:ph type="sldNum" sz="quarter" idx="2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849159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 - Title 4 Column">
    <p:bg>
      <p:bgRef idx="1001">
        <a:schemeClr val="bg1"/>
      </p:bgRef>
    </p:bg>
    <p:spTree>
      <p:nvGrpSpPr>
        <p:cNvPr id="1" name=""/>
        <p:cNvGrpSpPr/>
        <p:nvPr/>
      </p:nvGrpSpPr>
      <p:grpSpPr>
        <a:xfrm>
          <a:off x="0" y="0"/>
          <a:ext cx="0" cy="0"/>
          <a:chOff x="0" y="0"/>
          <a:chExt cx="0" cy="0"/>
        </a:xfrm>
      </p:grpSpPr>
      <p:pic>
        <p:nvPicPr>
          <p:cNvPr id="14" name="Cloud">
            <a:extLst>
              <a:ext uri="{FF2B5EF4-FFF2-40B4-BE49-F238E27FC236}">
                <a16:creationId xmlns:a16="http://schemas.microsoft.com/office/drawing/2014/main" id="{6D31D0E4-AF4F-A542-A6E3-8EBAA9F1BC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descr="Column Divider">
            <a:extLst>
              <a:ext uri="{FF2B5EF4-FFF2-40B4-BE49-F238E27FC236}">
                <a16:creationId xmlns:a16="http://schemas.microsoft.com/office/drawing/2014/main" id="{B228B4F2-5D6F-42F4-B132-F908BB527268}"/>
              </a:ext>
            </a:extLst>
          </p:cNvPr>
          <p:cNvCxnSpPr>
            <a:cxnSpLocks/>
          </p:cNvCxnSpPr>
          <p:nvPr userDrawn="1"/>
        </p:nvCxnSpPr>
        <p:spPr>
          <a:xfrm>
            <a:off x="3374450" y="1609209"/>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3502001" y="1608575"/>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descr="Column Divider">
            <a:extLst>
              <a:ext uri="{FF2B5EF4-FFF2-40B4-BE49-F238E27FC236}">
                <a16:creationId xmlns:a16="http://schemas.microsoft.com/office/drawing/2014/main" id="{43000B2C-7C76-4F07-AF50-5F3019C384BC}"/>
              </a:ext>
            </a:extLst>
          </p:cNvPr>
          <p:cNvCxnSpPr>
            <a:cxnSpLocks/>
          </p:cNvCxnSpPr>
          <p:nvPr userDrawn="1"/>
        </p:nvCxnSpPr>
        <p:spPr>
          <a:xfrm>
            <a:off x="6107576" y="1609209"/>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6235127" y="1608575"/>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3" descr="Column Divider">
            <a:extLst>
              <a:ext uri="{FF2B5EF4-FFF2-40B4-BE49-F238E27FC236}">
                <a16:creationId xmlns:a16="http://schemas.microsoft.com/office/drawing/2014/main" id="{0379F816-270D-4D0F-8838-510AA3E97C28}"/>
              </a:ext>
            </a:extLst>
          </p:cNvPr>
          <p:cNvCxnSpPr>
            <a:cxnSpLocks/>
          </p:cNvCxnSpPr>
          <p:nvPr userDrawn="1"/>
        </p:nvCxnSpPr>
        <p:spPr>
          <a:xfrm>
            <a:off x="8840702" y="1609209"/>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4">
            <a:extLst>
              <a:ext uri="{FF2B5EF4-FFF2-40B4-BE49-F238E27FC236}">
                <a16:creationId xmlns:a16="http://schemas.microsoft.com/office/drawing/2014/main" id="{4FB98D34-E09D-43FC-9515-8F7C37635BFF}"/>
              </a:ext>
            </a:extLst>
          </p:cNvPr>
          <p:cNvSpPr>
            <a:spLocks noGrp="1"/>
          </p:cNvSpPr>
          <p:nvPr>
            <p:ph sz="quarter" idx="17"/>
          </p:nvPr>
        </p:nvSpPr>
        <p:spPr>
          <a:xfrm>
            <a:off x="8968254" y="1608575"/>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2AA814CE-3331-469B-8BE8-853F42A03463}"/>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52F26386-047A-407D-BEE4-BF9BC2C4C09F}"/>
              </a:ext>
            </a:extLst>
          </p:cNvPr>
          <p:cNvSpPr>
            <a:spLocks noGrp="1"/>
          </p:cNvSpPr>
          <p:nvPr>
            <p:ph type="dt" sz="half" idx="18"/>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D15A8344-82CB-496F-8690-72CF339725D6}"/>
              </a:ext>
            </a:extLst>
          </p:cNvPr>
          <p:cNvSpPr>
            <a:spLocks noGrp="1"/>
          </p:cNvSpPr>
          <p:nvPr>
            <p:ph type="ftr" sz="quarter" idx="19"/>
          </p:nvPr>
        </p:nvSpPr>
        <p:spPr/>
        <p:txBody>
          <a:bodyPr/>
          <a:lstStyle/>
          <a:p>
            <a:r>
              <a:rPr lang="en-US"/>
              <a:t>Copyright © 2020,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856EBA4F-FCB4-4B89-BEA0-1B33D86D6DE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757821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 Title/Subtitle 4 Column">
    <p:spTree>
      <p:nvGrpSpPr>
        <p:cNvPr id="1" name=""/>
        <p:cNvGrpSpPr/>
        <p:nvPr/>
      </p:nvGrpSpPr>
      <p:grpSpPr>
        <a:xfrm>
          <a:off x="0" y="0"/>
          <a:ext cx="0" cy="0"/>
          <a:chOff x="0" y="0"/>
          <a:chExt cx="0" cy="0"/>
        </a:xfrm>
      </p:grpSpPr>
      <p:pic>
        <p:nvPicPr>
          <p:cNvPr id="17" name="Cloud">
            <a:extLst>
              <a:ext uri="{FF2B5EF4-FFF2-40B4-BE49-F238E27FC236}">
                <a16:creationId xmlns:a16="http://schemas.microsoft.com/office/drawing/2014/main" id="{DE68A64E-9177-1E41-B02B-9C94A30A03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5"/>
            <a:ext cx="2478024" cy="4506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3373924" y="1609667"/>
            <a:ext cx="0" cy="4508050"/>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3503061" y="1609725"/>
            <a:ext cx="2478024" cy="4506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6110222" y="1609667"/>
            <a:ext cx="0" cy="4508050"/>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6239359" y="1609725"/>
            <a:ext cx="2478024" cy="4506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5" name="Column Divider 3" descr="Column Divider">
            <a:extLst>
              <a:ext uri="{FF2B5EF4-FFF2-40B4-BE49-F238E27FC236}">
                <a16:creationId xmlns:a16="http://schemas.microsoft.com/office/drawing/2014/main" id="{BE2D13B4-3BF3-4416-B638-87C59A2973BB}"/>
              </a:ext>
            </a:extLst>
          </p:cNvPr>
          <p:cNvCxnSpPr>
            <a:cxnSpLocks/>
          </p:cNvCxnSpPr>
          <p:nvPr userDrawn="1"/>
        </p:nvCxnSpPr>
        <p:spPr>
          <a:xfrm>
            <a:off x="8846520" y="1609667"/>
            <a:ext cx="0" cy="4508050"/>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4" name="Content 4">
            <a:extLst>
              <a:ext uri="{FF2B5EF4-FFF2-40B4-BE49-F238E27FC236}">
                <a16:creationId xmlns:a16="http://schemas.microsoft.com/office/drawing/2014/main" id="{687CB06A-9B62-47DB-BA7A-177E12DFB17E}"/>
              </a:ext>
            </a:extLst>
          </p:cNvPr>
          <p:cNvSpPr>
            <a:spLocks noGrp="1"/>
          </p:cNvSpPr>
          <p:nvPr>
            <p:ph sz="quarter" idx="17"/>
          </p:nvPr>
        </p:nvSpPr>
        <p:spPr>
          <a:xfrm>
            <a:off x="8975659" y="1609725"/>
            <a:ext cx="2478024" cy="4506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72191157-EC2D-4417-9959-2EA7D1DAFF57}"/>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C2388CBD-B05C-4885-A081-172C87DCAD84}"/>
              </a:ext>
            </a:extLst>
          </p:cNvPr>
          <p:cNvSpPr>
            <a:spLocks noGrp="1"/>
          </p:cNvSpPr>
          <p:nvPr>
            <p:ph type="dt" sz="half" idx="18"/>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3CE56F53-8C5C-4F85-9969-353868B64B25}"/>
              </a:ext>
            </a:extLst>
          </p:cNvPr>
          <p:cNvSpPr>
            <a:spLocks noGrp="1"/>
          </p:cNvSpPr>
          <p:nvPr>
            <p:ph type="ftr" sz="quarter" idx="19"/>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589360B9-A253-468B-B3D3-70CC43B0746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33806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 Title/Subtitle 4 Column">
    <p:bg>
      <p:bgRef idx="1001">
        <a:schemeClr val="bg1"/>
      </p:bgRef>
    </p:bg>
    <p:spTree>
      <p:nvGrpSpPr>
        <p:cNvPr id="1" name=""/>
        <p:cNvGrpSpPr/>
        <p:nvPr/>
      </p:nvGrpSpPr>
      <p:grpSpPr>
        <a:xfrm>
          <a:off x="0" y="0"/>
          <a:ext cx="0" cy="0"/>
          <a:chOff x="0" y="0"/>
          <a:chExt cx="0" cy="0"/>
        </a:xfrm>
      </p:grpSpPr>
      <p:pic>
        <p:nvPicPr>
          <p:cNvPr id="17" name="Cloud">
            <a:extLst>
              <a:ext uri="{FF2B5EF4-FFF2-40B4-BE49-F238E27FC236}">
                <a16:creationId xmlns:a16="http://schemas.microsoft.com/office/drawing/2014/main" id="{6F66DACA-117A-D443-A12C-B547719EC0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6"/>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3373924"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3503061" y="1609726"/>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6110222"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6239359" y="1609726"/>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5" name="Column Divider 3" descr="Column Divider">
            <a:extLst>
              <a:ext uri="{FF2B5EF4-FFF2-40B4-BE49-F238E27FC236}">
                <a16:creationId xmlns:a16="http://schemas.microsoft.com/office/drawing/2014/main" id="{BE2D13B4-3BF3-4416-B638-87C59A2973BB}"/>
              </a:ext>
            </a:extLst>
          </p:cNvPr>
          <p:cNvCxnSpPr>
            <a:cxnSpLocks/>
          </p:cNvCxnSpPr>
          <p:nvPr userDrawn="1"/>
        </p:nvCxnSpPr>
        <p:spPr>
          <a:xfrm>
            <a:off x="8846520"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4" name="Content 4">
            <a:extLst>
              <a:ext uri="{FF2B5EF4-FFF2-40B4-BE49-F238E27FC236}">
                <a16:creationId xmlns:a16="http://schemas.microsoft.com/office/drawing/2014/main" id="{687CB06A-9B62-47DB-BA7A-177E12DFB17E}"/>
              </a:ext>
            </a:extLst>
          </p:cNvPr>
          <p:cNvSpPr>
            <a:spLocks noGrp="1"/>
          </p:cNvSpPr>
          <p:nvPr>
            <p:ph sz="quarter" idx="17"/>
          </p:nvPr>
        </p:nvSpPr>
        <p:spPr>
          <a:xfrm>
            <a:off x="8975659" y="1609726"/>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1467A894-8EF4-484B-BF49-DF2E9F970DE5}"/>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CE422C40-A387-420C-B07A-9F6BE08313A1}"/>
              </a:ext>
            </a:extLst>
          </p:cNvPr>
          <p:cNvSpPr>
            <a:spLocks noGrp="1"/>
          </p:cNvSpPr>
          <p:nvPr>
            <p:ph type="dt" sz="half" idx="18"/>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7550E71C-CB99-4BD4-8252-ED7D062329F5}"/>
              </a:ext>
            </a:extLst>
          </p:cNvPr>
          <p:cNvSpPr>
            <a:spLocks noGrp="1"/>
          </p:cNvSpPr>
          <p:nvPr>
            <p:ph type="ftr" sz="quarter" idx="19"/>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FD33CF2B-9E35-4547-8232-5DE4CC57C302}"/>
              </a:ext>
            </a:extLst>
          </p:cNvPr>
          <p:cNvSpPr>
            <a:spLocks noGrp="1"/>
          </p:cNvSpPr>
          <p:nvPr>
            <p:ph type="sldNum" sz="quarter" idx="2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126011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 Title Quad Infographic">
    <p:bg>
      <p:bgRef idx="1001">
        <a:schemeClr val="bg1"/>
      </p:bgRef>
    </p:bg>
    <p:spTree>
      <p:nvGrpSpPr>
        <p:cNvPr id="1" name=""/>
        <p:cNvGrpSpPr/>
        <p:nvPr/>
      </p:nvGrpSpPr>
      <p:grpSpPr>
        <a:xfrm>
          <a:off x="0" y="0"/>
          <a:ext cx="0" cy="0"/>
          <a:chOff x="0" y="0"/>
          <a:chExt cx="0" cy="0"/>
        </a:xfrm>
      </p:grpSpPr>
      <p:pic>
        <p:nvPicPr>
          <p:cNvPr id="15" name="Cloud">
            <a:extLst>
              <a:ext uri="{FF2B5EF4-FFF2-40B4-BE49-F238E27FC236}">
                <a16:creationId xmlns:a16="http://schemas.microsoft.com/office/drawing/2014/main" id="{A646CDE3-61DE-5F4A-A6EA-E5FECEFF07E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33" name="Picture Placeholder 1">
            <a:extLst>
              <a:ext uri="{FF2B5EF4-FFF2-40B4-BE49-F238E27FC236}">
                <a16:creationId xmlns:a16="http://schemas.microsoft.com/office/drawing/2014/main" id="{DC7ED535-9B24-2444-9E27-765F743C79F0}"/>
              </a:ext>
            </a:extLst>
          </p:cNvPr>
          <p:cNvSpPr>
            <a:spLocks noGrp="1"/>
          </p:cNvSpPr>
          <p:nvPr>
            <p:ph type="pic" sz="quarter" idx="23"/>
          </p:nvPr>
        </p:nvSpPr>
        <p:spPr>
          <a:xfrm>
            <a:off x="768875" y="1609209"/>
            <a:ext cx="1618488" cy="1618488"/>
          </a:xfrm>
          <a:prstGeom prst="rect">
            <a:avLst/>
          </a:prstGeom>
        </p:spPr>
        <p:txBody>
          <a:bodyPr/>
          <a:lstStyle/>
          <a:p>
            <a:r>
              <a:rPr lang="en-US"/>
              <a:t>Click icon to add picture</a:t>
            </a:r>
            <a:endParaRPr lang="en-US" dirty="0"/>
          </a:p>
        </p:txBody>
      </p:sp>
      <p:sp>
        <p:nvSpPr>
          <p:cNvPr id="25" name="Text Field 1">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609209"/>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Picture Placeholder 2">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609209"/>
            <a:ext cx="1618488" cy="1618488"/>
          </a:xfrm>
          <a:prstGeom prst="rect">
            <a:avLst/>
          </a:prstGeom>
        </p:spPr>
        <p:txBody>
          <a:bodyPr/>
          <a:lstStyle/>
          <a:p>
            <a:r>
              <a:rPr lang="en-US"/>
              <a:t>Click icon to add picture</a:t>
            </a:r>
          </a:p>
        </p:txBody>
      </p:sp>
      <p:sp>
        <p:nvSpPr>
          <p:cNvPr id="31" name="Text Field 2">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609209"/>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Picture Placeholder 3">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8875" y="4240646"/>
            <a:ext cx="1618488" cy="1618488"/>
          </a:xfrm>
          <a:prstGeom prst="rect">
            <a:avLst/>
          </a:prstGeom>
        </p:spPr>
        <p:txBody>
          <a:bodyPr/>
          <a:lstStyle/>
          <a:p>
            <a:r>
              <a:rPr lang="en-US"/>
              <a:t>Click icon to add picture</a:t>
            </a:r>
          </a:p>
        </p:txBody>
      </p:sp>
      <p:sp>
        <p:nvSpPr>
          <p:cNvPr id="29" name="Text Field 3">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40646"/>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Picture Placeholder 4">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40646"/>
            <a:ext cx="1618488" cy="1618488"/>
          </a:xfrm>
          <a:prstGeom prst="rect">
            <a:avLst/>
          </a:prstGeom>
        </p:spPr>
        <p:txBody>
          <a:bodyPr/>
          <a:lstStyle/>
          <a:p>
            <a:r>
              <a:rPr lang="en-US"/>
              <a:t>Click icon to add picture</a:t>
            </a:r>
          </a:p>
        </p:txBody>
      </p:sp>
      <p:sp>
        <p:nvSpPr>
          <p:cNvPr id="32" name="Text Field 4">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40646"/>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3EED3DC-3691-46BD-9B48-E2C270C741F9}"/>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28BE0263-5FD6-4DE6-B9D0-79EF81804AF3}"/>
              </a:ext>
            </a:extLst>
          </p:cNvPr>
          <p:cNvSpPr>
            <a:spLocks noGrp="1"/>
          </p:cNvSpPr>
          <p:nvPr>
            <p:ph type="dt" sz="half" idx="27"/>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FC6C050F-728D-4BEF-B207-F42452F3527D}"/>
              </a:ext>
            </a:extLst>
          </p:cNvPr>
          <p:cNvSpPr>
            <a:spLocks noGrp="1"/>
          </p:cNvSpPr>
          <p:nvPr>
            <p:ph type="ftr" sz="quarter" idx="28"/>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D446726-6BED-4C16-B2F2-97FDB0765DB8}"/>
              </a:ext>
            </a:extLst>
          </p:cNvPr>
          <p:cNvSpPr>
            <a:spLocks noGrp="1"/>
          </p:cNvSpPr>
          <p:nvPr>
            <p:ph type="sldNum" sz="quarter" idx="2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6113270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 Title 1 Column">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14698CB0-77BC-6148-8112-EFC83C0F580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7" name="Content Placeholder 6">
            <a:extLst>
              <a:ext uri="{FF2B5EF4-FFF2-40B4-BE49-F238E27FC236}">
                <a16:creationId xmlns:a16="http://schemas.microsoft.com/office/drawing/2014/main" id="{07A30E9B-4EB7-4882-9E42-67210E9CC0B4}"/>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a:extLst>
              <a:ext uri="{FF2B5EF4-FFF2-40B4-BE49-F238E27FC236}">
                <a16:creationId xmlns:a16="http://schemas.microsoft.com/office/drawing/2014/main" id="{35CB6F3B-CCE4-4193-8EAA-C4A6D27C7DAD}"/>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2131DBF8-F618-4198-88BA-FD1569B2979A}"/>
              </a:ext>
            </a:extLst>
          </p:cNvPr>
          <p:cNvSpPr>
            <a:spLocks noGrp="1"/>
          </p:cNvSpPr>
          <p:nvPr>
            <p:ph type="dt" sz="half" idx="14"/>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158AA26E-E9A4-4CE1-9157-28062D2322ED}"/>
              </a:ext>
            </a:extLst>
          </p:cNvPr>
          <p:cNvSpPr>
            <a:spLocks noGrp="1"/>
          </p:cNvSpPr>
          <p:nvPr>
            <p:ph type="ftr" sz="quarter" idx="15"/>
          </p:nvPr>
        </p:nvSpPr>
        <p:spPr/>
        <p:txBody>
          <a:bodyPr/>
          <a:lstStyle/>
          <a:p>
            <a:r>
              <a:rPr lang="en-US"/>
              <a:t>Copyright © 2020, Oracle and/or its affiliates  |  Confidential: Internal/Restricted/Highly Restricted</a:t>
            </a:r>
            <a:endParaRPr lang="en-US" dirty="0"/>
          </a:p>
        </p:txBody>
      </p:sp>
      <p:sp>
        <p:nvSpPr>
          <p:cNvPr id="4" name="Slide Number Placeholder 3">
            <a:extLst>
              <a:ext uri="{FF2B5EF4-FFF2-40B4-BE49-F238E27FC236}">
                <a16:creationId xmlns:a16="http://schemas.microsoft.com/office/drawing/2014/main" id="{0FB3DA01-00EF-4B14-8325-24C1135260F9}"/>
              </a:ext>
            </a:extLst>
          </p:cNvPr>
          <p:cNvSpPr>
            <a:spLocks noGrp="1"/>
          </p:cNvSpPr>
          <p:nvPr>
            <p:ph type="sldNum" sz="quarter" idx="16"/>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57756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 Title Quad Infographic">
    <p:bg>
      <p:bgRef idx="1001">
        <a:schemeClr val="bg1"/>
      </p:bgRef>
    </p:bg>
    <p:spTree>
      <p:nvGrpSpPr>
        <p:cNvPr id="1" name=""/>
        <p:cNvGrpSpPr/>
        <p:nvPr/>
      </p:nvGrpSpPr>
      <p:grpSpPr>
        <a:xfrm>
          <a:off x="0" y="0"/>
          <a:ext cx="0" cy="0"/>
          <a:chOff x="0" y="0"/>
          <a:chExt cx="0" cy="0"/>
        </a:xfrm>
      </p:grpSpPr>
      <p:pic>
        <p:nvPicPr>
          <p:cNvPr id="15" name="Cloud">
            <a:extLst>
              <a:ext uri="{FF2B5EF4-FFF2-40B4-BE49-F238E27FC236}">
                <a16:creationId xmlns:a16="http://schemas.microsoft.com/office/drawing/2014/main" id="{307F0167-116B-4B46-AC07-0CF33541BDB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3" name="Picture Placeholder 1">
            <a:extLst>
              <a:ext uri="{FF2B5EF4-FFF2-40B4-BE49-F238E27FC236}">
                <a16:creationId xmlns:a16="http://schemas.microsoft.com/office/drawing/2014/main" id="{DC7ED535-9B24-2444-9E27-765F743C79F0}"/>
              </a:ext>
            </a:extLst>
          </p:cNvPr>
          <p:cNvSpPr>
            <a:spLocks noGrp="1"/>
          </p:cNvSpPr>
          <p:nvPr>
            <p:ph type="pic" sz="quarter" idx="23"/>
          </p:nvPr>
        </p:nvSpPr>
        <p:spPr>
          <a:xfrm>
            <a:off x="768875" y="1609209"/>
            <a:ext cx="1618488" cy="1618488"/>
          </a:xfrm>
          <a:prstGeom prst="rect">
            <a:avLst/>
          </a:prstGeom>
        </p:spPr>
        <p:txBody>
          <a:bodyPr/>
          <a:lstStyle/>
          <a:p>
            <a:r>
              <a:rPr lang="en-US"/>
              <a:t>Click icon to add picture</a:t>
            </a:r>
          </a:p>
        </p:txBody>
      </p:sp>
      <p:sp>
        <p:nvSpPr>
          <p:cNvPr id="25" name="Text Field 1">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609209"/>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Picture Placeholder 2">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609209"/>
            <a:ext cx="1618488" cy="1618488"/>
          </a:xfrm>
          <a:prstGeom prst="rect">
            <a:avLst/>
          </a:prstGeom>
        </p:spPr>
        <p:txBody>
          <a:bodyPr/>
          <a:lstStyle/>
          <a:p>
            <a:r>
              <a:rPr lang="en-US"/>
              <a:t>Click icon to add picture</a:t>
            </a:r>
          </a:p>
        </p:txBody>
      </p:sp>
      <p:sp>
        <p:nvSpPr>
          <p:cNvPr id="31" name="Text Field 2">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609209"/>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Picture Placeholder 3">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8875" y="4240646"/>
            <a:ext cx="1618488" cy="1618488"/>
          </a:xfrm>
          <a:prstGeom prst="rect">
            <a:avLst/>
          </a:prstGeom>
        </p:spPr>
        <p:txBody>
          <a:bodyPr/>
          <a:lstStyle/>
          <a:p>
            <a:r>
              <a:rPr lang="en-US"/>
              <a:t>Click icon to add picture</a:t>
            </a:r>
          </a:p>
        </p:txBody>
      </p:sp>
      <p:sp>
        <p:nvSpPr>
          <p:cNvPr id="29" name="Text Field 3">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40646"/>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Picture Placeholder 4">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40646"/>
            <a:ext cx="1618488" cy="1618488"/>
          </a:xfrm>
          <a:prstGeom prst="rect">
            <a:avLst/>
          </a:prstGeom>
        </p:spPr>
        <p:txBody>
          <a:bodyPr/>
          <a:lstStyle/>
          <a:p>
            <a:r>
              <a:rPr lang="en-US"/>
              <a:t>Click icon to add picture</a:t>
            </a:r>
          </a:p>
        </p:txBody>
      </p:sp>
      <p:sp>
        <p:nvSpPr>
          <p:cNvPr id="32" name="Text Field 4">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40646"/>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083207C4-681D-4388-B80E-EE2FA349AF02}"/>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EC3EB1D7-DB39-4B87-83A2-C41A68F7435E}"/>
              </a:ext>
            </a:extLst>
          </p:cNvPr>
          <p:cNvSpPr>
            <a:spLocks noGrp="1"/>
          </p:cNvSpPr>
          <p:nvPr>
            <p:ph type="dt" sz="half" idx="27"/>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ABD1DB1E-E699-4B1A-BFD3-5F9D0BCDB864}"/>
              </a:ext>
            </a:extLst>
          </p:cNvPr>
          <p:cNvSpPr>
            <a:spLocks noGrp="1"/>
          </p:cNvSpPr>
          <p:nvPr>
            <p:ph type="ftr" sz="quarter" idx="28"/>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6CF2DF93-F6AF-4392-A308-BFC8349686D0}"/>
              </a:ext>
            </a:extLst>
          </p:cNvPr>
          <p:cNvSpPr>
            <a:spLocks noGrp="1"/>
          </p:cNvSpPr>
          <p:nvPr>
            <p:ph type="sldNum" sz="quarter" idx="2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754803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 Numbered Outline">
    <p:spTree>
      <p:nvGrpSpPr>
        <p:cNvPr id="1" name=""/>
        <p:cNvGrpSpPr/>
        <p:nvPr/>
      </p:nvGrpSpPr>
      <p:grpSpPr>
        <a:xfrm>
          <a:off x="0" y="0"/>
          <a:ext cx="0" cy="0"/>
          <a:chOff x="0" y="0"/>
          <a:chExt cx="0" cy="0"/>
        </a:xfrm>
      </p:grpSpPr>
      <p:pic>
        <p:nvPicPr>
          <p:cNvPr id="28" name="Cloud">
            <a:extLst>
              <a:ext uri="{FF2B5EF4-FFF2-40B4-BE49-F238E27FC236}">
                <a16:creationId xmlns:a16="http://schemas.microsoft.com/office/drawing/2014/main" id="{3CFD71AD-DED9-6542-9425-0CD364D0453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2282" y="4403039"/>
            <a:ext cx="6133750"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365125" indent="-365125">
              <a:buClr>
                <a:schemeClr val="accent5"/>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93137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 Numbered Outline">
    <p:bg>
      <p:bgPr>
        <a:solidFill>
          <a:schemeClr val="tx1"/>
        </a:solidFill>
        <a:effectLst/>
      </p:bgPr>
    </p:bg>
    <p:spTree>
      <p:nvGrpSpPr>
        <p:cNvPr id="1" name=""/>
        <p:cNvGrpSpPr/>
        <p:nvPr/>
      </p:nvGrpSpPr>
      <p:grpSpPr>
        <a:xfrm>
          <a:off x="0" y="0"/>
          <a:ext cx="0" cy="0"/>
          <a:chOff x="0" y="0"/>
          <a:chExt cx="0" cy="0"/>
        </a:xfrm>
      </p:grpSpPr>
      <p:pic>
        <p:nvPicPr>
          <p:cNvPr id="10" name="Cloud">
            <a:extLst>
              <a:ext uri="{FF2B5EF4-FFF2-40B4-BE49-F238E27FC236}">
                <a16:creationId xmlns:a16="http://schemas.microsoft.com/office/drawing/2014/main" id="{EFF16796-4E17-4FE8-979C-14D94935366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2283" y="4403039"/>
            <a:ext cx="6133748"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0" indent="-365760">
              <a:buClr>
                <a:schemeClr val="accent6"/>
              </a:buClr>
              <a:buFont typeface="+mj-lt"/>
              <a:buAutoNum type="arabicPeriod"/>
              <a:defRPr lang="en-US" dirty="0">
                <a:solidFill>
                  <a:schemeClr val="bg1"/>
                </a:solidFill>
              </a:defRPr>
            </a:lvl1pPr>
            <a:lvl2pPr marL="548640">
              <a:defRPr lang="en-US" dirty="0">
                <a:solidFill>
                  <a:schemeClr val="bg1"/>
                </a:solidFill>
              </a:defRPr>
            </a:lvl2pPr>
            <a:lvl3pPr marL="731520">
              <a:defRPr lang="en-US" dirty="0">
                <a:solidFill>
                  <a:schemeClr val="bg1"/>
                </a:solidFill>
              </a:defRPr>
            </a:lvl3pPr>
            <a:lvl4pPr marL="914400">
              <a:defRPr lang="en-US" dirty="0">
                <a:solidFill>
                  <a:schemeClr val="bg1"/>
                </a:solidFill>
              </a:defRPr>
            </a:lvl4pPr>
            <a:lvl5pPr marL="1097280">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3041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 Numbered Outline 2 Column">
    <p:bg>
      <p:bgPr>
        <a:solidFill>
          <a:schemeClr val="bg1"/>
        </a:solidFill>
        <a:effectLst/>
      </p:bgPr>
    </p:bg>
    <p:spTree>
      <p:nvGrpSpPr>
        <p:cNvPr id="1" name=""/>
        <p:cNvGrpSpPr/>
        <p:nvPr/>
      </p:nvGrpSpPr>
      <p:grpSpPr>
        <a:xfrm>
          <a:off x="0" y="0"/>
          <a:ext cx="0" cy="0"/>
          <a:chOff x="0" y="0"/>
          <a:chExt cx="0" cy="0"/>
        </a:xfrm>
      </p:grpSpPr>
      <p:pic>
        <p:nvPicPr>
          <p:cNvPr id="28" name="Cloud">
            <a:extLst>
              <a:ext uri="{FF2B5EF4-FFF2-40B4-BE49-F238E27FC236}">
                <a16:creationId xmlns:a16="http://schemas.microsoft.com/office/drawing/2014/main" id="{3CFD71AD-DED9-6542-9425-0CD364D0453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52282" y="4403039"/>
            <a:ext cx="6133750"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365125" indent="-365125">
              <a:buClr>
                <a:schemeClr val="accent5"/>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9" name="Text Placeholder 3">
            <a:extLst>
              <a:ext uri="{FF2B5EF4-FFF2-40B4-BE49-F238E27FC236}">
                <a16:creationId xmlns:a16="http://schemas.microsoft.com/office/drawing/2014/main" id="{93AB42C3-C7C2-47CD-8E87-C5D5963E7A0E}"/>
              </a:ext>
            </a:extLst>
          </p:cNvPr>
          <p:cNvSpPr>
            <a:spLocks noGrp="1"/>
          </p:cNvSpPr>
          <p:nvPr>
            <p:ph type="body" sz="quarter" idx="48"/>
          </p:nvPr>
        </p:nvSpPr>
        <p:spPr>
          <a:xfrm>
            <a:off x="6364986" y="1609724"/>
            <a:ext cx="5084064" cy="4505325"/>
          </a:xfrm>
          <a:noFill/>
        </p:spPr>
        <p:txBody>
          <a:bodyPr vert="horz" lIns="0" tIns="0" rIns="0" bIns="0" rtlCol="0">
            <a:noAutofit/>
          </a:bodyPr>
          <a:lstStyle>
            <a:lvl1pPr marL="365125" indent="-365125">
              <a:buClr>
                <a:schemeClr val="accent5"/>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20599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 - Numbered Outline 2 Column">
    <p:bg>
      <p:bgPr>
        <a:solidFill>
          <a:schemeClr val="tx1"/>
        </a:solidFill>
        <a:effectLst/>
      </p:bgPr>
    </p:bg>
    <p:spTree>
      <p:nvGrpSpPr>
        <p:cNvPr id="1" name=""/>
        <p:cNvGrpSpPr/>
        <p:nvPr/>
      </p:nvGrpSpPr>
      <p:grpSpPr>
        <a:xfrm>
          <a:off x="0" y="0"/>
          <a:ext cx="0" cy="0"/>
          <a:chOff x="0" y="0"/>
          <a:chExt cx="0" cy="0"/>
        </a:xfrm>
      </p:grpSpPr>
      <p:pic>
        <p:nvPicPr>
          <p:cNvPr id="10" name="Cloud">
            <a:extLst>
              <a:ext uri="{FF2B5EF4-FFF2-40B4-BE49-F238E27FC236}">
                <a16:creationId xmlns:a16="http://schemas.microsoft.com/office/drawing/2014/main" id="{EFF16796-4E17-4FE8-979C-14D94935366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2283" y="4403039"/>
            <a:ext cx="6133748"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0" indent="-365760">
              <a:buClr>
                <a:schemeClr val="accent6"/>
              </a:buClr>
              <a:buFont typeface="+mj-lt"/>
              <a:buAutoNum type="arabicPeriod"/>
              <a:defRPr lang="en-US" dirty="0">
                <a:solidFill>
                  <a:schemeClr val="bg1"/>
                </a:solidFill>
              </a:defRPr>
            </a:lvl1pPr>
            <a:lvl2pPr marL="548640">
              <a:defRPr lang="en-US" dirty="0">
                <a:solidFill>
                  <a:schemeClr val="bg1"/>
                </a:solidFill>
              </a:defRPr>
            </a:lvl2pPr>
            <a:lvl3pPr marL="731520">
              <a:defRPr lang="en-US" dirty="0">
                <a:solidFill>
                  <a:schemeClr val="bg1"/>
                </a:solidFill>
              </a:defRPr>
            </a:lvl3pPr>
            <a:lvl4pPr marL="914400">
              <a:defRPr lang="en-US" dirty="0">
                <a:solidFill>
                  <a:schemeClr val="bg1"/>
                </a:solidFill>
              </a:defRPr>
            </a:lvl4pPr>
            <a:lvl5pPr marL="1097280">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9" name="Text Placeholder 3">
            <a:extLst>
              <a:ext uri="{FF2B5EF4-FFF2-40B4-BE49-F238E27FC236}">
                <a16:creationId xmlns:a16="http://schemas.microsoft.com/office/drawing/2014/main" id="{65B0AED4-660C-4741-9A22-50FB3CA4ABA7}"/>
              </a:ext>
            </a:extLst>
          </p:cNvPr>
          <p:cNvSpPr>
            <a:spLocks noGrp="1"/>
          </p:cNvSpPr>
          <p:nvPr>
            <p:ph type="body" sz="quarter" idx="48"/>
          </p:nvPr>
        </p:nvSpPr>
        <p:spPr>
          <a:xfrm>
            <a:off x="6366095" y="1609724"/>
            <a:ext cx="5084064" cy="4505325"/>
          </a:xfrm>
          <a:noFill/>
        </p:spPr>
        <p:txBody>
          <a:bodyPr vert="horz" lIns="0" tIns="0" rIns="0" bIns="0" rtlCol="0">
            <a:noAutofit/>
          </a:bodyPr>
          <a:lstStyle>
            <a:lvl1pPr marL="0" indent="-365760">
              <a:buClr>
                <a:schemeClr val="accent6"/>
              </a:buClr>
              <a:buFont typeface="+mj-lt"/>
              <a:buAutoNum type="arabicPeriod"/>
              <a:defRPr lang="en-US" dirty="0">
                <a:solidFill>
                  <a:schemeClr val="bg1"/>
                </a:solidFill>
              </a:defRPr>
            </a:lvl1pPr>
            <a:lvl2pPr marL="548640">
              <a:defRPr lang="en-US" dirty="0">
                <a:solidFill>
                  <a:schemeClr val="bg1"/>
                </a:solidFill>
              </a:defRPr>
            </a:lvl2pPr>
            <a:lvl3pPr marL="731520">
              <a:defRPr lang="en-US" dirty="0">
                <a:solidFill>
                  <a:schemeClr val="bg1"/>
                </a:solidFill>
              </a:defRPr>
            </a:lvl3pPr>
            <a:lvl4pPr marL="914400">
              <a:defRPr lang="en-US" dirty="0">
                <a:solidFill>
                  <a:schemeClr val="bg1"/>
                </a:solidFill>
              </a:defRPr>
            </a:lvl4pPr>
            <a:lvl5pPr marL="1097280">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36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 Title/Subtitle Quad Infographic">
    <p:bg>
      <p:bgRef idx="1001">
        <a:schemeClr val="bg1"/>
      </p:bgRef>
    </p:bg>
    <p:spTree>
      <p:nvGrpSpPr>
        <p:cNvPr id="1" name=""/>
        <p:cNvGrpSpPr/>
        <p:nvPr/>
      </p:nvGrpSpPr>
      <p:grpSpPr>
        <a:xfrm>
          <a:off x="0" y="0"/>
          <a:ext cx="0" cy="0"/>
          <a:chOff x="0" y="0"/>
          <a:chExt cx="0" cy="0"/>
        </a:xfrm>
      </p:grpSpPr>
      <p:pic>
        <p:nvPicPr>
          <p:cNvPr id="16" name="Cloud">
            <a:extLst>
              <a:ext uri="{FF2B5EF4-FFF2-40B4-BE49-F238E27FC236}">
                <a16:creationId xmlns:a16="http://schemas.microsoft.com/office/drawing/2014/main" id="{2836A0A9-B46B-8E44-BD88-E6FFEC5F942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33" name="Picture Placeholder 1">
            <a:extLst>
              <a:ext uri="{FF2B5EF4-FFF2-40B4-BE49-F238E27FC236}">
                <a16:creationId xmlns:a16="http://schemas.microsoft.com/office/drawing/2014/main" id="{DC7ED535-9B24-2444-9E27-765F743C79F0}"/>
              </a:ext>
            </a:extLst>
          </p:cNvPr>
          <p:cNvSpPr>
            <a:spLocks noGrp="1"/>
          </p:cNvSpPr>
          <p:nvPr>
            <p:ph type="pic" sz="quarter" idx="23"/>
          </p:nvPr>
        </p:nvSpPr>
        <p:spPr>
          <a:xfrm>
            <a:off x="766763" y="1609725"/>
            <a:ext cx="1618488" cy="1618488"/>
          </a:xfrm>
          <a:prstGeom prst="rect">
            <a:avLst/>
          </a:prstGeom>
        </p:spPr>
        <p:txBody>
          <a:bodyPr/>
          <a:lstStyle/>
          <a:p>
            <a:r>
              <a:rPr lang="en-US"/>
              <a:t>Click icon to add picture</a:t>
            </a:r>
          </a:p>
        </p:txBody>
      </p:sp>
      <p:sp>
        <p:nvSpPr>
          <p:cNvPr id="25" name="Text Field 1">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609725"/>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Picture Placeholder 2">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609725"/>
            <a:ext cx="1618488" cy="1618488"/>
          </a:xfrm>
          <a:prstGeom prst="rect">
            <a:avLst/>
          </a:prstGeom>
        </p:spPr>
        <p:txBody>
          <a:bodyPr/>
          <a:lstStyle/>
          <a:p>
            <a:r>
              <a:rPr lang="en-US"/>
              <a:t>Click icon to add picture</a:t>
            </a:r>
          </a:p>
        </p:txBody>
      </p:sp>
      <p:sp>
        <p:nvSpPr>
          <p:cNvPr id="31" name="Text Field 2">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609725"/>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Picture Placeholder 3">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6763" y="4241162"/>
            <a:ext cx="1618488" cy="1618488"/>
          </a:xfrm>
          <a:prstGeom prst="rect">
            <a:avLst/>
          </a:prstGeom>
        </p:spPr>
        <p:txBody>
          <a:bodyPr/>
          <a:lstStyle/>
          <a:p>
            <a:r>
              <a:rPr lang="en-US"/>
              <a:t>Click icon to add picture</a:t>
            </a:r>
          </a:p>
        </p:txBody>
      </p:sp>
      <p:sp>
        <p:nvSpPr>
          <p:cNvPr id="29" name="Text Field 3">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41162"/>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Picture Placeholder 4">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41162"/>
            <a:ext cx="1618488" cy="1618488"/>
          </a:xfrm>
          <a:prstGeom prst="rect">
            <a:avLst/>
          </a:prstGeom>
        </p:spPr>
        <p:txBody>
          <a:bodyPr/>
          <a:lstStyle/>
          <a:p>
            <a:r>
              <a:rPr lang="en-US"/>
              <a:t>Click icon to add picture</a:t>
            </a:r>
          </a:p>
        </p:txBody>
      </p:sp>
      <p:sp>
        <p:nvSpPr>
          <p:cNvPr id="32" name="Text Field 4">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41162"/>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EA56FC21-9E73-4F6F-9512-715B2F6AE707}"/>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80A4CAAD-4985-4FFF-BE24-1873DC385CA6}"/>
              </a:ext>
            </a:extLst>
          </p:cNvPr>
          <p:cNvSpPr>
            <a:spLocks noGrp="1"/>
          </p:cNvSpPr>
          <p:nvPr>
            <p:ph type="dt" sz="half" idx="28"/>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9DD6AD3B-D115-41B9-A024-91B560E170AD}"/>
              </a:ext>
            </a:extLst>
          </p:cNvPr>
          <p:cNvSpPr>
            <a:spLocks noGrp="1"/>
          </p:cNvSpPr>
          <p:nvPr>
            <p:ph type="ftr" sz="quarter" idx="29"/>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D5F57306-2538-4D77-8134-400C30C727EE}"/>
              </a:ext>
            </a:extLst>
          </p:cNvPr>
          <p:cNvSpPr>
            <a:spLocks noGrp="1"/>
          </p:cNvSpPr>
          <p:nvPr>
            <p:ph type="sldNum" sz="quarter" idx="3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99446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 Title/Subtitle Quad Infographic">
    <p:bg>
      <p:bgRef idx="1001">
        <a:schemeClr val="bg1"/>
      </p:bgRef>
    </p:bg>
    <p:spTree>
      <p:nvGrpSpPr>
        <p:cNvPr id="1" name=""/>
        <p:cNvGrpSpPr/>
        <p:nvPr/>
      </p:nvGrpSpPr>
      <p:grpSpPr>
        <a:xfrm>
          <a:off x="0" y="0"/>
          <a:ext cx="0" cy="0"/>
          <a:chOff x="0" y="0"/>
          <a:chExt cx="0" cy="0"/>
        </a:xfrm>
      </p:grpSpPr>
      <p:pic>
        <p:nvPicPr>
          <p:cNvPr id="16" name="Cloud">
            <a:extLst>
              <a:ext uri="{FF2B5EF4-FFF2-40B4-BE49-F238E27FC236}">
                <a16:creationId xmlns:a16="http://schemas.microsoft.com/office/drawing/2014/main" id="{A59691D8-12D1-8E4C-8346-D9FD6743C1B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33" name="Picture Placeholder 1">
            <a:extLst>
              <a:ext uri="{FF2B5EF4-FFF2-40B4-BE49-F238E27FC236}">
                <a16:creationId xmlns:a16="http://schemas.microsoft.com/office/drawing/2014/main" id="{DC7ED535-9B24-2444-9E27-765F743C79F0}"/>
              </a:ext>
            </a:extLst>
          </p:cNvPr>
          <p:cNvSpPr>
            <a:spLocks noGrp="1"/>
          </p:cNvSpPr>
          <p:nvPr>
            <p:ph type="pic" sz="quarter" idx="23"/>
          </p:nvPr>
        </p:nvSpPr>
        <p:spPr>
          <a:xfrm>
            <a:off x="766763" y="1609725"/>
            <a:ext cx="1618488" cy="1618488"/>
          </a:xfrm>
          <a:prstGeom prst="rect">
            <a:avLst/>
          </a:prstGeom>
        </p:spPr>
        <p:txBody>
          <a:bodyPr/>
          <a:lstStyle/>
          <a:p>
            <a:r>
              <a:rPr lang="en-US"/>
              <a:t>Click icon to add picture</a:t>
            </a:r>
          </a:p>
        </p:txBody>
      </p:sp>
      <p:sp>
        <p:nvSpPr>
          <p:cNvPr id="25" name="Text Field 1">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609725"/>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Picture Placeholder 2">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609725"/>
            <a:ext cx="1618488" cy="1618488"/>
          </a:xfrm>
          <a:prstGeom prst="rect">
            <a:avLst/>
          </a:prstGeom>
        </p:spPr>
        <p:txBody>
          <a:bodyPr/>
          <a:lstStyle/>
          <a:p>
            <a:r>
              <a:rPr lang="en-US"/>
              <a:t>Click icon to add picture</a:t>
            </a:r>
          </a:p>
        </p:txBody>
      </p:sp>
      <p:sp>
        <p:nvSpPr>
          <p:cNvPr id="31" name="Text Field 2">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609725"/>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Picture Placeholder 3">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6763" y="4241162"/>
            <a:ext cx="1618488" cy="1618488"/>
          </a:xfrm>
          <a:prstGeom prst="rect">
            <a:avLst/>
          </a:prstGeom>
        </p:spPr>
        <p:txBody>
          <a:bodyPr/>
          <a:lstStyle/>
          <a:p>
            <a:r>
              <a:rPr lang="en-US"/>
              <a:t>Click icon to add picture</a:t>
            </a:r>
          </a:p>
        </p:txBody>
      </p:sp>
      <p:sp>
        <p:nvSpPr>
          <p:cNvPr id="29" name="Text Field 3">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41162"/>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Picture Placeholder 4">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41162"/>
            <a:ext cx="1618488" cy="1618488"/>
          </a:xfrm>
          <a:prstGeom prst="rect">
            <a:avLst/>
          </a:prstGeom>
        </p:spPr>
        <p:txBody>
          <a:bodyPr/>
          <a:lstStyle/>
          <a:p>
            <a:r>
              <a:rPr lang="en-US"/>
              <a:t>Click icon to add picture</a:t>
            </a:r>
          </a:p>
        </p:txBody>
      </p:sp>
      <p:sp>
        <p:nvSpPr>
          <p:cNvPr id="32" name="Text Field 4">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41162"/>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D3F5A0DB-77B7-43EC-848A-C3EEA5F4DC8F}"/>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1A2928A2-36B1-4B61-82B8-0724A988B968}"/>
              </a:ext>
            </a:extLst>
          </p:cNvPr>
          <p:cNvSpPr>
            <a:spLocks noGrp="1"/>
          </p:cNvSpPr>
          <p:nvPr>
            <p:ph type="dt" sz="half" idx="28"/>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898365B2-9A7D-4291-A052-A65B0C767BBE}"/>
              </a:ext>
            </a:extLst>
          </p:cNvPr>
          <p:cNvSpPr>
            <a:spLocks noGrp="1"/>
          </p:cNvSpPr>
          <p:nvPr>
            <p:ph type="ftr" sz="quarter" idx="29"/>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6761CBF8-87F2-4E8D-9C05-48F5D29D5D78}"/>
              </a:ext>
            </a:extLst>
          </p:cNvPr>
          <p:cNvSpPr>
            <a:spLocks noGrp="1"/>
          </p:cNvSpPr>
          <p:nvPr>
            <p:ph type="sldNum" sz="quarter" idx="3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892348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 Blank">
    <p:spTree>
      <p:nvGrpSpPr>
        <p:cNvPr id="1" name=""/>
        <p:cNvGrpSpPr/>
        <p:nvPr/>
      </p:nvGrpSpPr>
      <p:grpSpPr>
        <a:xfrm>
          <a:off x="0" y="0"/>
          <a:ext cx="0" cy="0"/>
          <a:chOff x="0" y="0"/>
          <a:chExt cx="0" cy="0"/>
        </a:xfrm>
      </p:grpSpPr>
      <p:pic>
        <p:nvPicPr>
          <p:cNvPr id="12" name="Cloud">
            <a:extLst>
              <a:ext uri="{FF2B5EF4-FFF2-40B4-BE49-F238E27FC236}">
                <a16:creationId xmlns:a16="http://schemas.microsoft.com/office/drawing/2014/main" id="{8BD8F955-3E3E-4E6E-A650-C4E0C80495A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pic>
        <p:nvPicPr>
          <p:cNvPr id="6" name="OTag">
            <a:extLst>
              <a:ext uri="{FF2B5EF4-FFF2-40B4-BE49-F238E27FC236}">
                <a16:creationId xmlns:a16="http://schemas.microsoft.com/office/drawing/2014/main" id="{0F682282-A332-4D5C-89F4-38480EC33F4D}"/>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B6E29D2F-E9BE-442D-8048-30D82B0FA2D2}"/>
              </a:ext>
            </a:extLst>
          </p:cNvPr>
          <p:cNvSpPr>
            <a:spLocks noGrp="1"/>
          </p:cNvSpPr>
          <p:nvPr>
            <p:ph type="dt" sz="half" idx="10"/>
          </p:nvPr>
        </p:nvSpPr>
        <p:spPr/>
        <p:txBody>
          <a:bodyPr/>
          <a:lstStyle/>
          <a:p>
            <a:r>
              <a:rPr lang="en-US"/>
              <a:t>[Date]</a:t>
            </a:r>
            <a:endParaRPr lang="en-US" dirty="0"/>
          </a:p>
        </p:txBody>
      </p:sp>
      <p:sp>
        <p:nvSpPr>
          <p:cNvPr id="4" name="Footer Placeholder 3">
            <a:extLst>
              <a:ext uri="{FF2B5EF4-FFF2-40B4-BE49-F238E27FC236}">
                <a16:creationId xmlns:a16="http://schemas.microsoft.com/office/drawing/2014/main" id="{4249E66D-873C-4E3D-B665-952DA3AD6CCF}"/>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B52D4C26-D77F-4F76-BA95-32055FEC61F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60849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ark - Blank">
    <p:bg>
      <p:bgPr>
        <a:solidFill>
          <a:schemeClr val="bg1"/>
        </a:solidFill>
        <a:effectLst/>
      </p:bgPr>
    </p:bg>
    <p:spTree>
      <p:nvGrpSpPr>
        <p:cNvPr id="1" name=""/>
        <p:cNvGrpSpPr/>
        <p:nvPr/>
      </p:nvGrpSpPr>
      <p:grpSpPr>
        <a:xfrm>
          <a:off x="0" y="0"/>
          <a:ext cx="0" cy="0"/>
          <a:chOff x="0" y="0"/>
          <a:chExt cx="0" cy="0"/>
        </a:xfrm>
      </p:grpSpPr>
      <p:pic>
        <p:nvPicPr>
          <p:cNvPr id="7" name="OTag">
            <a:extLst>
              <a:ext uri="{FF2B5EF4-FFF2-40B4-BE49-F238E27FC236}">
                <a16:creationId xmlns:a16="http://schemas.microsoft.com/office/drawing/2014/main" id="{1CFFF60E-C73F-41DD-B4B9-8792F4C0D80D}"/>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11" name="Cloud">
            <a:extLst>
              <a:ext uri="{FF2B5EF4-FFF2-40B4-BE49-F238E27FC236}">
                <a16:creationId xmlns:a16="http://schemas.microsoft.com/office/drawing/2014/main" id="{A2A0E6A0-6580-9B4E-8437-9949DBFBF2B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Date Placeholder 2">
            <a:extLst>
              <a:ext uri="{FF2B5EF4-FFF2-40B4-BE49-F238E27FC236}">
                <a16:creationId xmlns:a16="http://schemas.microsoft.com/office/drawing/2014/main" id="{1DEECACB-46C4-4A42-8159-4ABC00F85DC7}"/>
              </a:ext>
            </a:extLst>
          </p:cNvPr>
          <p:cNvSpPr>
            <a:spLocks noGrp="1"/>
          </p:cNvSpPr>
          <p:nvPr>
            <p:ph type="dt" sz="half" idx="10"/>
          </p:nvPr>
        </p:nvSpPr>
        <p:spPr/>
        <p:txBody>
          <a:bodyPr/>
          <a:lstStyle/>
          <a:p>
            <a:r>
              <a:rPr lang="en-US"/>
              <a:t>[Date]</a:t>
            </a:r>
            <a:endParaRPr lang="en-US" dirty="0"/>
          </a:p>
        </p:txBody>
      </p:sp>
      <p:sp>
        <p:nvSpPr>
          <p:cNvPr id="4" name="Footer Placeholder 3">
            <a:extLst>
              <a:ext uri="{FF2B5EF4-FFF2-40B4-BE49-F238E27FC236}">
                <a16:creationId xmlns:a16="http://schemas.microsoft.com/office/drawing/2014/main" id="{21AED7B6-E930-4B73-845F-99262175EA18}"/>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83691DFD-B788-4684-96F9-4DD21020B309}"/>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979762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ght - Title Only">
    <p:spTree>
      <p:nvGrpSpPr>
        <p:cNvPr id="1" name=""/>
        <p:cNvGrpSpPr/>
        <p:nvPr/>
      </p:nvGrpSpPr>
      <p:grpSpPr>
        <a:xfrm>
          <a:off x="0" y="0"/>
          <a:ext cx="0" cy="0"/>
          <a:chOff x="0" y="0"/>
          <a:chExt cx="0" cy="0"/>
        </a:xfrm>
      </p:grpSpPr>
      <p:pic>
        <p:nvPicPr>
          <p:cNvPr id="7" name="Cloud">
            <a:extLst>
              <a:ext uri="{FF2B5EF4-FFF2-40B4-BE49-F238E27FC236}">
                <a16:creationId xmlns:a16="http://schemas.microsoft.com/office/drawing/2014/main" id="{A52109B5-4152-894B-9BF6-17B5458CC9C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4" name="Title 3">
            <a:extLst>
              <a:ext uri="{FF2B5EF4-FFF2-40B4-BE49-F238E27FC236}">
                <a16:creationId xmlns:a16="http://schemas.microsoft.com/office/drawing/2014/main" id="{F5090641-BB3E-479D-A754-1B2B6F37AEB9}"/>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1153D77D-CD9E-445C-8F26-904F65B519A3}"/>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50DAEFA0-C12C-4365-A532-D29F819542E1}"/>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9E6038FD-33E0-4C25-AC00-13FEB177A45C}"/>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6651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 Title 1 Column">
    <p:bg>
      <p:bgRef idx="1001">
        <a:schemeClr val="bg1"/>
      </p:bgRef>
    </p:bg>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6D6FFA39-C5A8-964A-B2FE-D6F8EB7EB96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4" name="Content Placeholder 3">
            <a:extLst>
              <a:ext uri="{FF2B5EF4-FFF2-40B4-BE49-F238E27FC236}">
                <a16:creationId xmlns:a16="http://schemas.microsoft.com/office/drawing/2014/main" id="{48DE7315-8D61-4C6A-B9C0-F07567A04CC5}"/>
              </a:ext>
            </a:extLst>
          </p:cNvPr>
          <p:cNvSpPr>
            <a:spLocks noGrp="1"/>
          </p:cNvSpPr>
          <p:nvPr>
            <p:ph sz="quarter" idx="13"/>
          </p:nvPr>
        </p:nvSpPr>
        <p:spPr>
          <a:xfrm>
            <a:off x="771525" y="1600200"/>
            <a:ext cx="10671175"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B97CAD67-FAD1-46CA-BDA2-0A0141647918}"/>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B13D7001-FB5A-4601-97ED-F7B118AEEF1B}"/>
              </a:ext>
            </a:extLst>
          </p:cNvPr>
          <p:cNvSpPr>
            <a:spLocks noGrp="1"/>
          </p:cNvSpPr>
          <p:nvPr>
            <p:ph type="dt" sz="half" idx="14"/>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9A8561F1-3666-4956-BFDC-75350F74460E}"/>
              </a:ext>
            </a:extLst>
          </p:cNvPr>
          <p:cNvSpPr>
            <a:spLocks noGrp="1"/>
          </p:cNvSpPr>
          <p:nvPr>
            <p:ph type="ftr" sz="quarter" idx="15"/>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2D11022C-732A-4A28-8D73-4FE28C0CA3B0}"/>
              </a:ext>
            </a:extLst>
          </p:cNvPr>
          <p:cNvSpPr>
            <a:spLocks noGrp="1"/>
          </p:cNvSpPr>
          <p:nvPr>
            <p:ph type="sldNum" sz="quarter" idx="16"/>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890422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 - Title Only">
    <p:spTree>
      <p:nvGrpSpPr>
        <p:cNvPr id="1" name=""/>
        <p:cNvGrpSpPr/>
        <p:nvPr/>
      </p:nvGrpSpPr>
      <p:grpSpPr>
        <a:xfrm>
          <a:off x="0" y="0"/>
          <a:ext cx="0" cy="0"/>
          <a:chOff x="0" y="0"/>
          <a:chExt cx="0" cy="0"/>
        </a:xfrm>
      </p:grpSpPr>
      <p:pic>
        <p:nvPicPr>
          <p:cNvPr id="7" name="Cloud">
            <a:extLst>
              <a:ext uri="{FF2B5EF4-FFF2-40B4-BE49-F238E27FC236}">
                <a16:creationId xmlns:a16="http://schemas.microsoft.com/office/drawing/2014/main" id="{05859F96-E4B3-8747-B027-10CA6EDB3E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4" name="Title 3">
            <a:extLst>
              <a:ext uri="{FF2B5EF4-FFF2-40B4-BE49-F238E27FC236}">
                <a16:creationId xmlns:a16="http://schemas.microsoft.com/office/drawing/2014/main" id="{F495A570-6FAE-4393-89B0-E6BA7AC6B3F9}"/>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10792EEA-DB03-4E8E-B6AB-1122F317F95A}"/>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0EBB5D96-D6C9-4E8C-9D41-A28C7CED92F8}"/>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D760D253-6DDA-4486-89F6-5D5732868115}"/>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817698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ght - Title/Subtitle">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EE127CFA-8D5C-584E-9C61-6685B547993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56526A55-50C7-43D1-9A4E-DE6E31578685}"/>
              </a:ext>
            </a:extLst>
          </p:cNvPr>
          <p:cNvSpPr>
            <a:spLocks noGrp="1"/>
          </p:cNvSpPr>
          <p:nvPr>
            <p:ph type="dt" sz="half" idx="12"/>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947ED885-1287-4046-BFFE-E5DEC702C7AE}"/>
              </a:ext>
            </a:extLst>
          </p:cNvPr>
          <p:cNvSpPr>
            <a:spLocks noGrp="1"/>
          </p:cNvSpPr>
          <p:nvPr>
            <p:ph type="ftr" sz="quarter" idx="13"/>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0A9C1380-E61D-4D70-B7A9-EA2CA56D1441}"/>
              </a:ext>
            </a:extLst>
          </p:cNvPr>
          <p:cNvSpPr>
            <a:spLocks noGrp="1"/>
          </p:cNvSpPr>
          <p:nvPr>
            <p:ph type="sldNum" sz="quarter" idx="1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58322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 Title/Subtitle">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93BCC98D-F462-9844-9660-2EA01F13EF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14984"/>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4" name="Title 3">
            <a:extLst>
              <a:ext uri="{FF2B5EF4-FFF2-40B4-BE49-F238E27FC236}">
                <a16:creationId xmlns:a16="http://schemas.microsoft.com/office/drawing/2014/main" id="{C471FF06-338B-46FE-B4FE-F72B7ABAED7F}"/>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5159E3D4-8DE9-4EE7-AF46-396CA0361B33}"/>
              </a:ext>
            </a:extLst>
          </p:cNvPr>
          <p:cNvSpPr>
            <a:spLocks noGrp="1"/>
          </p:cNvSpPr>
          <p:nvPr>
            <p:ph type="dt" sz="half" idx="12"/>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A47ABD9F-CF7B-4739-A09B-21C74EE3D7DA}"/>
              </a:ext>
            </a:extLst>
          </p:cNvPr>
          <p:cNvSpPr>
            <a:spLocks noGrp="1"/>
          </p:cNvSpPr>
          <p:nvPr>
            <p:ph type="ftr" sz="quarter" idx="13"/>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2C1326A2-CE99-456C-A450-2DC676458CDB}"/>
              </a:ext>
            </a:extLst>
          </p:cNvPr>
          <p:cNvSpPr>
            <a:spLocks noGrp="1"/>
          </p:cNvSpPr>
          <p:nvPr>
            <p:ph type="sldNum" sz="quarter" idx="1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8455227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ight - Metr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0C14E-647D-DE45-A3FE-3E841253B4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997" r="-1"/>
          <a:stretch/>
        </p:blipFill>
        <p:spPr>
          <a:xfrm>
            <a:off x="6095574" y="0"/>
            <a:ext cx="6096425" cy="6858000"/>
          </a:xfrm>
          <a:prstGeom prst="rect">
            <a:avLst/>
          </a:prstGeom>
        </p:spPr>
      </p:pic>
      <p:pic>
        <p:nvPicPr>
          <p:cNvPr id="23" name="OTag">
            <a:extLst>
              <a:ext uri="{FF2B5EF4-FFF2-40B4-BE49-F238E27FC236}">
                <a16:creationId xmlns:a16="http://schemas.microsoft.com/office/drawing/2014/main" id="{000C5F04-372F-427E-81C5-11434B35699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71217" y="6355080"/>
            <a:ext cx="502920" cy="502920"/>
          </a:xfrm>
          <a:prstGeom prst="rect">
            <a:avLst/>
          </a:prstGeom>
        </p:spPr>
      </p:pic>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23900" y="1600200"/>
            <a:ext cx="5072063" cy="2415700"/>
          </a:xfrm>
        </p:spPr>
        <p:txBody>
          <a:bodyPr anchor="b" anchorCtr="0"/>
          <a:lstStyle>
            <a:lvl1pPr>
              <a:defRPr sz="8000" b="1">
                <a:solidFill>
                  <a:srgbClr val="AE562C"/>
                </a:solidFill>
              </a:defRPr>
            </a:lvl1pPr>
          </a:lstStyle>
          <a:p>
            <a:pPr lvl="0"/>
            <a:r>
              <a:rPr lang="en-US" dirty="0"/>
              <a:t>00%</a:t>
            </a:r>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86439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ark - Metric">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B54DF6-D8D9-3E4B-A5D4-8DB1B36A21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997"/>
          <a:stretch/>
        </p:blipFill>
        <p:spPr>
          <a:xfrm>
            <a:off x="6096000" y="0"/>
            <a:ext cx="6096348" cy="6858000"/>
          </a:xfrm>
          <a:prstGeom prst="rect">
            <a:avLst/>
          </a:prstGeom>
        </p:spPr>
      </p:pic>
      <p:pic>
        <p:nvPicPr>
          <p:cNvPr id="12" name="OTag">
            <a:extLst>
              <a:ext uri="{FF2B5EF4-FFF2-40B4-BE49-F238E27FC236}">
                <a16:creationId xmlns:a16="http://schemas.microsoft.com/office/drawing/2014/main" id="{E8A7F756-6885-FD4D-8CAC-01911AF996C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52A6D6F1-EBC4-4335-819B-433720EB173D}"/>
              </a:ext>
            </a:extLst>
          </p:cNvPr>
          <p:cNvSpPr>
            <a:spLocks noGrp="1"/>
          </p:cNvSpPr>
          <p:nvPr>
            <p:ph type="body" sz="quarter" idx="15" hasCustomPrompt="1"/>
          </p:nvPr>
        </p:nvSpPr>
        <p:spPr>
          <a:xfrm>
            <a:off x="723900" y="1600200"/>
            <a:ext cx="5085287" cy="2415700"/>
          </a:xfrm>
        </p:spPr>
        <p:txBody>
          <a:bodyPr anchor="b" anchorCtr="0"/>
          <a:lstStyle>
            <a:lvl1pPr>
              <a:defRPr sz="8000" b="1">
                <a:solidFill>
                  <a:srgbClr val="759C6C"/>
                </a:solidFill>
              </a:defRPr>
            </a:lvl1pPr>
          </a:lstStyle>
          <a:p>
            <a:pPr lvl="0"/>
            <a:r>
              <a:rPr lang="en-US" dirty="0"/>
              <a:t>00%</a:t>
            </a:r>
          </a:p>
        </p:txBody>
      </p:sp>
      <p:sp>
        <p:nvSpPr>
          <p:cNvPr id="3" name="Date Placeholder 2">
            <a:extLst>
              <a:ext uri="{FF2B5EF4-FFF2-40B4-BE49-F238E27FC236}">
                <a16:creationId xmlns:a16="http://schemas.microsoft.com/office/drawing/2014/main" id="{A558375C-46BC-48EA-9DFC-3DF06967D7C3}"/>
              </a:ext>
            </a:extLst>
          </p:cNvPr>
          <p:cNvSpPr>
            <a:spLocks noGrp="1"/>
          </p:cNvSpPr>
          <p:nvPr>
            <p:ph type="dt" sz="half" idx="16"/>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84B2DF6E-494A-4D98-888D-68B724E489C5}"/>
              </a:ext>
            </a:extLst>
          </p:cNvPr>
          <p:cNvSpPr>
            <a:spLocks noGrp="1"/>
          </p:cNvSpPr>
          <p:nvPr>
            <p:ph type="ftr" sz="quarter" idx="17"/>
          </p:nvPr>
        </p:nvSpPr>
        <p:spPr/>
        <p:txBody>
          <a:bodyPr/>
          <a:lstStyle/>
          <a:p>
            <a:r>
              <a:rPr lang="en-US"/>
              <a:t>Copyright © 2020,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9BDC2851-E9BE-4691-AE94-635936A66775}"/>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4152404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Light - Data Texture 07 Blank">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81203-42C6-B54E-A5F8-FE2DAE3C0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r>
              <a:rPr lang="en-US"/>
              <a:t>[Date]</a:t>
            </a:r>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899911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Dark - Data Texture 07 Blank">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B6F3C-673A-2C4F-BDD8-A174DA9D4B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2DF2B49-8199-43EF-9C31-2EE3E2278A8F}"/>
              </a:ext>
            </a:extLst>
          </p:cNvPr>
          <p:cNvSpPr>
            <a:spLocks noGrp="1"/>
          </p:cNvSpPr>
          <p:nvPr>
            <p:ph type="dt" sz="half" idx="10"/>
          </p:nvPr>
        </p:nvSpPr>
        <p:spPr/>
        <p:txBody>
          <a:bodyPr/>
          <a:lstStyle/>
          <a:p>
            <a:r>
              <a:rPr lang="en-US"/>
              <a:t>[Date]</a:t>
            </a:r>
            <a:endParaRPr lang="en-US" dirty="0"/>
          </a:p>
        </p:txBody>
      </p:sp>
      <p:sp>
        <p:nvSpPr>
          <p:cNvPr id="6" name="Footer Placeholder 5">
            <a:extLst>
              <a:ext uri="{FF2B5EF4-FFF2-40B4-BE49-F238E27FC236}">
                <a16:creationId xmlns:a16="http://schemas.microsoft.com/office/drawing/2014/main" id="{C290A680-202A-4EB8-8426-F81FE6C12DD2}"/>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81D7B772-BB21-406A-A2FE-5A71474672A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12663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Light - Data Texture 16 Bla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999360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Dark - Data Texture 16 Bla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9615146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Light - Data Texture 19 Bla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34BA956C-AFD4-4D95-9304-BB81E2E12CC5}"/>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C49782E6-C6D7-4588-8CDE-8BB252C535B1}"/>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7AD6286E-40B3-4954-877E-F88E2191B41D}"/>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1118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 Title">
    <p:spTree>
      <p:nvGrpSpPr>
        <p:cNvPr id="1" name=""/>
        <p:cNvGrpSpPr/>
        <p:nvPr/>
      </p:nvGrpSpPr>
      <p:grpSpPr>
        <a:xfrm>
          <a:off x="0" y="0"/>
          <a:ext cx="0" cy="0"/>
          <a:chOff x="0" y="0"/>
          <a:chExt cx="0" cy="0"/>
        </a:xfrm>
      </p:grpSpPr>
      <p:pic>
        <p:nvPicPr>
          <p:cNvPr id="15" name="Cloud">
            <a:extLst>
              <a:ext uri="{FF2B5EF4-FFF2-40B4-BE49-F238E27FC236}">
                <a16:creationId xmlns:a16="http://schemas.microsoft.com/office/drawing/2014/main" id="{53E58D20-1E4E-43E2-88A3-52402E9A1B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invGray">
          <a:xfrm>
            <a:off x="7862753" y="25409"/>
            <a:ext cx="4326976" cy="2552429"/>
          </a:xfrm>
          <a:prstGeom prst="rect">
            <a:avLst/>
          </a:prstGeom>
        </p:spPr>
      </p:pic>
      <p:pic>
        <p:nvPicPr>
          <p:cNvPr id="18" name="OTag">
            <a:extLst>
              <a:ext uri="{FF2B5EF4-FFF2-40B4-BE49-F238E27FC236}">
                <a16:creationId xmlns:a16="http://schemas.microsoft.com/office/drawing/2014/main" id="{7BFEFC66-2347-E947-A49E-DD43E74CCC27}"/>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14" name="Oracle Logo" descr="Oracle Logo">
            <a:extLst>
              <a:ext uri="{FF2B5EF4-FFF2-40B4-BE49-F238E27FC236}">
                <a16:creationId xmlns:a16="http://schemas.microsoft.com/office/drawing/2014/main" id="{90869BEA-7CC8-4176-A565-8203484F77D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invGray">
          <a:xfrm>
            <a:off x="944949" y="1132368"/>
            <a:ext cx="1524893" cy="320039"/>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goes here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759C6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6"/>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2019</a:t>
            </a:r>
          </a:p>
        </p:txBody>
      </p:sp>
      <p:sp>
        <p:nvSpPr>
          <p:cNvPr id="9" name="object 9">
            <a:extLst>
              <a:ext uri="{FF2B5EF4-FFF2-40B4-BE49-F238E27FC236}">
                <a16:creationId xmlns:a16="http://schemas.microsoft.com/office/drawing/2014/main" id="{3F245C91-10B8-42A5-9343-B8007DFEA4E7}"/>
              </a:ext>
            </a:extLst>
          </p:cNvPr>
          <p:cNvSpPr/>
          <p:nvPr userDrawn="1"/>
        </p:nvSpPr>
        <p:spPr>
          <a:xfrm>
            <a:off x="0" y="0"/>
            <a:ext cx="190482" cy="6857365"/>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968"/>
          </a:p>
        </p:txBody>
      </p:sp>
    </p:spTree>
    <p:extLst>
      <p:ext uri="{BB962C8B-B14F-4D97-AF65-F5344CB8AC3E}">
        <p14:creationId xmlns:p14="http://schemas.microsoft.com/office/powerpoint/2010/main" val="1091730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Dark - Data Texture 19 Bla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D5B665-2B39-6645-BF1F-C5F9BD830A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8A7CFD62-A920-45CB-9691-083BA5642432}"/>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8C4B8371-BFE0-4C4C-9EC8-651A59790856}"/>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BBC47787-CD64-4386-A100-73FB94F88CFA}"/>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101202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ight - Title and Content">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649C3E4A-56A6-4657-815D-5F0928FEFE1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2" name="Footer Placeholder">
            <a:extLst>
              <a:ext uri="{FF2B5EF4-FFF2-40B4-BE49-F238E27FC236}">
                <a16:creationId xmlns:a16="http://schemas.microsoft.com/office/drawing/2014/main" id="{681B7FDB-21AD-43D3-9629-6865ECE7ADC5}"/>
              </a:ext>
            </a:extLst>
          </p:cNvPr>
          <p:cNvSpPr>
            <a:spLocks noGrp="1"/>
          </p:cNvSpPr>
          <p:nvPr>
            <p:ph type="ftr" sz="quarter" idx="11"/>
          </p:nvPr>
        </p:nvSpPr>
        <p:spPr/>
        <p:txBody>
          <a:bodyPr/>
          <a:lstStyle/>
          <a:p>
            <a:r>
              <a:rPr lang="en-US" dirty="0"/>
              <a:t>Copyright © 2020, Oracle and/or its affiliates  |  Confidential: Internal/Restricted/Highly Restricted</a:t>
            </a:r>
          </a:p>
        </p:txBody>
      </p:sp>
      <p:sp>
        <p:nvSpPr>
          <p:cNvPr id="11" name="Date Placeholder">
            <a:extLst>
              <a:ext uri="{FF2B5EF4-FFF2-40B4-BE49-F238E27FC236}">
                <a16:creationId xmlns:a16="http://schemas.microsoft.com/office/drawing/2014/main" id="{2872A553-B5A6-4603-91A2-FF76401D8DFC}"/>
              </a:ext>
            </a:extLst>
          </p:cNvPr>
          <p:cNvSpPr>
            <a:spLocks noGrp="1"/>
          </p:cNvSpPr>
          <p:nvPr>
            <p:ph type="dt" sz="half" idx="10"/>
          </p:nvPr>
        </p:nvSpPr>
        <p:spPr/>
        <p:txBody>
          <a:bodyPr/>
          <a:lstStyle/>
          <a:p>
            <a:r>
              <a:rPr lang="en-US"/>
              <a:t>[Date]</a:t>
            </a:r>
            <a:endParaRPr lang="en-US" dirty="0"/>
          </a:p>
        </p:txBody>
      </p:sp>
      <p:sp>
        <p:nvSpPr>
          <p:cNvPr id="4" name="Title 3">
            <a:extLst>
              <a:ext uri="{FF2B5EF4-FFF2-40B4-BE49-F238E27FC236}">
                <a16:creationId xmlns:a16="http://schemas.microsoft.com/office/drawing/2014/main" id="{2F13852C-D243-4D5A-B7E1-09812A4D6444}"/>
              </a:ext>
            </a:extLst>
          </p:cNvPr>
          <p:cNvSpPr>
            <a:spLocks noGrp="1"/>
          </p:cNvSpPr>
          <p:nvPr>
            <p:ph type="title" hasCustomPrompt="1"/>
          </p:nvPr>
        </p:nvSpPr>
        <p:spPr/>
        <p:txBody>
          <a:bodyPr/>
          <a:lstStyle>
            <a:lvl1pPr>
              <a:defRPr/>
            </a:lvl1pPr>
          </a:lstStyle>
          <a:p>
            <a:r>
              <a:rPr lang="en-US" dirty="0"/>
              <a:t>Title</a:t>
            </a:r>
          </a:p>
        </p:txBody>
      </p:sp>
      <p:sp>
        <p:nvSpPr>
          <p:cNvPr id="6" name="Content Placeholder 5">
            <a:extLst>
              <a:ext uri="{FF2B5EF4-FFF2-40B4-BE49-F238E27FC236}">
                <a16:creationId xmlns:a16="http://schemas.microsoft.com/office/drawing/2014/main" id="{5C7F3825-1D38-4C39-8F70-C060E9BEE3D2}"/>
              </a:ext>
            </a:extLst>
          </p:cNvPr>
          <p:cNvSpPr>
            <a:spLocks noGrp="1"/>
          </p:cNvSpPr>
          <p:nvPr>
            <p:ph sz="quarter" idx="13"/>
          </p:nvPr>
        </p:nvSpPr>
        <p:spPr>
          <a:xfrm>
            <a:off x="762000" y="1609725"/>
            <a:ext cx="10687050"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79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8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 - Title and Content">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649C3E4A-56A6-4657-815D-5F0928FEFE1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2" name="Footer Placeholder">
            <a:extLst>
              <a:ext uri="{FF2B5EF4-FFF2-40B4-BE49-F238E27FC236}">
                <a16:creationId xmlns:a16="http://schemas.microsoft.com/office/drawing/2014/main" id="{681B7FDB-21AD-43D3-9629-6865ECE7ADC5}"/>
              </a:ext>
            </a:extLst>
          </p:cNvPr>
          <p:cNvSpPr>
            <a:spLocks noGrp="1"/>
          </p:cNvSpPr>
          <p:nvPr>
            <p:ph type="ftr" sz="quarter" idx="11"/>
          </p:nvPr>
        </p:nvSpPr>
        <p:spPr/>
        <p:txBody>
          <a:bodyPr/>
          <a:lstStyle/>
          <a:p>
            <a:r>
              <a:rPr lang="en-US" dirty="0"/>
              <a:t>Copyright © 2020, Oracle and/or its affiliates  |  Confidential: Internal/Restricted/Highly Restricted</a:t>
            </a:r>
          </a:p>
        </p:txBody>
      </p:sp>
      <p:sp>
        <p:nvSpPr>
          <p:cNvPr id="11" name="Date Placeholder">
            <a:extLst>
              <a:ext uri="{FF2B5EF4-FFF2-40B4-BE49-F238E27FC236}">
                <a16:creationId xmlns:a16="http://schemas.microsoft.com/office/drawing/2014/main" id="{2872A553-B5A6-4603-91A2-FF76401D8DFC}"/>
              </a:ext>
            </a:extLst>
          </p:cNvPr>
          <p:cNvSpPr>
            <a:spLocks noGrp="1"/>
          </p:cNvSpPr>
          <p:nvPr>
            <p:ph type="dt" sz="half" idx="10"/>
          </p:nvPr>
        </p:nvSpPr>
        <p:spPr/>
        <p:txBody>
          <a:bodyPr/>
          <a:lstStyle/>
          <a:p>
            <a:r>
              <a:rPr lang="en-US"/>
              <a:t>[Date]</a:t>
            </a:r>
            <a:endParaRPr lang="en-US" dirty="0"/>
          </a:p>
        </p:txBody>
      </p:sp>
      <p:sp>
        <p:nvSpPr>
          <p:cNvPr id="2" name="Title 1">
            <a:extLst>
              <a:ext uri="{FF2B5EF4-FFF2-40B4-BE49-F238E27FC236}">
                <a16:creationId xmlns:a16="http://schemas.microsoft.com/office/drawing/2014/main" id="{12612D05-859A-4FDE-924B-FB91696215EA}"/>
              </a:ext>
            </a:extLst>
          </p:cNvPr>
          <p:cNvSpPr>
            <a:spLocks noGrp="1"/>
          </p:cNvSpPr>
          <p:nvPr>
            <p:ph type="title" hasCustomPrompt="1"/>
          </p:nvPr>
        </p:nvSpPr>
        <p:spPr/>
        <p:txBody>
          <a:bodyPr/>
          <a:lstStyle>
            <a:lvl1pPr>
              <a:defRPr/>
            </a:lvl1pPr>
          </a:lstStyle>
          <a:p>
            <a:r>
              <a:rPr lang="en-US" dirty="0"/>
              <a:t>Title</a:t>
            </a:r>
          </a:p>
        </p:txBody>
      </p:sp>
      <p:sp>
        <p:nvSpPr>
          <p:cNvPr id="6" name="Content Placeholder 5">
            <a:extLst>
              <a:ext uri="{FF2B5EF4-FFF2-40B4-BE49-F238E27FC236}">
                <a16:creationId xmlns:a16="http://schemas.microsoft.com/office/drawing/2014/main" id="{437BB3CE-1E42-4557-A754-EAB09439D6F8}"/>
              </a:ext>
            </a:extLst>
          </p:cNvPr>
          <p:cNvSpPr>
            <a:spLocks noGrp="1"/>
          </p:cNvSpPr>
          <p:nvPr>
            <p:ph sz="quarter" idx="13"/>
          </p:nvPr>
        </p:nvSpPr>
        <p:spPr>
          <a:xfrm>
            <a:off x="762000" y="1609725"/>
            <a:ext cx="10677525"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2798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ght - Safe Harbor">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F7C5FACA-CB69-F341-96EC-260102929140}"/>
              </a:ext>
            </a:extLst>
          </p:cNvPr>
          <p:cNvSpPr txBox="1"/>
          <p:nvPr userDrawn="1"/>
        </p:nvSpPr>
        <p:spPr>
          <a:xfrm>
            <a:off x="766762" y="184150"/>
            <a:ext cx="10671048" cy="822960"/>
          </a:xfrm>
          <a:prstGeom prst="rect">
            <a:avLst/>
          </a:prstGeom>
        </p:spPr>
        <p:txBody>
          <a:bodyPr vert="horz" lIns="0" tIns="0" rIns="0" bIns="0" rtlCol="0" anchor="b">
            <a:noAutofit/>
          </a:bodyPr>
          <a:lstStyle>
            <a:lvl1pPr lvl="0" indent="0">
              <a:lnSpc>
                <a:spcPct val="95000"/>
              </a:lnSpc>
              <a:spcBef>
                <a:spcPts val="1000"/>
              </a:spcBef>
              <a:buFont typeface="Arial" panose="020B0604020202020204" pitchFamily="34" charset="0"/>
              <a:buNone/>
              <a:defRPr sz="2400" b="1" i="0" baseline="0">
                <a:solidFill>
                  <a:schemeClr val="bg1"/>
                </a:solidFill>
                <a:latin typeface="Oracle Sans" panose="020B0503020204020204" pitchFamily="34" charset="0"/>
                <a:cs typeface="Oracle Sans" panose="020B0503020204020204" pitchFamily="34" charset="0"/>
              </a:defRPr>
            </a:lvl1pPr>
          </a:lstStyle>
          <a:p>
            <a:pPr lvl="0"/>
            <a:r>
              <a:rPr lang="en-US" dirty="0">
                <a:solidFill>
                  <a:schemeClr val="tx1"/>
                </a:solidFill>
                <a:latin typeface="+mn-lt"/>
              </a:rPr>
              <a:t>Safe harbor statement</a:t>
            </a:r>
          </a:p>
        </p:txBody>
      </p:sp>
      <p:sp>
        <p:nvSpPr>
          <p:cNvPr id="14" name="Text Field">
            <a:extLst>
              <a:ext uri="{FF2B5EF4-FFF2-40B4-BE49-F238E27FC236}">
                <a16:creationId xmlns:a16="http://schemas.microsoft.com/office/drawing/2014/main" id="{EA78FDD8-084D-2D41-A37D-7DE0C431B1DA}"/>
              </a:ext>
            </a:extLst>
          </p:cNvPr>
          <p:cNvSpPr txBox="1"/>
          <p:nvPr userDrawn="1"/>
        </p:nvSpPr>
        <p:spPr>
          <a:xfrm>
            <a:off x="766762" y="1608421"/>
            <a:ext cx="7987939" cy="1842043"/>
          </a:xfrm>
          <a:prstGeom prst="rect">
            <a:avLst/>
          </a:prstGeom>
          <a:noFill/>
        </p:spPr>
        <p:txBody>
          <a:bodyPr wrap="square" lIns="0" tIns="0" rIns="0" bIns="0" rtlCol="0">
            <a:spAutoFit/>
          </a:bodyPr>
          <a:lstStyle/>
          <a:p>
            <a:pPr>
              <a:lnSpc>
                <a:spcPct val="95000"/>
              </a:lnSpc>
              <a:spcBef>
                <a:spcPts val="1200"/>
              </a:spcBef>
            </a:pPr>
            <a:r>
              <a:rPr lang="en-US" dirty="0">
                <a:solidFill>
                  <a:schemeClr val="tx1"/>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pic>
        <p:nvPicPr>
          <p:cNvPr id="10" name="Cloud">
            <a:extLst>
              <a:ext uri="{FF2B5EF4-FFF2-40B4-BE49-F238E27FC236}">
                <a16:creationId xmlns:a16="http://schemas.microsoft.com/office/drawing/2014/main" id="{2FCEE6FC-E7A1-9745-9FBA-161384F6B86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invGray">
          <a:xfrm>
            <a:off x="6204017" y="3432466"/>
            <a:ext cx="5987981" cy="2780569"/>
          </a:xfrm>
          <a:prstGeom prst="rect">
            <a:avLst/>
          </a:prstGeom>
        </p:spPr>
      </p:pic>
      <p:sp>
        <p:nvSpPr>
          <p:cNvPr id="2" name="Date Placeholder 1">
            <a:extLst>
              <a:ext uri="{FF2B5EF4-FFF2-40B4-BE49-F238E27FC236}">
                <a16:creationId xmlns:a16="http://schemas.microsoft.com/office/drawing/2014/main" id="{7D96628B-0EF0-416B-9E8E-3931DFCB9120}"/>
              </a:ext>
            </a:extLst>
          </p:cNvPr>
          <p:cNvSpPr>
            <a:spLocks noGrp="1"/>
          </p:cNvSpPr>
          <p:nvPr>
            <p:ph type="dt" sz="half" idx="10"/>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72B72738-3834-418C-9636-B18B1A1825FD}"/>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4" name="Slide Number Placeholder 3">
            <a:extLst>
              <a:ext uri="{FF2B5EF4-FFF2-40B4-BE49-F238E27FC236}">
                <a16:creationId xmlns:a16="http://schemas.microsoft.com/office/drawing/2014/main" id="{95C840CC-B289-4EEE-9D6C-A6440E6863B5}"/>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36716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 - Safe Harbor">
    <p:spTree>
      <p:nvGrpSpPr>
        <p:cNvPr id="1" name=""/>
        <p:cNvGrpSpPr/>
        <p:nvPr/>
      </p:nvGrpSpPr>
      <p:grpSpPr>
        <a:xfrm>
          <a:off x="0" y="0"/>
          <a:ext cx="0" cy="0"/>
          <a:chOff x="0" y="0"/>
          <a:chExt cx="0" cy="0"/>
        </a:xfrm>
      </p:grpSpPr>
      <p:pic>
        <p:nvPicPr>
          <p:cNvPr id="11" name="Cloud">
            <a:extLst>
              <a:ext uri="{FF2B5EF4-FFF2-40B4-BE49-F238E27FC236}">
                <a16:creationId xmlns:a16="http://schemas.microsoft.com/office/drawing/2014/main" id="{3BD55515-3A50-4D53-9758-E4F305E6BEB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invGray">
          <a:xfrm>
            <a:off x="6204017" y="3432466"/>
            <a:ext cx="5987981" cy="2780570"/>
          </a:xfrm>
          <a:prstGeom prst="rect">
            <a:avLst/>
          </a:prstGeom>
        </p:spPr>
      </p:pic>
      <p:sp>
        <p:nvSpPr>
          <p:cNvPr id="14" name="Text Field">
            <a:extLst>
              <a:ext uri="{FF2B5EF4-FFF2-40B4-BE49-F238E27FC236}">
                <a16:creationId xmlns:a16="http://schemas.microsoft.com/office/drawing/2014/main" id="{EA78FDD8-084D-2D41-A37D-7DE0C431B1DA}"/>
              </a:ext>
            </a:extLst>
          </p:cNvPr>
          <p:cNvSpPr txBox="1"/>
          <p:nvPr userDrawn="1"/>
        </p:nvSpPr>
        <p:spPr>
          <a:xfrm>
            <a:off x="771524" y="1608421"/>
            <a:ext cx="7992229" cy="1842043"/>
          </a:xfrm>
          <a:prstGeom prst="rect">
            <a:avLst/>
          </a:prstGeom>
          <a:noFill/>
        </p:spPr>
        <p:txBody>
          <a:bodyPr wrap="square" lIns="0" tIns="0" rIns="0" bIns="0" rtlCol="0">
            <a:spAutoFit/>
          </a:bodyPr>
          <a:lstStyle/>
          <a:p>
            <a:pPr>
              <a:lnSpc>
                <a:spcPct val="95000"/>
              </a:lnSpc>
              <a:spcBef>
                <a:spcPts val="1200"/>
              </a:spcBef>
            </a:pPr>
            <a:r>
              <a:rPr lang="en-US" dirty="0">
                <a:solidFill>
                  <a:schemeClr val="tx1"/>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sp>
        <p:nvSpPr>
          <p:cNvPr id="9" name="Title">
            <a:extLst>
              <a:ext uri="{FF2B5EF4-FFF2-40B4-BE49-F238E27FC236}">
                <a16:creationId xmlns:a16="http://schemas.microsoft.com/office/drawing/2014/main" id="{6F52D25E-1040-40B8-8DE7-5AFF601E5501}"/>
              </a:ext>
            </a:extLst>
          </p:cNvPr>
          <p:cNvSpPr txBox="1"/>
          <p:nvPr userDrawn="1"/>
        </p:nvSpPr>
        <p:spPr>
          <a:xfrm>
            <a:off x="766762" y="184150"/>
            <a:ext cx="10671048" cy="822960"/>
          </a:xfrm>
          <a:prstGeom prst="rect">
            <a:avLst/>
          </a:prstGeom>
        </p:spPr>
        <p:txBody>
          <a:bodyPr vert="horz" lIns="0" tIns="0" rIns="0" bIns="0" rtlCol="0" anchor="b">
            <a:noAutofit/>
          </a:bodyPr>
          <a:lstStyle>
            <a:lvl1pPr lvl="0" indent="0">
              <a:lnSpc>
                <a:spcPct val="95000"/>
              </a:lnSpc>
              <a:spcBef>
                <a:spcPts val="1000"/>
              </a:spcBef>
              <a:buFont typeface="Arial" panose="020B0604020202020204" pitchFamily="34" charset="0"/>
              <a:buNone/>
              <a:defRPr sz="2400" b="1" i="0" baseline="0">
                <a:solidFill>
                  <a:schemeClr val="bg1"/>
                </a:solidFill>
                <a:latin typeface="Oracle Sans" panose="020B0503020204020204" pitchFamily="34" charset="0"/>
                <a:cs typeface="Oracle Sans" panose="020B0503020204020204" pitchFamily="34" charset="0"/>
              </a:defRPr>
            </a:lvl1pPr>
          </a:lstStyle>
          <a:p>
            <a:pPr lvl="0"/>
            <a:r>
              <a:rPr lang="en-US" dirty="0">
                <a:solidFill>
                  <a:schemeClr val="tx1"/>
                </a:solidFill>
                <a:latin typeface="+mn-lt"/>
              </a:rPr>
              <a:t>Safe harbor statement</a:t>
            </a:r>
          </a:p>
        </p:txBody>
      </p:sp>
      <p:sp>
        <p:nvSpPr>
          <p:cNvPr id="2" name="Date Placeholder 1">
            <a:extLst>
              <a:ext uri="{FF2B5EF4-FFF2-40B4-BE49-F238E27FC236}">
                <a16:creationId xmlns:a16="http://schemas.microsoft.com/office/drawing/2014/main" id="{34E5158B-9671-4B44-944A-98679C6CF86D}"/>
              </a:ext>
            </a:extLst>
          </p:cNvPr>
          <p:cNvSpPr>
            <a:spLocks noGrp="1"/>
          </p:cNvSpPr>
          <p:nvPr>
            <p:ph type="dt" sz="half" idx="10"/>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10E87A33-7FAE-4B90-BB38-5DBBD051B0DD}"/>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4" name="Slide Number Placeholder 3">
            <a:extLst>
              <a:ext uri="{FF2B5EF4-FFF2-40B4-BE49-F238E27FC236}">
                <a16:creationId xmlns:a16="http://schemas.microsoft.com/office/drawing/2014/main" id="{F5441799-4659-4B49-A776-C19D91554F9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433082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ight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E69D29-7337-6248-888D-2A0330852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000"/>
          <a:stretch/>
        </p:blipFill>
        <p:spPr>
          <a:xfrm>
            <a:off x="4876800" y="0"/>
            <a:ext cx="7315199" cy="6858000"/>
          </a:xfrm>
          <a:prstGeom prst="rect">
            <a:avLst/>
          </a:prstGeom>
        </p:spPr>
      </p:pic>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Add title here. Also remove/replace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pic>
        <p:nvPicPr>
          <p:cNvPr id="10" name="OTag">
            <a:extLst>
              <a:ext uri="{FF2B5EF4-FFF2-40B4-BE49-F238E27FC236}">
                <a16:creationId xmlns:a16="http://schemas.microsoft.com/office/drawing/2014/main" id="{3CE1CF95-2ED4-4044-A052-7E6E1867A5F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Picture Placeholder 2">
            <a:extLst>
              <a:ext uri="{FF2B5EF4-FFF2-40B4-BE49-F238E27FC236}">
                <a16:creationId xmlns:a16="http://schemas.microsoft.com/office/drawing/2014/main" id="{32F5E131-FF87-4B2F-9DB6-B4DB095B758D}"/>
              </a:ext>
            </a:extLst>
          </p:cNvPr>
          <p:cNvSpPr>
            <a:spLocks noGrp="1"/>
          </p:cNvSpPr>
          <p:nvPr>
            <p:ph type="pic" sz="quarter" idx="20" hasCustomPrompt="1"/>
          </p:nvPr>
        </p:nvSpPr>
        <p:spPr>
          <a:xfrm>
            <a:off x="0" y="0"/>
            <a:ext cx="4876800" cy="6858000"/>
          </a:xfrm>
        </p:spPr>
        <p:txBody>
          <a:bodyPr anchor="ctr" anchorCtr="1"/>
          <a:lstStyle>
            <a:lvl1pPr>
              <a:defRPr/>
            </a:lvl1pPr>
          </a:lstStyle>
          <a:p>
            <a:r>
              <a:rPr lang="en-US" dirty="0"/>
              <a:t>Click to add image</a:t>
            </a:r>
          </a:p>
        </p:txBody>
      </p:sp>
      <p:sp>
        <p:nvSpPr>
          <p:cNvPr id="2" name="Date Placeholder 1">
            <a:extLst>
              <a:ext uri="{FF2B5EF4-FFF2-40B4-BE49-F238E27FC236}">
                <a16:creationId xmlns:a16="http://schemas.microsoft.com/office/drawing/2014/main" id="{BC86FB79-6AF9-4538-98F2-33825A26DECE}"/>
              </a:ext>
            </a:extLst>
          </p:cNvPr>
          <p:cNvSpPr>
            <a:spLocks noGrp="1"/>
          </p:cNvSpPr>
          <p:nvPr>
            <p:ph type="dt" sz="half" idx="21"/>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4D6A4509-AC78-4360-9126-01A3BC6609AC}"/>
              </a:ext>
            </a:extLst>
          </p:cNvPr>
          <p:cNvSpPr>
            <a:spLocks noGrp="1"/>
          </p:cNvSpPr>
          <p:nvPr>
            <p:ph type="ftr" sz="quarter" idx="22"/>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6C2FCDC2-FBB6-46F4-9BD5-AE85C1DC3F2C}"/>
              </a:ext>
            </a:extLst>
          </p:cNvPr>
          <p:cNvSpPr>
            <a:spLocks noGrp="1"/>
          </p:cNvSpPr>
          <p:nvPr>
            <p:ph type="sldNum" sz="quarter" idx="23"/>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99010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ark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B9AC92-58C2-B14E-81EA-F40548FD48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000"/>
          <a:stretch/>
        </p:blipFill>
        <p:spPr>
          <a:xfrm>
            <a:off x="4876798" y="0"/>
            <a:ext cx="7315201" cy="6858000"/>
          </a:xfrm>
          <a:prstGeom prst="rect">
            <a:avLst/>
          </a:prstGeom>
        </p:spPr>
      </p:pic>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Add title here. Also remove/replace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pic>
        <p:nvPicPr>
          <p:cNvPr id="10" name="OTag">
            <a:extLst>
              <a:ext uri="{FF2B5EF4-FFF2-40B4-BE49-F238E27FC236}">
                <a16:creationId xmlns:a16="http://schemas.microsoft.com/office/drawing/2014/main" id="{3AA2A5D2-AD0A-4DBD-927A-96DC377BC49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Picture Placeholder 2">
            <a:extLst>
              <a:ext uri="{FF2B5EF4-FFF2-40B4-BE49-F238E27FC236}">
                <a16:creationId xmlns:a16="http://schemas.microsoft.com/office/drawing/2014/main" id="{20FEB6C0-1F5B-4135-8E18-A04A68550D75}"/>
              </a:ext>
            </a:extLst>
          </p:cNvPr>
          <p:cNvSpPr>
            <a:spLocks noGrp="1"/>
          </p:cNvSpPr>
          <p:nvPr>
            <p:ph type="pic" sz="quarter" idx="20" hasCustomPrompt="1"/>
          </p:nvPr>
        </p:nvSpPr>
        <p:spPr>
          <a:xfrm>
            <a:off x="0" y="0"/>
            <a:ext cx="4876800" cy="6858000"/>
          </a:xfrm>
        </p:spPr>
        <p:txBody>
          <a:bodyPr anchor="ctr" anchorCtr="1">
            <a:normAutofit/>
          </a:bodyPr>
          <a:lstStyle>
            <a:lvl1pPr>
              <a:defRPr/>
            </a:lvl1pPr>
          </a:lstStyle>
          <a:p>
            <a:r>
              <a:rPr lang="en-US" dirty="0"/>
              <a:t>Click to add image</a:t>
            </a:r>
          </a:p>
        </p:txBody>
      </p:sp>
      <p:sp>
        <p:nvSpPr>
          <p:cNvPr id="2" name="Date Placeholder 1">
            <a:extLst>
              <a:ext uri="{FF2B5EF4-FFF2-40B4-BE49-F238E27FC236}">
                <a16:creationId xmlns:a16="http://schemas.microsoft.com/office/drawing/2014/main" id="{1522B3ED-CF2C-4067-92C1-D268C952FB0E}"/>
              </a:ext>
            </a:extLst>
          </p:cNvPr>
          <p:cNvSpPr>
            <a:spLocks noGrp="1"/>
          </p:cNvSpPr>
          <p:nvPr>
            <p:ph type="dt" sz="half" idx="21"/>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ECE0BF7F-49D0-4680-97A6-57F3353BC736}"/>
              </a:ext>
            </a:extLst>
          </p:cNvPr>
          <p:cNvSpPr>
            <a:spLocks noGrp="1"/>
          </p:cNvSpPr>
          <p:nvPr>
            <p:ph type="ftr" sz="quarter" idx="22"/>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EFD3ACE9-71BB-462A-B503-22DE7B536BD1}"/>
              </a:ext>
            </a:extLst>
          </p:cNvPr>
          <p:cNvSpPr>
            <a:spLocks noGrp="1"/>
          </p:cNvSpPr>
          <p:nvPr>
            <p:ph type="sldNum" sz="quarter" idx="23"/>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358854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ight - Quote with Data Texture Background">
    <p:spTree>
      <p:nvGrpSpPr>
        <p:cNvPr id="1" name=""/>
        <p:cNvGrpSpPr/>
        <p:nvPr/>
      </p:nvGrpSpPr>
      <p:grpSpPr>
        <a:xfrm>
          <a:off x="0" y="0"/>
          <a:ext cx="0" cy="0"/>
          <a:chOff x="0" y="0"/>
          <a:chExt cx="0" cy="0"/>
        </a:xfrm>
      </p:grpSpPr>
      <p:pic>
        <p:nvPicPr>
          <p:cNvPr id="26" name="Data Texture Image">
            <a:extLst>
              <a:ext uri="{FF2B5EF4-FFF2-40B4-BE49-F238E27FC236}">
                <a16:creationId xmlns:a16="http://schemas.microsoft.com/office/drawing/2014/main" id="{B04AAB1E-3886-45C0-9EE7-ABD1360D0F2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a:ln>
            <a:noFill/>
          </a:ln>
        </p:spPr>
      </p:pic>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 name="Title">
            <a:extLst>
              <a:ext uri="{FF2B5EF4-FFF2-40B4-BE49-F238E27FC236}">
                <a16:creationId xmlns:a16="http://schemas.microsoft.com/office/drawing/2014/main" id="{BA19B719-F896-40D2-A59B-8E51E7D4BB65}"/>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panose="020B0503020204020204" pitchFamily="34" charset="0"/>
              </a:defRPr>
            </a:lvl1pPr>
          </a:lstStyle>
          <a:p>
            <a:pPr lvl="0"/>
            <a:r>
              <a:rPr lang="en-US" dirty="0"/>
              <a:t>“Click to type customer or partner quote surrounded by quotation marks.” Remove/replace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defRPr/>
            </a:lvl1pPr>
          </a:lstStyle>
          <a:p>
            <a:pPr lvl="0"/>
            <a:r>
              <a:rPr lang="en-US" dirty="0"/>
              <a:t>Additional information if needed</a:t>
            </a:r>
          </a:p>
        </p:txBody>
      </p:sp>
      <p:sp>
        <p:nvSpPr>
          <p:cNvPr id="7" name="Picture Placeholder 6">
            <a:extLst>
              <a:ext uri="{FF2B5EF4-FFF2-40B4-BE49-F238E27FC236}">
                <a16:creationId xmlns:a16="http://schemas.microsoft.com/office/drawing/2014/main" id="{414A2E81-7AA0-4954-BF7E-C076C41AF7C6}"/>
              </a:ext>
            </a:extLst>
          </p:cNvPr>
          <p:cNvSpPr>
            <a:spLocks noGrp="1"/>
          </p:cNvSpPr>
          <p:nvPr>
            <p:ph type="pic" sz="quarter" idx="41" hasCustomPrompt="1"/>
          </p:nvPr>
        </p:nvSpPr>
        <p:spPr>
          <a:xfrm>
            <a:off x="771067" y="1013988"/>
            <a:ext cx="2944208" cy="814812"/>
          </a:xfrm>
        </p:spPr>
        <p:txBody>
          <a:bodyPr/>
          <a:lstStyle>
            <a:lvl1pPr>
              <a:defRPr/>
            </a:lvl1pPr>
          </a:lstStyle>
          <a:p>
            <a:r>
              <a:rPr lang="en-US" dirty="0"/>
              <a:t>Click to add logo</a:t>
            </a:r>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p>
            <a:r>
              <a:rPr lang="en-US"/>
              <a:t>[Date]</a:t>
            </a:r>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p>
            <a:r>
              <a:rPr lang="en-US"/>
              <a:t>Copyright © 2020, Oracle and/or its affiliates  |  Confidential: Internal/Restricted/Highly Restricted</a:t>
            </a:r>
            <a:endParaRPr lang="en-US" dirty="0"/>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39568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ark - Quote with Data Texture Background">
    <p:bg>
      <p:bgRef idx="1001">
        <a:schemeClr val="bg1"/>
      </p:bgRef>
    </p:bg>
    <p:spTree>
      <p:nvGrpSpPr>
        <p:cNvPr id="1" name=""/>
        <p:cNvGrpSpPr/>
        <p:nvPr/>
      </p:nvGrpSpPr>
      <p:grpSpPr>
        <a:xfrm>
          <a:off x="0" y="0"/>
          <a:ext cx="0" cy="0"/>
          <a:chOff x="0" y="0"/>
          <a:chExt cx="0" cy="0"/>
        </a:xfrm>
      </p:grpSpPr>
      <p:pic>
        <p:nvPicPr>
          <p:cNvPr id="15" name="Data Texture Image">
            <a:extLst>
              <a:ext uri="{FF2B5EF4-FFF2-40B4-BE49-F238E27FC236}">
                <a16:creationId xmlns:a16="http://schemas.microsoft.com/office/drawing/2014/main" id="{8A6273FB-BF91-403E-A6FD-7515A6D8BF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invGray">
          <a:xfrm>
            <a:off x="0" y="0"/>
            <a:ext cx="12192000" cy="6858000"/>
          </a:xfrm>
          <a:prstGeom prst="rect">
            <a:avLst/>
          </a:prstGeom>
        </p:spPr>
      </p:pic>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 name="Quote">
            <a:extLst>
              <a:ext uri="{FF2B5EF4-FFF2-40B4-BE49-F238E27FC236}">
                <a16:creationId xmlns:a16="http://schemas.microsoft.com/office/drawing/2014/main" id="{70860AE5-51F4-4600-B7C5-0FFE1F5EE8BF}"/>
              </a:ext>
            </a:extLst>
          </p:cNvPr>
          <p:cNvSpPr>
            <a:spLocks noGrp="1"/>
          </p:cNvSpPr>
          <p:nvPr>
            <p:ph type="title" hasCustomPrompt="1"/>
          </p:nvPr>
        </p:nvSpPr>
        <p:spPr>
          <a:xfrm>
            <a:off x="768875" y="1828800"/>
            <a:ext cx="8022040" cy="1963350"/>
          </a:xfrm>
          <a:noFill/>
        </p:spPr>
        <p:txBody>
          <a:bodyPr vert="horz" wrap="square" lIns="0" tIns="0" rIns="0" bIns="0" rtlCol="0" anchor="b" anchorCtr="0">
            <a:noAutofit/>
          </a:bodyPr>
          <a:lstStyle>
            <a:lvl1pPr>
              <a:defRPr lang="en-US" sz="3200" b="0">
                <a:latin typeface="+mj-lt"/>
                <a:cs typeface="Oracle Sans" panose="020B0503020204020204" pitchFamily="34" charset="0"/>
              </a:defRPr>
            </a:lvl1pPr>
          </a:lstStyle>
          <a:p>
            <a:pPr lvl="0"/>
            <a:r>
              <a:rPr lang="en-US" dirty="0"/>
              <a:t>“Click to type customer or partner quote surrounded by quotation marks.” Remove/replace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defRPr/>
            </a:lvl1pPr>
          </a:lstStyle>
          <a:p>
            <a:pPr lvl="0"/>
            <a:r>
              <a:rPr lang="en-US" dirty="0"/>
              <a:t>Additional information if needed</a:t>
            </a:r>
          </a:p>
        </p:txBody>
      </p:sp>
      <p:sp>
        <p:nvSpPr>
          <p:cNvPr id="10" name="Picture Placeholder 6">
            <a:extLst>
              <a:ext uri="{FF2B5EF4-FFF2-40B4-BE49-F238E27FC236}">
                <a16:creationId xmlns:a16="http://schemas.microsoft.com/office/drawing/2014/main" id="{CF70D2C9-2534-48AA-9A8A-D82D5A31B2F9}"/>
              </a:ext>
            </a:extLst>
          </p:cNvPr>
          <p:cNvSpPr>
            <a:spLocks noGrp="1"/>
          </p:cNvSpPr>
          <p:nvPr>
            <p:ph type="pic" sz="quarter" idx="41" hasCustomPrompt="1"/>
          </p:nvPr>
        </p:nvSpPr>
        <p:spPr>
          <a:xfrm>
            <a:off x="771067" y="1013988"/>
            <a:ext cx="2944208" cy="814812"/>
          </a:xfrm>
        </p:spPr>
        <p:txBody>
          <a:bodyPr/>
          <a:lstStyle>
            <a:lvl1pPr>
              <a:defRPr/>
            </a:lvl1pPr>
          </a:lstStyle>
          <a:p>
            <a:r>
              <a:rPr lang="en-US" dirty="0"/>
              <a:t>Click to add logo</a:t>
            </a:r>
          </a:p>
        </p:txBody>
      </p:sp>
      <p:sp>
        <p:nvSpPr>
          <p:cNvPr id="6" name="Date Placeholder 5">
            <a:extLst>
              <a:ext uri="{FF2B5EF4-FFF2-40B4-BE49-F238E27FC236}">
                <a16:creationId xmlns:a16="http://schemas.microsoft.com/office/drawing/2014/main" id="{4626C9C3-D9C8-4222-B161-D7AF97BC1F41}"/>
              </a:ext>
            </a:extLst>
          </p:cNvPr>
          <p:cNvSpPr>
            <a:spLocks noGrp="1"/>
          </p:cNvSpPr>
          <p:nvPr>
            <p:ph type="dt" sz="half" idx="42"/>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C64C126A-0D05-424A-A6C2-80119CEAE618}"/>
              </a:ext>
            </a:extLst>
          </p:cNvPr>
          <p:cNvSpPr>
            <a:spLocks noGrp="1"/>
          </p:cNvSpPr>
          <p:nvPr>
            <p:ph type="ftr" sz="quarter" idx="43"/>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E6D685BD-0D80-40FF-88C3-58BBDF890F03}"/>
              </a:ext>
            </a:extLst>
          </p:cNvPr>
          <p:cNvSpPr>
            <a:spLocks noGrp="1"/>
          </p:cNvSpPr>
          <p:nvPr>
            <p:ph type="sldNum" sz="quarter" idx="4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775300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Light - Quote with Picture">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372844" y="2434528"/>
            <a:ext cx="6067096" cy="1846659"/>
          </a:xfrm>
          <a:noFill/>
        </p:spPr>
        <p:txBody>
          <a:bodyPr vert="horz" wrap="square" lIns="0" tIns="0" rIns="0" bIns="0" rtlCol="0" anchor="b" anchorCtr="0">
            <a:spAutoFit/>
          </a:bodyPr>
          <a:lstStyle>
            <a:lvl1pPr>
              <a:lnSpc>
                <a:spcPct val="100000"/>
              </a:lnSpc>
              <a:defRPr lang="en-US" sz="3000" b="0" dirty="0">
                <a:latin typeface="+mj-lt"/>
                <a:cs typeface="Oracle Sans"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72844" y="4983135"/>
            <a:ext cx="6054629"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72844" y="5320728"/>
            <a:ext cx="6054629" cy="786385"/>
          </a:xfrm>
          <a:prstGeom prst="rect">
            <a:avLst/>
          </a:prstGeom>
        </p:spPr>
        <p:txBody>
          <a:bodyPr>
            <a:noAutofit/>
          </a:bodyPr>
          <a:lstStyle>
            <a:lvl1pPr>
              <a:defRPr/>
            </a:lvl1pPr>
          </a:lstStyle>
          <a:p>
            <a:pPr lvl="0"/>
            <a:r>
              <a:rPr lang="en-US" dirty="0"/>
              <a:t>Additional information if needed</a:t>
            </a:r>
          </a:p>
        </p:txBody>
      </p:sp>
      <p:pic>
        <p:nvPicPr>
          <p:cNvPr id="15" name="OTag">
            <a:extLst>
              <a:ext uri="{FF2B5EF4-FFF2-40B4-BE49-F238E27FC236}">
                <a16:creationId xmlns:a16="http://schemas.microsoft.com/office/drawing/2014/main" id="{D79573CA-7EF3-46CE-91D4-01D1A2F17BE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6" name="TextBox 5">
            <a:extLst>
              <a:ext uri="{FF2B5EF4-FFF2-40B4-BE49-F238E27FC236}">
                <a16:creationId xmlns:a16="http://schemas.microsoft.com/office/drawing/2014/main" id="{A8F9EF32-2876-8841-ADB8-707F8BDB8530}"/>
              </a:ext>
            </a:extLst>
          </p:cNvPr>
          <p:cNvSpPr txBox="1"/>
          <p:nvPr userDrawn="1"/>
        </p:nvSpPr>
        <p:spPr>
          <a:xfrm>
            <a:off x="1295730" y="3244334"/>
            <a:ext cx="2285339" cy="369332"/>
          </a:xfrm>
          <a:prstGeom prst="rect">
            <a:avLst/>
          </a:prstGeom>
          <a:noFill/>
        </p:spPr>
        <p:txBody>
          <a:bodyPr wrap="square" rtlCol="0">
            <a:spAutoFit/>
          </a:bodyPr>
          <a:lstStyle/>
          <a:p>
            <a:r>
              <a:rPr lang="en-US" dirty="0">
                <a:solidFill>
                  <a:schemeClr val="bg2"/>
                </a:solidFill>
              </a:rPr>
              <a:t>Click to add image</a:t>
            </a:r>
          </a:p>
        </p:txBody>
      </p:sp>
      <p:sp>
        <p:nvSpPr>
          <p:cNvPr id="12" name="Picture Placeholder 6">
            <a:extLst>
              <a:ext uri="{FF2B5EF4-FFF2-40B4-BE49-F238E27FC236}">
                <a16:creationId xmlns:a16="http://schemas.microsoft.com/office/drawing/2014/main" id="{48F56FAF-A389-4DEC-BCB5-7C2BCDEBE166}"/>
              </a:ext>
            </a:extLst>
          </p:cNvPr>
          <p:cNvSpPr>
            <a:spLocks noGrp="1" noChangeAspect="1"/>
          </p:cNvSpPr>
          <p:nvPr>
            <p:ph type="pic" sz="quarter" idx="41" hasCustomPrompt="1"/>
          </p:nvPr>
        </p:nvSpPr>
        <p:spPr>
          <a:xfrm>
            <a:off x="5434085" y="1206535"/>
            <a:ext cx="2944208" cy="841248"/>
          </a:xfrm>
        </p:spPr>
        <p:txBody>
          <a:bodyPr anchor="ctr" anchorCtr="1"/>
          <a:lstStyle>
            <a:lvl1pPr>
              <a:defRPr/>
            </a:lvl1pPr>
          </a:lstStyle>
          <a:p>
            <a:r>
              <a:rPr lang="en-US" dirty="0"/>
              <a:t>Click to add logo</a:t>
            </a:r>
          </a:p>
        </p:txBody>
      </p:sp>
      <p:sp>
        <p:nvSpPr>
          <p:cNvPr id="7" name="Picture Placeholder 6">
            <a:extLst>
              <a:ext uri="{FF2B5EF4-FFF2-40B4-BE49-F238E27FC236}">
                <a16:creationId xmlns:a16="http://schemas.microsoft.com/office/drawing/2014/main" id="{6145069B-D056-45AF-BC91-ABDBFD0C3D17}"/>
              </a:ext>
            </a:extLst>
          </p:cNvPr>
          <p:cNvSpPr>
            <a:spLocks noGrp="1"/>
          </p:cNvSpPr>
          <p:nvPr>
            <p:ph type="pic" sz="quarter" idx="42" hasCustomPrompt="1"/>
          </p:nvPr>
        </p:nvSpPr>
        <p:spPr>
          <a:xfrm>
            <a:off x="0" y="0"/>
            <a:ext cx="4876800" cy="6858000"/>
          </a:xfrm>
        </p:spPr>
        <p:txBody>
          <a:bodyPr anchor="ctr" anchorCtr="1"/>
          <a:lstStyle>
            <a:lvl1pPr>
              <a:defRPr/>
            </a:lvl1pPr>
          </a:lstStyle>
          <a:p>
            <a:r>
              <a:rPr lang="en-US" dirty="0"/>
              <a:t>Click to add image</a:t>
            </a:r>
          </a:p>
        </p:txBody>
      </p:sp>
      <p:sp>
        <p:nvSpPr>
          <p:cNvPr id="4" name="Date Placeholder 3">
            <a:extLst>
              <a:ext uri="{FF2B5EF4-FFF2-40B4-BE49-F238E27FC236}">
                <a16:creationId xmlns:a16="http://schemas.microsoft.com/office/drawing/2014/main" id="{F3C7CAF2-5875-4790-8762-15A8CDD16E08}"/>
              </a:ext>
            </a:extLst>
          </p:cNvPr>
          <p:cNvSpPr>
            <a:spLocks noGrp="1"/>
          </p:cNvSpPr>
          <p:nvPr>
            <p:ph type="dt" sz="half" idx="43"/>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0F175504-AA80-48D0-ABE0-C3B4B0480FBA}"/>
              </a:ext>
            </a:extLst>
          </p:cNvPr>
          <p:cNvSpPr>
            <a:spLocks noGrp="1"/>
          </p:cNvSpPr>
          <p:nvPr>
            <p:ph type="ftr" sz="quarter" idx="44"/>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FA2E22D8-777D-4A4E-8190-9C7E9654A63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75734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 Title/Subtitle 1 Column">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C4B9D6C0-2524-2D47-8A0E-258A2FB7DE5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709"/>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201"/>
            <a:ext cx="10671175" cy="450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defRPr/>
            </a:lvl1pPr>
          </a:lstStyle>
          <a:p>
            <a:r>
              <a:rPr lang="en-US" dirty="0"/>
              <a:t>Title</a:t>
            </a:r>
          </a:p>
        </p:txBody>
      </p:sp>
      <p:sp>
        <p:nvSpPr>
          <p:cNvPr id="5" name="Date Placeholder 4">
            <a:extLst>
              <a:ext uri="{FF2B5EF4-FFF2-40B4-BE49-F238E27FC236}">
                <a16:creationId xmlns:a16="http://schemas.microsoft.com/office/drawing/2014/main" id="{48C5C278-52DE-4C8A-933B-1109B3282E51}"/>
              </a:ext>
            </a:extLst>
          </p:cNvPr>
          <p:cNvSpPr>
            <a:spLocks noGrp="1"/>
          </p:cNvSpPr>
          <p:nvPr>
            <p:ph type="dt" sz="half" idx="15"/>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10994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ark - Quote with Picture">
    <p:bg>
      <p:bgRef idx="1001">
        <a:schemeClr val="bg1"/>
      </p:bgRef>
    </p:bg>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E7972264-22BA-4EDF-A0AC-13C683A7DA78}"/>
              </a:ext>
            </a:extLst>
          </p:cNvPr>
          <p:cNvSpPr>
            <a:spLocks noGrp="1"/>
          </p:cNvSpPr>
          <p:nvPr>
            <p:ph type="title" hasCustomPrompt="1"/>
          </p:nvPr>
        </p:nvSpPr>
        <p:spPr>
          <a:xfrm>
            <a:off x="5378728" y="2435027"/>
            <a:ext cx="6051272" cy="1846659"/>
          </a:xfrm>
          <a:noFill/>
        </p:spPr>
        <p:txBody>
          <a:bodyPr vert="horz" wrap="square" lIns="0" tIns="0" rIns="0" bIns="0" rtlCol="0" anchor="b" anchorCtr="0">
            <a:spAutoFit/>
          </a:bodyPr>
          <a:lstStyle>
            <a:lvl1pPr>
              <a:lnSpc>
                <a:spcPct val="100000"/>
              </a:lnSpc>
              <a:defRPr lang="en-US" sz="3000" b="0">
                <a:latin typeface="+mj-lt"/>
                <a:cs typeface="Oracle Sans"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85816" y="4983135"/>
            <a:ext cx="6051272"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85816" y="5320728"/>
            <a:ext cx="6051272" cy="786385"/>
          </a:xfrm>
          <a:prstGeom prst="rect">
            <a:avLst/>
          </a:prstGeom>
        </p:spPr>
        <p:txBody>
          <a:bodyPr>
            <a:noAutofit/>
          </a:bodyPr>
          <a:lstStyle>
            <a:lvl1pPr>
              <a:defRPr/>
            </a:lvl1pPr>
          </a:lstStyle>
          <a:p>
            <a:pPr lvl="0"/>
            <a:r>
              <a:rPr lang="en-US" dirty="0"/>
              <a:t>Additional information if needed</a:t>
            </a:r>
          </a:p>
        </p:txBody>
      </p:sp>
      <p:pic>
        <p:nvPicPr>
          <p:cNvPr id="15" name="OTag">
            <a:extLst>
              <a:ext uri="{FF2B5EF4-FFF2-40B4-BE49-F238E27FC236}">
                <a16:creationId xmlns:a16="http://schemas.microsoft.com/office/drawing/2014/main" id="{0D7B12AA-E756-4885-BD64-8DBE9AAC5A1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2" name="Picture Placeholder 6">
            <a:extLst>
              <a:ext uri="{FF2B5EF4-FFF2-40B4-BE49-F238E27FC236}">
                <a16:creationId xmlns:a16="http://schemas.microsoft.com/office/drawing/2014/main" id="{B09CBC8C-115F-4556-A4E2-129D0E230A87}"/>
              </a:ext>
            </a:extLst>
          </p:cNvPr>
          <p:cNvSpPr>
            <a:spLocks noGrp="1" noChangeAspect="1"/>
          </p:cNvSpPr>
          <p:nvPr>
            <p:ph type="pic" sz="quarter" idx="41" hasCustomPrompt="1"/>
          </p:nvPr>
        </p:nvSpPr>
        <p:spPr>
          <a:xfrm>
            <a:off x="5434085" y="1206535"/>
            <a:ext cx="2944208" cy="841248"/>
          </a:xfrm>
        </p:spPr>
        <p:txBody>
          <a:bodyPr anchor="ctr" anchorCtr="1"/>
          <a:lstStyle>
            <a:lvl1pPr>
              <a:defRPr/>
            </a:lvl1pPr>
          </a:lstStyle>
          <a:p>
            <a:r>
              <a:rPr lang="en-US" dirty="0"/>
              <a:t>Click to add logo</a:t>
            </a:r>
          </a:p>
        </p:txBody>
      </p:sp>
      <p:sp>
        <p:nvSpPr>
          <p:cNvPr id="5" name="Picture Placeholder 4">
            <a:extLst>
              <a:ext uri="{FF2B5EF4-FFF2-40B4-BE49-F238E27FC236}">
                <a16:creationId xmlns:a16="http://schemas.microsoft.com/office/drawing/2014/main" id="{EF3D1FF3-649D-46E2-9FDF-D1A77643F22A}"/>
              </a:ext>
            </a:extLst>
          </p:cNvPr>
          <p:cNvSpPr>
            <a:spLocks noGrp="1"/>
          </p:cNvSpPr>
          <p:nvPr>
            <p:ph type="pic" sz="quarter" idx="42" hasCustomPrompt="1"/>
          </p:nvPr>
        </p:nvSpPr>
        <p:spPr>
          <a:xfrm>
            <a:off x="0" y="0"/>
            <a:ext cx="4876800" cy="6858000"/>
          </a:xfrm>
        </p:spPr>
        <p:txBody>
          <a:bodyPr anchor="ctr" anchorCtr="1"/>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image</a:t>
            </a:r>
          </a:p>
        </p:txBody>
      </p:sp>
      <p:sp>
        <p:nvSpPr>
          <p:cNvPr id="4" name="Date Placeholder 3">
            <a:extLst>
              <a:ext uri="{FF2B5EF4-FFF2-40B4-BE49-F238E27FC236}">
                <a16:creationId xmlns:a16="http://schemas.microsoft.com/office/drawing/2014/main" id="{D906CAD6-29C8-4422-A48D-D8830936B44F}"/>
              </a:ext>
            </a:extLst>
          </p:cNvPr>
          <p:cNvSpPr>
            <a:spLocks noGrp="1"/>
          </p:cNvSpPr>
          <p:nvPr>
            <p:ph type="dt" sz="half" idx="43"/>
          </p:nvPr>
        </p:nvSpPr>
        <p:spPr/>
        <p:txBody>
          <a:bodyPr/>
          <a:lstStyle/>
          <a:p>
            <a:r>
              <a:rPr lang="en-US"/>
              <a:t>[Date]</a:t>
            </a:r>
            <a:endParaRPr lang="en-US" dirty="0"/>
          </a:p>
        </p:txBody>
      </p:sp>
      <p:sp>
        <p:nvSpPr>
          <p:cNvPr id="6" name="Footer Placeholder 5">
            <a:extLst>
              <a:ext uri="{FF2B5EF4-FFF2-40B4-BE49-F238E27FC236}">
                <a16:creationId xmlns:a16="http://schemas.microsoft.com/office/drawing/2014/main" id="{D7B2E353-DA56-4DDC-BA6A-8DBF5B35499D}"/>
              </a:ext>
            </a:extLst>
          </p:cNvPr>
          <p:cNvSpPr>
            <a:spLocks noGrp="1"/>
          </p:cNvSpPr>
          <p:nvPr>
            <p:ph type="ftr" sz="quarter" idx="44"/>
          </p:nvPr>
        </p:nvSpPr>
        <p:spPr/>
        <p:txBody>
          <a:bodyPr/>
          <a:lstStyle/>
          <a:p>
            <a:r>
              <a:rPr lang="en-US"/>
              <a:t>Copyright © 2020,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6C82F77D-AAE1-49E0-8C46-83975B4AC82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990119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Light - Thank You">
    <p:bg>
      <p:bgRef idx="1001">
        <a:schemeClr val="bg1"/>
      </p:bgRef>
    </p:bg>
    <p:spTree>
      <p:nvGrpSpPr>
        <p:cNvPr id="1" name=""/>
        <p:cNvGrpSpPr/>
        <p:nvPr/>
      </p:nvGrpSpPr>
      <p:grpSpPr>
        <a:xfrm>
          <a:off x="0" y="0"/>
          <a:ext cx="0" cy="0"/>
          <a:chOff x="0" y="0"/>
          <a:chExt cx="0" cy="0"/>
        </a:xfrm>
      </p:grpSpPr>
      <p:pic>
        <p:nvPicPr>
          <p:cNvPr id="14" name="Abstract Illustration">
            <a:extLst>
              <a:ext uri="{FF2B5EF4-FFF2-40B4-BE49-F238E27FC236}">
                <a16:creationId xmlns:a16="http://schemas.microsoft.com/office/drawing/2014/main" id="{49F92AE8-C0F0-CF4B-B569-964245B0041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bwMode="ltGray">
          <a:xfrm>
            <a:off x="6096000" y="4898"/>
            <a:ext cx="6096000" cy="6858000"/>
          </a:xfrm>
          <a:prstGeom prst="rect">
            <a:avLst/>
          </a:prstGeom>
        </p:spPr>
      </p:pic>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Thank You">
            <a:extLst>
              <a:ext uri="{FF2B5EF4-FFF2-40B4-BE49-F238E27FC236}">
                <a16:creationId xmlns:a16="http://schemas.microsoft.com/office/drawing/2014/main" id="{701BFB4F-AD1A-4B21-826E-A2F61F5D8AAB}"/>
              </a:ext>
            </a:extLst>
          </p:cNvPr>
          <p:cNvSpPr>
            <a:spLocks noGrp="1"/>
          </p:cNvSpPr>
          <p:nvPr>
            <p:ph type="title" hasCustomPrompt="1"/>
          </p:nvPr>
        </p:nvSpPr>
        <p:spPr>
          <a:xfrm>
            <a:off x="768875" y="3482230"/>
            <a:ext cx="5022325" cy="822960"/>
          </a:xfrm>
          <a:noFill/>
        </p:spPr>
        <p:txBody>
          <a:bodyPr vert="horz" lIns="0" tIns="0" rIns="0" bIns="0" rtlCol="0" anchor="b" anchorCtr="0">
            <a:noAutofit/>
          </a:bodyPr>
          <a:lstStyle>
            <a:lvl1pPr>
              <a:defRPr lang="en-US" sz="3200" b="0">
                <a:latin typeface="+mj-lt"/>
                <a:cs typeface="Oracle Sans"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defRPr b="1"/>
            </a:lvl1pPr>
          </a:lstStyle>
          <a:p>
            <a:pPr lvl="0"/>
            <a:r>
              <a:rPr lang="en-US"/>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defRPr/>
            </a:lvl1pPr>
          </a:lstStyle>
          <a:p>
            <a:pPr lvl="0"/>
            <a:r>
              <a:rPr lang="en-US"/>
              <a:t>Click to edit Master text styles</a:t>
            </a:r>
          </a:p>
        </p:txBody>
      </p:sp>
      <p:sp>
        <p:nvSpPr>
          <p:cNvPr id="4" name="Date Placeholder 3">
            <a:extLst>
              <a:ext uri="{FF2B5EF4-FFF2-40B4-BE49-F238E27FC236}">
                <a16:creationId xmlns:a16="http://schemas.microsoft.com/office/drawing/2014/main" id="{3698BC18-3443-48B2-97E6-989B7098DC52}"/>
              </a:ext>
            </a:extLst>
          </p:cNvPr>
          <p:cNvSpPr>
            <a:spLocks noGrp="1"/>
          </p:cNvSpPr>
          <p:nvPr>
            <p:ph type="dt" sz="half" idx="38"/>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572AC1E3-E104-4942-8AE8-198E477A85F9}"/>
              </a:ext>
            </a:extLst>
          </p:cNvPr>
          <p:cNvSpPr>
            <a:spLocks noGrp="1"/>
          </p:cNvSpPr>
          <p:nvPr>
            <p:ph type="ftr" sz="quarter" idx="39"/>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30968FA8-1974-461B-87A5-6D7032FA1C85}"/>
              </a:ext>
            </a:extLst>
          </p:cNvPr>
          <p:cNvSpPr>
            <a:spLocks noGrp="1"/>
          </p:cNvSpPr>
          <p:nvPr>
            <p:ph type="sldNum" sz="quarter" idx="4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413839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ark - Thank You">
    <p:bg>
      <p:bgRef idx="1001">
        <a:schemeClr val="bg1"/>
      </p:bgRef>
    </p:bg>
    <p:spTree>
      <p:nvGrpSpPr>
        <p:cNvPr id="1" name=""/>
        <p:cNvGrpSpPr/>
        <p:nvPr/>
      </p:nvGrpSpPr>
      <p:grpSpPr>
        <a:xfrm>
          <a:off x="0" y="0"/>
          <a:ext cx="0" cy="0"/>
          <a:chOff x="0" y="0"/>
          <a:chExt cx="0" cy="0"/>
        </a:xfrm>
      </p:grpSpPr>
      <p:pic>
        <p:nvPicPr>
          <p:cNvPr id="14" name="Abstract Illustration">
            <a:extLst>
              <a:ext uri="{FF2B5EF4-FFF2-40B4-BE49-F238E27FC236}">
                <a16:creationId xmlns:a16="http://schemas.microsoft.com/office/drawing/2014/main" id="{49F92AE8-C0F0-CF4B-B569-964245B0041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bwMode="ltGray">
          <a:xfrm>
            <a:off x="6096000" y="4898"/>
            <a:ext cx="6096000" cy="6858000"/>
          </a:xfrm>
          <a:prstGeom prst="rect">
            <a:avLst/>
          </a:prstGeom>
        </p:spPr>
      </p:pic>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Thank youi">
            <a:extLst>
              <a:ext uri="{FF2B5EF4-FFF2-40B4-BE49-F238E27FC236}">
                <a16:creationId xmlns:a16="http://schemas.microsoft.com/office/drawing/2014/main" id="{1F390879-C7C7-4224-97BB-1C165BFB5AA3}"/>
              </a:ext>
            </a:extLst>
          </p:cNvPr>
          <p:cNvSpPr>
            <a:spLocks noGrp="1"/>
          </p:cNvSpPr>
          <p:nvPr>
            <p:ph type="title" hasCustomPrompt="1"/>
          </p:nvPr>
        </p:nvSpPr>
        <p:spPr>
          <a:xfrm>
            <a:off x="768875" y="3483973"/>
            <a:ext cx="5029200" cy="822960"/>
          </a:xfrm>
          <a:noFill/>
        </p:spPr>
        <p:txBody>
          <a:bodyPr vert="horz" lIns="0" tIns="0" rIns="0" bIns="0" rtlCol="0" anchor="b" anchorCtr="0">
            <a:noAutofit/>
          </a:bodyPr>
          <a:lstStyle>
            <a:lvl1pPr>
              <a:defRPr lang="en-US" sz="3200" b="0">
                <a:latin typeface="+mj-lt"/>
                <a:cs typeface="Oracle Sans"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defRPr b="1"/>
            </a:lvl1pPr>
          </a:lstStyle>
          <a:p>
            <a:pPr lvl="0"/>
            <a:r>
              <a:rPr lang="en-US"/>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defRPr/>
            </a:lvl1pPr>
          </a:lstStyle>
          <a:p>
            <a:pPr lvl="0"/>
            <a:r>
              <a:rPr lang="en-US"/>
              <a:t>Click to edit Master text styles</a:t>
            </a:r>
          </a:p>
        </p:txBody>
      </p:sp>
      <p:sp>
        <p:nvSpPr>
          <p:cNvPr id="4" name="Date Placeholder 3">
            <a:extLst>
              <a:ext uri="{FF2B5EF4-FFF2-40B4-BE49-F238E27FC236}">
                <a16:creationId xmlns:a16="http://schemas.microsoft.com/office/drawing/2014/main" id="{B8DBDF9E-BB65-47CA-AE22-65479E3B2B11}"/>
              </a:ext>
            </a:extLst>
          </p:cNvPr>
          <p:cNvSpPr>
            <a:spLocks noGrp="1"/>
          </p:cNvSpPr>
          <p:nvPr>
            <p:ph type="dt" sz="half" idx="38"/>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736FFAC2-A591-4775-8C17-E779B8580987}"/>
              </a:ext>
            </a:extLst>
          </p:cNvPr>
          <p:cNvSpPr>
            <a:spLocks noGrp="1"/>
          </p:cNvSpPr>
          <p:nvPr>
            <p:ph type="ftr" sz="quarter" idx="39"/>
          </p:nvPr>
        </p:nvSpPr>
        <p:spPr/>
        <p:txBody>
          <a:bodyPr/>
          <a:lstStyle/>
          <a:p>
            <a:r>
              <a:rPr lang="en-US"/>
              <a:t>Copyright © 2020,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A05CE80B-FDBC-4834-99C6-9621F96B934D}"/>
              </a:ext>
            </a:extLst>
          </p:cNvPr>
          <p:cNvSpPr>
            <a:spLocks noGrp="1"/>
          </p:cNvSpPr>
          <p:nvPr>
            <p:ph type="sldNum" sz="quarter" idx="4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008897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Light - Closing Slide">
    <p:spTree>
      <p:nvGrpSpPr>
        <p:cNvPr id="1" name=""/>
        <p:cNvGrpSpPr/>
        <p:nvPr/>
      </p:nvGrpSpPr>
      <p:grpSpPr>
        <a:xfrm>
          <a:off x="0" y="0"/>
          <a:ext cx="0" cy="0"/>
          <a:chOff x="0" y="0"/>
          <a:chExt cx="0" cy="0"/>
        </a:xfrm>
      </p:grpSpPr>
      <p:pic>
        <p:nvPicPr>
          <p:cNvPr id="3" name="Oracle Logo" descr="Oracle Logo">
            <a:extLst>
              <a:ext uri="{FF2B5EF4-FFF2-40B4-BE49-F238E27FC236}">
                <a16:creationId xmlns:a16="http://schemas.microsoft.com/office/drawing/2014/main" id="{675A5E3C-9B7E-1248-9024-5EE790FC68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47854" y="2915192"/>
            <a:ext cx="4896293" cy="1027617"/>
          </a:xfrm>
          <a:prstGeom prst="rect">
            <a:avLst/>
          </a:prstGeom>
        </p:spPr>
      </p:pic>
      <p:pic>
        <p:nvPicPr>
          <p:cNvPr id="4" name="OTag">
            <a:extLst>
              <a:ext uri="{FF2B5EF4-FFF2-40B4-BE49-F238E27FC236}">
                <a16:creationId xmlns:a16="http://schemas.microsoft.com/office/drawing/2014/main" id="{938EEB79-EFA1-4711-804E-DFDFA3AE402D}"/>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66431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ark - Closing Slide">
    <p:bg>
      <p:bgRef idx="1001">
        <a:schemeClr val="bg1"/>
      </p:bgRef>
    </p:bg>
    <p:spTree>
      <p:nvGrpSpPr>
        <p:cNvPr id="1" name=""/>
        <p:cNvGrpSpPr/>
        <p:nvPr/>
      </p:nvGrpSpPr>
      <p:grpSpPr>
        <a:xfrm>
          <a:off x="0" y="0"/>
          <a:ext cx="0" cy="0"/>
          <a:chOff x="0" y="0"/>
          <a:chExt cx="0" cy="0"/>
        </a:xfrm>
      </p:grpSpPr>
      <p:pic>
        <p:nvPicPr>
          <p:cNvPr id="4" name="Oracle Logo" descr="Oracle Logo">
            <a:extLst>
              <a:ext uri="{FF2B5EF4-FFF2-40B4-BE49-F238E27FC236}">
                <a16:creationId xmlns:a16="http://schemas.microsoft.com/office/drawing/2014/main" id="{11C3E469-1A28-4EAE-BB94-ADAB90F021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invGray">
          <a:xfrm>
            <a:off x="3647854" y="2915192"/>
            <a:ext cx="4896292" cy="1027617"/>
          </a:xfrm>
          <a:prstGeom prst="rect">
            <a:avLst/>
          </a:prstGeom>
        </p:spPr>
      </p:pic>
      <p:pic>
        <p:nvPicPr>
          <p:cNvPr id="3" name="OTag">
            <a:extLst>
              <a:ext uri="{FF2B5EF4-FFF2-40B4-BE49-F238E27FC236}">
                <a16:creationId xmlns:a16="http://schemas.microsoft.com/office/drawing/2014/main" id="{D41E7D90-EFED-4319-B620-7C6158CCE461}"/>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51352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ission Statement">
    <p:bg>
      <p:bgRef idx="1001">
        <a:schemeClr val="bg2"/>
      </p:bgRef>
    </p:bg>
    <p:spTree>
      <p:nvGrpSpPr>
        <p:cNvPr id="1" name=""/>
        <p:cNvGrpSpPr/>
        <p:nvPr/>
      </p:nvGrpSpPr>
      <p:grpSpPr>
        <a:xfrm>
          <a:off x="0" y="0"/>
          <a:ext cx="0" cy="0"/>
          <a:chOff x="0" y="0"/>
          <a:chExt cx="0" cy="0"/>
        </a:xfrm>
      </p:grpSpPr>
      <p:pic>
        <p:nvPicPr>
          <p:cNvPr id="4" name="Illustration">
            <a:extLst>
              <a:ext uri="{FF2B5EF4-FFF2-40B4-BE49-F238E27FC236}">
                <a16:creationId xmlns:a16="http://schemas.microsoft.com/office/drawing/2014/main" id="{7F6A0B0D-9890-B044-B4D0-946D1FDB962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704"/>
          <a:stretch/>
        </p:blipFill>
        <p:spPr bwMode="invGray">
          <a:xfrm>
            <a:off x="0" y="0"/>
            <a:ext cx="12192000" cy="6858000"/>
          </a:xfrm>
          <a:prstGeom prst="rect">
            <a:avLst/>
          </a:prstGeom>
        </p:spPr>
      </p:pic>
      <p:sp>
        <p:nvSpPr>
          <p:cNvPr id="5" name="TextBox 4">
            <a:extLst>
              <a:ext uri="{FF2B5EF4-FFF2-40B4-BE49-F238E27FC236}">
                <a16:creationId xmlns:a16="http://schemas.microsoft.com/office/drawing/2014/main" id="{1138CAED-6966-416F-96DE-48D3061CAD63}"/>
              </a:ext>
            </a:extLst>
          </p:cNvPr>
          <p:cNvSpPr txBox="1"/>
          <p:nvPr userDrawn="1"/>
        </p:nvSpPr>
        <p:spPr>
          <a:xfrm>
            <a:off x="768876" y="1828800"/>
            <a:ext cx="6053328" cy="2279335"/>
          </a:xfrm>
          <a:prstGeom prst="rect">
            <a:avLst/>
          </a:prstGeom>
        </p:spPr>
        <p:txBody>
          <a:bodyPr vert="horz" lIns="0" tIns="0" rIns="0" bIns="0" rtlCol="0" anchor="b">
            <a:noAutofit/>
          </a:bodyPr>
          <a:lstStyle>
            <a:lvl1pPr>
              <a:lnSpc>
                <a:spcPct val="100000"/>
              </a:lnSpc>
              <a:spcBef>
                <a:spcPct val="0"/>
              </a:spcBef>
              <a:buNone/>
              <a:defRPr lang="en-US" sz="3000" b="0" i="0" baseline="0" dirty="0">
                <a:latin typeface="+mj-lt"/>
                <a:cs typeface="+mj-cs"/>
              </a:defRPr>
            </a:lvl1pPr>
          </a:lstStyle>
          <a:p>
            <a:pPr lvl="0"/>
            <a:r>
              <a:rPr lang="en-US" dirty="0"/>
              <a:t>Our mission is to help people see data in new ways, discover insights,</a:t>
            </a:r>
            <a:br>
              <a:rPr lang="en-US" dirty="0"/>
            </a:br>
            <a:r>
              <a:rPr lang="en-US" dirty="0"/>
              <a:t>unlock endless possibilities.</a:t>
            </a:r>
          </a:p>
        </p:txBody>
      </p:sp>
    </p:spTree>
    <p:extLst>
      <p:ext uri="{BB962C8B-B14F-4D97-AF65-F5344CB8AC3E}">
        <p14:creationId xmlns:p14="http://schemas.microsoft.com/office/powerpoint/2010/main" val="985309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Light - Divider">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D86BA-0324-4CFB-8752-C34AB1C7DA95}"/>
              </a:ext>
            </a:extLst>
          </p:cNvPr>
          <p:cNvSpPr/>
          <p:nvPr userDrawn="1"/>
        </p:nvSpPr>
        <p:spPr>
          <a:xfrm>
            <a:off x="783878" y="3804904"/>
            <a:ext cx="30175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8A9AF7-F5CE-844F-BBE4-0C983CB99B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Title 5">
            <a:extLst>
              <a:ext uri="{FF2B5EF4-FFF2-40B4-BE49-F238E27FC236}">
                <a16:creationId xmlns:a16="http://schemas.microsoft.com/office/drawing/2014/main" id="{F6BEA035-D7A5-4B84-9F05-5163378E9E57}"/>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2 lines)</a:t>
            </a:r>
          </a:p>
        </p:txBody>
      </p:sp>
      <p:sp>
        <p:nvSpPr>
          <p:cNvPr id="9" name="Subhead">
            <a:extLst>
              <a:ext uri="{FF2B5EF4-FFF2-40B4-BE49-F238E27FC236}">
                <a16:creationId xmlns:a16="http://schemas.microsoft.com/office/drawing/2014/main" id="{7CDB1F3E-E2D2-44FE-A725-E3ED1480C83B}"/>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3490562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ark - Divider">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7" name="Rectangle 6">
            <a:extLst>
              <a:ext uri="{FF2B5EF4-FFF2-40B4-BE49-F238E27FC236}">
                <a16:creationId xmlns:a16="http://schemas.microsoft.com/office/drawing/2014/main" id="{C543FCF3-AE26-4DE7-A6C3-3940B3E78E3F}"/>
              </a:ext>
            </a:extLst>
          </p:cNvPr>
          <p:cNvSpPr/>
          <p:nvPr userDrawn="1"/>
        </p:nvSpPr>
        <p:spPr>
          <a:xfrm>
            <a:off x="783878" y="3804904"/>
            <a:ext cx="30175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2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4259241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90503" y="2508046"/>
            <a:ext cx="0" cy="3435554"/>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8001496" y="2508046"/>
            <a:ext cx="0" cy="3435554"/>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userDrawn="1">
            <p:ph type="dt" sz="half" idx="10"/>
          </p:nvPr>
        </p:nvSpPr>
        <p:spPr/>
        <p:txBody>
          <a:bodyPr/>
          <a:lstStyle/>
          <a:p>
            <a:endParaRPr dirty="0"/>
          </a:p>
        </p:txBody>
      </p:sp>
      <p:sp>
        <p:nvSpPr>
          <p:cNvPr id="6" name="Footer Placeholder 5"/>
          <p:cNvSpPr>
            <a:spLocks noGrp="1"/>
          </p:cNvSpPr>
          <p:nvPr userDrawn="1">
            <p:ph type="ftr" sz="quarter" idx="11"/>
          </p:nvPr>
        </p:nvSpPr>
        <p:spPr/>
        <p:txBody>
          <a:bodyPr/>
          <a:lstStyle/>
          <a:p>
            <a:r>
              <a:rPr lang="en-US"/>
              <a:t>Confidential – Oracle Restricted</a:t>
            </a:r>
            <a:endParaRPr dirty="0"/>
          </a:p>
        </p:txBody>
      </p:sp>
      <p:sp>
        <p:nvSpPr>
          <p:cNvPr id="7" name="Slide Number Placeholder 6"/>
          <p:cNvSpPr>
            <a:spLocks noGrp="1"/>
          </p:cNvSpPr>
          <p:nvPr userDrawn="1">
            <p:ph type="sldNum" sz="quarter" idx="12"/>
          </p:nvPr>
        </p:nvSpPr>
        <p:spPr/>
        <p:txBody>
          <a:bodyPr/>
          <a:lstStyle/>
          <a:p>
            <a:fld id="{C51EAA63-D034-42AE-91FA-B13B9518C7BE}" type="slidenum">
              <a:rPr/>
              <a:t>‹#›</a:t>
            </a:fld>
            <a:endParaRPr dirty="0"/>
          </a:p>
        </p:txBody>
      </p:sp>
      <p:sp>
        <p:nvSpPr>
          <p:cNvPr id="11" name="Title 10"/>
          <p:cNvSpPr>
            <a:spLocks noGrp="1"/>
          </p:cNvSpPr>
          <p:nvPr userDrawn="1">
            <p:ph type="title"/>
          </p:nvPr>
        </p:nvSpPr>
        <p:spPr/>
        <p:txBody>
          <a:bodyPr/>
          <a:lstStyle/>
          <a:p>
            <a:r>
              <a:rPr lang="en-US"/>
              <a:t>Click to edit Master title style</a:t>
            </a:r>
            <a:endParaRPr dirty="0"/>
          </a:p>
        </p:txBody>
      </p:sp>
      <p:sp>
        <p:nvSpPr>
          <p:cNvPr id="12" name="Content Placeholder 2"/>
          <p:cNvSpPr>
            <a:spLocks noGrp="1"/>
          </p:cNvSpPr>
          <p:nvPr userDrawn="1">
            <p:ph sz="half" idx="14"/>
          </p:nvPr>
        </p:nvSpPr>
        <p:spPr>
          <a:xfrm>
            <a:off x="531950" y="2508046"/>
            <a:ext cx="3475626" cy="3435554"/>
          </a:xfrm>
        </p:spPr>
        <p:txBody>
          <a:bodyPr>
            <a:noAutofit/>
          </a:bodyPr>
          <a:lstStyle>
            <a:lvl1pPr>
              <a:buClr>
                <a:schemeClr val="accent1"/>
              </a:buClr>
              <a:defRPr sz="2399"/>
            </a:lvl1pPr>
            <a:lvl2pPr>
              <a:buClr>
                <a:schemeClr val="accent1"/>
              </a:buClr>
              <a:defRPr sz="1999"/>
            </a:lvl2pPr>
            <a:lvl3pPr>
              <a:buClr>
                <a:schemeClr val="accent1"/>
              </a:buClr>
              <a:defRPr sz="1799"/>
            </a:lvl3pPr>
            <a:lvl4pPr>
              <a:buClr>
                <a:schemeClr val="accent1"/>
              </a:buClr>
              <a:defRPr sz="1600"/>
            </a:lvl4pPr>
            <a:lvl5pPr>
              <a:buClr>
                <a:schemeClr val="accent1"/>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userDrawn="1">
            <p:ph sz="half" idx="15"/>
          </p:nvPr>
        </p:nvSpPr>
        <p:spPr>
          <a:xfrm>
            <a:off x="4358186" y="2508046"/>
            <a:ext cx="3460382" cy="3435554"/>
          </a:xfrm>
        </p:spPr>
        <p:txBody>
          <a:bodyPr>
            <a:noAutofit/>
          </a:bodyPr>
          <a:lstStyle>
            <a:lvl1pPr>
              <a:buClr>
                <a:schemeClr val="accent1"/>
              </a:buClr>
              <a:defRPr sz="2399"/>
            </a:lvl1pPr>
            <a:lvl2pPr>
              <a:buClr>
                <a:schemeClr val="accent1"/>
              </a:buClr>
              <a:defRPr sz="1999"/>
            </a:lvl2pPr>
            <a:lvl3pPr>
              <a:buClr>
                <a:schemeClr val="accent1"/>
              </a:buClr>
              <a:defRPr sz="1799"/>
            </a:lvl3pPr>
            <a:lvl4pPr>
              <a:buClr>
                <a:schemeClr val="accent1"/>
              </a:buClr>
              <a:defRPr sz="1600"/>
            </a:lvl4pPr>
            <a:lvl5pPr>
              <a:buClr>
                <a:schemeClr val="accent1"/>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userDrawn="1">
            <p:ph sz="half" idx="16"/>
          </p:nvPr>
        </p:nvSpPr>
        <p:spPr>
          <a:xfrm>
            <a:off x="8184422" y="2508046"/>
            <a:ext cx="3460382" cy="3435554"/>
          </a:xfrm>
        </p:spPr>
        <p:txBody>
          <a:bodyPr>
            <a:noAutofit/>
          </a:bodyPr>
          <a:lstStyle>
            <a:lvl1pPr>
              <a:buClr>
                <a:schemeClr val="accent1"/>
              </a:buClr>
              <a:defRPr sz="2399"/>
            </a:lvl1pPr>
            <a:lvl2pPr>
              <a:buClr>
                <a:schemeClr val="accent1"/>
              </a:buClr>
              <a:defRPr sz="1999"/>
            </a:lvl2pPr>
            <a:lvl3pPr>
              <a:buClr>
                <a:schemeClr val="accent1"/>
              </a:buClr>
              <a:defRPr sz="1799"/>
            </a:lvl3pPr>
            <a:lvl4pPr>
              <a:buClr>
                <a:schemeClr val="accent1"/>
              </a:buClr>
              <a:defRPr sz="1600"/>
            </a:lvl4pPr>
            <a:lvl5pPr>
              <a:buClr>
                <a:schemeClr val="accent1"/>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userDrawn="1">
            <p:ph type="body" sz="quarter" idx="17"/>
          </p:nvPr>
        </p:nvSpPr>
        <p:spPr>
          <a:xfrm>
            <a:off x="531950" y="1536495"/>
            <a:ext cx="3468002" cy="742950"/>
          </a:xfrm>
        </p:spPr>
        <p:txBody>
          <a:bodyPr>
            <a:noAutofit/>
          </a:bodyPr>
          <a:lstStyle>
            <a:lvl1pPr marL="0" indent="0">
              <a:buNone/>
              <a:defRPr sz="2399" b="1"/>
            </a:lvl1pPr>
          </a:lstStyle>
          <a:p>
            <a:pPr lvl="0"/>
            <a:r>
              <a:rPr lang="en-US" dirty="0"/>
              <a:t>Click to edit Master text styles</a:t>
            </a:r>
          </a:p>
        </p:txBody>
      </p:sp>
      <p:sp>
        <p:nvSpPr>
          <p:cNvPr id="16" name="Text Placeholder 7"/>
          <p:cNvSpPr>
            <a:spLocks noGrp="1"/>
          </p:cNvSpPr>
          <p:nvPr userDrawn="1">
            <p:ph type="body" sz="quarter" idx="18"/>
          </p:nvPr>
        </p:nvSpPr>
        <p:spPr>
          <a:xfrm>
            <a:off x="4350566" y="1536495"/>
            <a:ext cx="3468002" cy="742950"/>
          </a:xfrm>
        </p:spPr>
        <p:txBody>
          <a:bodyPr>
            <a:noAutofit/>
          </a:bodyPr>
          <a:lstStyle>
            <a:lvl1pPr marL="0" indent="0">
              <a:buNone/>
              <a:defRPr sz="2399" b="1"/>
            </a:lvl1pPr>
          </a:lstStyle>
          <a:p>
            <a:pPr lvl="0"/>
            <a:r>
              <a:rPr lang="en-US" dirty="0"/>
              <a:t>Click to edit Master text styles</a:t>
            </a:r>
          </a:p>
        </p:txBody>
      </p:sp>
      <p:sp>
        <p:nvSpPr>
          <p:cNvPr id="17" name="Text Placeholder 7"/>
          <p:cNvSpPr>
            <a:spLocks noGrp="1"/>
          </p:cNvSpPr>
          <p:nvPr userDrawn="1">
            <p:ph type="body" sz="quarter" idx="19"/>
          </p:nvPr>
        </p:nvSpPr>
        <p:spPr>
          <a:xfrm>
            <a:off x="8169180" y="1536495"/>
            <a:ext cx="3475623" cy="742950"/>
          </a:xfrm>
        </p:spPr>
        <p:txBody>
          <a:bodyPr>
            <a:noAutofit/>
          </a:bodyPr>
          <a:lstStyle>
            <a:lvl1pPr marL="0" indent="0">
              <a:buNone/>
              <a:defRPr sz="2399" b="1"/>
            </a:lvl1pPr>
          </a:lstStyle>
          <a:p>
            <a:pPr lvl="0"/>
            <a:r>
              <a:rPr lang="en-US" dirty="0"/>
              <a:t>Click to edit Master text styles</a:t>
            </a:r>
          </a:p>
        </p:txBody>
      </p:sp>
    </p:spTree>
    <p:extLst>
      <p:ext uri="{BB962C8B-B14F-4D97-AF65-F5344CB8AC3E}">
        <p14:creationId xmlns:p14="http://schemas.microsoft.com/office/powerpoint/2010/main" val="20901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Light - Title Only">
    <p:bg>
      <p:bgPr>
        <a:solidFill>
          <a:schemeClr val="bg2"/>
        </a:solidFill>
        <a:effectLst/>
      </p:bgPr>
    </p:bg>
    <p:spTree>
      <p:nvGrpSpPr>
        <p:cNvPr id="1" name=""/>
        <p:cNvGrpSpPr/>
        <p:nvPr/>
      </p:nvGrpSpPr>
      <p:grpSpPr>
        <a:xfrm>
          <a:off x="0" y="0"/>
          <a:ext cx="0" cy="0"/>
          <a:chOff x="0" y="0"/>
          <a:chExt cx="0" cy="0"/>
        </a:xfrm>
      </p:grpSpPr>
      <p:pic>
        <p:nvPicPr>
          <p:cNvPr id="20" name="Data Texture Cloud">
            <a:extLst>
              <a:ext uri="{FF2B5EF4-FFF2-40B4-BE49-F238E27FC236}">
                <a16:creationId xmlns:a16="http://schemas.microsoft.com/office/drawing/2014/main" id="{9450FB77-997D-6A45-B0F4-D18F7B9C7A4E}"/>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sp>
        <p:nvSpPr>
          <p:cNvPr id="13" name="Slide Number">
            <a:extLst>
              <a:ext uri="{FF2B5EF4-FFF2-40B4-BE49-F238E27FC236}">
                <a16:creationId xmlns:a16="http://schemas.microsoft.com/office/drawing/2014/main" id="{AA183BAF-A3AC-2441-881F-3E02660F877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5" name="Footer">
            <a:extLst>
              <a:ext uri="{FF2B5EF4-FFF2-40B4-BE49-F238E27FC236}">
                <a16:creationId xmlns:a16="http://schemas.microsoft.com/office/drawing/2014/main" id="{9AA066DC-C80B-A045-8CD9-A2C7DE3F17AC}"/>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2020, Oracle and/or its affiliates. All rights reserved.</a:t>
            </a:r>
            <a:endParaRPr lang="en-US" dirty="0"/>
          </a:p>
        </p:txBody>
      </p:sp>
      <p:cxnSp>
        <p:nvCxnSpPr>
          <p:cNvPr id="14" name="Accent Mark">
            <a:extLst>
              <a:ext uri="{FF2B5EF4-FFF2-40B4-BE49-F238E27FC236}">
                <a16:creationId xmlns:a16="http://schemas.microsoft.com/office/drawing/2014/main" id="{034E11FD-0B1E-6B44-8BDF-4C70FAA7BAAB}"/>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4" name="Title">
            <a:extLst>
              <a:ext uri="{FF2B5EF4-FFF2-40B4-BE49-F238E27FC236}">
                <a16:creationId xmlns:a16="http://schemas.microsoft.com/office/drawing/2014/main" id="{8CF093CC-9165-2740-A9A1-C2DF5C8D69CB}"/>
              </a:ext>
            </a:extLst>
          </p:cNvPr>
          <p:cNvSpPr>
            <a:spLocks noGrp="1"/>
          </p:cNvSpPr>
          <p:nvPr>
            <p:ph type="body" sz="quarter" idx="10" hasCustomPrompt="1"/>
          </p:nvPr>
        </p:nvSpPr>
        <p:spPr>
          <a:xfrm>
            <a:off x="762000" y="508000"/>
            <a:ext cx="10671048" cy="822960"/>
          </a:xfrm>
        </p:spPr>
        <p:txBody>
          <a:bodyPr anchor="b" anchorCtr="0"/>
          <a:lstStyle>
            <a:lvl1pPr>
              <a:defRPr sz="2400" b="1"/>
            </a:lvl1pPr>
          </a:lstStyle>
          <a:p>
            <a:pPr lvl="0"/>
            <a:r>
              <a:rPr lang="en-US" dirty="0"/>
              <a:t>Title</a:t>
            </a:r>
          </a:p>
        </p:txBody>
      </p:sp>
      <p:pic>
        <p:nvPicPr>
          <p:cNvPr id="10" name="Abstract Pattern Strip">
            <a:extLst>
              <a:ext uri="{FF2B5EF4-FFF2-40B4-BE49-F238E27FC236}">
                <a16:creationId xmlns:a16="http://schemas.microsoft.com/office/drawing/2014/main" id="{F8EAAC4E-E42A-FD43-B6C4-901DD6D0497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pic>
        <p:nvPicPr>
          <p:cNvPr id="9" name="OTag">
            <a:extLst>
              <a:ext uri="{FF2B5EF4-FFF2-40B4-BE49-F238E27FC236}">
                <a16:creationId xmlns:a16="http://schemas.microsoft.com/office/drawing/2014/main" id="{C08E97BD-FF5F-6142-9934-30D0F4BCFC4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18013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 Title/Subtitle 1 Column">
    <p:bg>
      <p:bgRef idx="1001">
        <a:schemeClr val="bg1"/>
      </p:bgRef>
    </p:bg>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1AB5E956-2EDB-D344-BA59-AB352F62DC2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199"/>
            <a:ext cx="10671175"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C3E68516-E3E0-4F22-9EB7-1A85E1D3B5A1}"/>
              </a:ext>
            </a:extLst>
          </p:cNvPr>
          <p:cNvSpPr>
            <a:spLocks noGrp="1"/>
          </p:cNvSpPr>
          <p:nvPr>
            <p:ph type="title" hasCustomPrompt="1"/>
          </p:nvPr>
        </p:nvSpPr>
        <p:spPr/>
        <p:txBody>
          <a:bodyPr/>
          <a:lstStyle>
            <a:lvl1pPr>
              <a:defRPr/>
            </a:lvl1pPr>
          </a:lstStyle>
          <a:p>
            <a:r>
              <a:rPr lang="en-US" dirty="0"/>
              <a:t>Title</a:t>
            </a:r>
          </a:p>
        </p:txBody>
      </p:sp>
      <p:sp>
        <p:nvSpPr>
          <p:cNvPr id="5" name="Date Placeholder 4">
            <a:extLst>
              <a:ext uri="{FF2B5EF4-FFF2-40B4-BE49-F238E27FC236}">
                <a16:creationId xmlns:a16="http://schemas.microsoft.com/office/drawing/2014/main" id="{7A72FE7D-30FF-45E2-9F8B-D073887C33E8}"/>
              </a:ext>
            </a:extLst>
          </p:cNvPr>
          <p:cNvSpPr>
            <a:spLocks noGrp="1"/>
          </p:cNvSpPr>
          <p:nvPr>
            <p:ph type="dt" sz="half" idx="15"/>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C1A7F3B8-F794-4AF5-B07B-32A3084A6AB2}"/>
              </a:ext>
            </a:extLst>
          </p:cNvPr>
          <p:cNvSpPr>
            <a:spLocks noGrp="1"/>
          </p:cNvSpPr>
          <p:nvPr>
            <p:ph type="ftr" sz="quarter" idx="16"/>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657290E2-8EA8-4572-BB48-C18007201785}"/>
              </a:ext>
            </a:extLst>
          </p:cNvPr>
          <p:cNvSpPr>
            <a:spLocks noGrp="1"/>
          </p:cNvSpPr>
          <p:nvPr>
            <p:ph type="sldNum" sz="quarter" idx="17"/>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8834912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Date Placeholder 3"/>
          <p:cNvSpPr>
            <a:spLocks noGrp="1"/>
          </p:cNvSpPr>
          <p:nvPr>
            <p:ph type="dt" sz="half" idx="10"/>
          </p:nvPr>
        </p:nvSpPr>
        <p:spPr/>
        <p:txBody>
          <a:bodyPr/>
          <a:lstStyle/>
          <a:p>
            <a:fld id="{93111685-693C-2142-9A09-7D018B0A5AC8}" type="datetime1">
              <a:rPr lang="en-US" smtClean="0"/>
              <a:t>9/9/20</a:t>
            </a:fld>
            <a:endParaRPr/>
          </a:p>
        </p:txBody>
      </p:sp>
      <p:sp>
        <p:nvSpPr>
          <p:cNvPr id="5" name="Footer Placeholder 4"/>
          <p:cNvSpPr>
            <a:spLocks noGrp="1"/>
          </p:cNvSpPr>
          <p:nvPr>
            <p:ph type="ftr" sz="quarter" idx="11"/>
          </p:nvPr>
        </p:nvSpPr>
        <p:spPr/>
        <p:txBody>
          <a:bodyPr/>
          <a:lstStyle/>
          <a:p>
            <a:r>
              <a:rPr lang="en-US"/>
              <a:t>Confidential – Oracle Internal/Restricted/Highly Restricted</a:t>
            </a:r>
            <a:endParaRPr/>
          </a:p>
        </p:txBody>
      </p:sp>
      <p:sp>
        <p:nvSpPr>
          <p:cNvPr id="6" name="Slide Number Placeholder 5"/>
          <p:cNvSpPr>
            <a:spLocks noGrp="1"/>
          </p:cNvSpPr>
          <p:nvPr>
            <p:ph type="sldNum" sz="quarter" idx="12"/>
          </p:nvPr>
        </p:nvSpPr>
        <p:spPr/>
        <p:txBody>
          <a:bodyPr/>
          <a:lstStyle/>
          <a:p>
            <a:fld id="{C51EAA63-D034-42AE-91FA-B13B9518C7BE}" type="slidenum">
              <a:rPr/>
              <a:t>‹#›</a:t>
            </a:fld>
            <a:endParaRPr/>
          </a:p>
        </p:txBody>
      </p:sp>
      <p:sp>
        <p:nvSpPr>
          <p:cNvPr id="8" name="Text Placeholder 7"/>
          <p:cNvSpPr>
            <a:spLocks noGrp="1"/>
          </p:cNvSpPr>
          <p:nvPr>
            <p:ph type="body" sz="quarter" idx="13"/>
          </p:nvPr>
        </p:nvSpPr>
        <p:spPr>
          <a:xfrm>
            <a:off x="2796659" y="1981199"/>
            <a:ext cx="8863390" cy="3962401"/>
          </a:xfrm>
        </p:spPr>
        <p:txBody>
          <a:bodyPr>
            <a:noAutofit/>
          </a:bodyPr>
          <a:lstStyle>
            <a:lvl1pPr marL="1588" indent="0">
              <a:spcBef>
                <a:spcPts val="2399"/>
              </a:spcBef>
              <a:buNone/>
              <a:defRPr sz="2799"/>
            </a:lvl1pPr>
            <a:lvl2pPr marL="1588" indent="0">
              <a:spcBef>
                <a:spcPts val="2399"/>
              </a:spcBef>
              <a:buNone/>
              <a:defRPr sz="2799"/>
            </a:lvl2pPr>
            <a:lvl3pPr marL="1588" indent="0">
              <a:spcBef>
                <a:spcPts val="2399"/>
              </a:spcBef>
              <a:buNone/>
              <a:defRPr sz="2799"/>
            </a:lvl3pPr>
            <a:lvl4pPr marL="1588" indent="0">
              <a:spcBef>
                <a:spcPts val="2399"/>
              </a:spcBef>
              <a:buNone/>
              <a:defRPr sz="2799"/>
            </a:lvl4pPr>
            <a:lvl5pPr marL="1588" indent="0">
              <a:spcBef>
                <a:spcPts val="2399"/>
              </a:spcBef>
              <a:buNone/>
              <a:defRPr sz="2799"/>
            </a:lvl5pPr>
            <a:lvl6pPr marL="1588" indent="0">
              <a:spcBef>
                <a:spcPts val="2399"/>
              </a:spcBef>
              <a:buNone/>
              <a:defRPr sz="2799"/>
            </a:lvl6pPr>
            <a:lvl7pPr marL="1588" indent="0">
              <a:spcBef>
                <a:spcPts val="2399"/>
              </a:spcBef>
              <a:buNone/>
              <a:defRPr sz="2799"/>
            </a:lvl7pPr>
            <a:lvl8pPr marL="1588" indent="0">
              <a:spcBef>
                <a:spcPts val="2399"/>
              </a:spcBef>
              <a:buNone/>
              <a:defRPr sz="2799"/>
            </a:lvl8pPr>
            <a:lvl9pPr marL="1588" indent="0">
              <a:spcBef>
                <a:spcPts val="2399"/>
              </a:spcBef>
              <a:buNone/>
              <a:defRPr sz="2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21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Light - Title">
    <p:bg>
      <p:bgPr>
        <a:solidFill>
          <a:schemeClr val="bg2"/>
        </a:solidFill>
        <a:effectLst/>
      </p:bgPr>
    </p:bg>
    <p:spTree>
      <p:nvGrpSpPr>
        <p:cNvPr id="1" name=""/>
        <p:cNvGrpSpPr/>
        <p:nvPr/>
      </p:nvGrpSpPr>
      <p:grpSpPr>
        <a:xfrm>
          <a:off x="0" y="0"/>
          <a:ext cx="0" cy="0"/>
          <a:chOff x="0" y="0"/>
          <a:chExt cx="0" cy="0"/>
        </a:xfrm>
      </p:grpSpPr>
      <p:pic>
        <p:nvPicPr>
          <p:cNvPr id="13" name="Data Texture Cloud">
            <a:extLst>
              <a:ext uri="{FF2B5EF4-FFF2-40B4-BE49-F238E27FC236}">
                <a16:creationId xmlns:a16="http://schemas.microsoft.com/office/drawing/2014/main" id="{A96A34BF-1E0A-1545-9385-60E322784BA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2844" r="-322"/>
          <a:stretch/>
        </p:blipFill>
        <p:spPr>
          <a:xfrm flipH="1">
            <a:off x="8700654" y="248024"/>
            <a:ext cx="3491346" cy="1957206"/>
          </a:xfrm>
          <a:prstGeom prst="rect">
            <a:avLst/>
          </a:prstGeom>
        </p:spPr>
      </p:pic>
      <p:pic>
        <p:nvPicPr>
          <p:cNvPr id="18" name="OTag">
            <a:extLst>
              <a:ext uri="{FF2B5EF4-FFF2-40B4-BE49-F238E27FC236}">
                <a16:creationId xmlns:a16="http://schemas.microsoft.com/office/drawing/2014/main" id="{7BFEFC66-2347-E947-A49E-DD43E74CCC2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Text Field">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748315"/>
            <a:ext cx="5077970" cy="337585"/>
          </a:xfrm>
        </p:spPr>
        <p:txBody>
          <a:bodyPr vert="horz" lIns="0" tIns="0" bIns="0" anchor="ctr" anchorCtr="0">
            <a:noAutofit/>
          </a:bodyPr>
          <a:lstStyle>
            <a:lvl1pPr>
              <a:lnSpc>
                <a:spcPct val="100000"/>
              </a:lnSpc>
              <a:defRPr sz="1800">
                <a:latin typeface="Oracle Sans" panose="020B0503020204020204" pitchFamily="34" charset="0"/>
                <a:cs typeface="Oracle Sans" panose="020B0503020204020204" pitchFamily="34" charset="0"/>
              </a:defRPr>
            </a:lvl1pPr>
          </a:lstStyle>
          <a:p>
            <a:pPr lvl="0"/>
            <a:r>
              <a:rPr lang="en-US" dirty="0"/>
              <a:t>Presenter’s Title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368799"/>
            <a:ext cx="5077970" cy="337585"/>
          </a:xfrm>
        </p:spPr>
        <p:txBody>
          <a:bodyPr vert="horz" lIns="0" tIns="0" bIns="0" anchor="ctr" anchorCtr="0">
            <a:noAutofit/>
          </a:bodyPr>
          <a:lstStyle>
            <a:lvl1pPr>
              <a:defRPr b="1"/>
            </a:lvl1pPr>
          </a:lstStyle>
          <a:p>
            <a:pPr lvl="0"/>
            <a:r>
              <a:rPr lang="en-US" dirty="0"/>
              <a:t>Presenter’s Name</a:t>
            </a:r>
          </a:p>
        </p:txBody>
      </p:sp>
      <p:cxnSp>
        <p:nvCxnSpPr>
          <p:cNvPr id="26" name="Accent Mark">
            <a:extLst>
              <a:ext uri="{FF2B5EF4-FFF2-40B4-BE49-F238E27FC236}">
                <a16:creationId xmlns:a16="http://schemas.microsoft.com/office/drawing/2014/main" id="{0128FA38-C7A0-1C40-B6A7-8B991B8BE254}"/>
              </a:ext>
            </a:extLst>
          </p:cNvPr>
          <p:cNvCxnSpPr>
            <a:cxnSpLocks/>
          </p:cNvCxnSpPr>
          <p:nvPr userDrawn="1"/>
        </p:nvCxnSpPr>
        <p:spPr>
          <a:xfrm flipH="1">
            <a:off x="1018030" y="4114800"/>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459230"/>
            <a:ext cx="10158984" cy="1025922"/>
          </a:xfrm>
          <a:ln>
            <a:noFill/>
          </a:ln>
        </p:spPr>
        <p:txBody>
          <a:bodyPr wrap="square" anchor="b">
            <a:noAutofit/>
          </a:bodyPr>
          <a:lstStyle>
            <a:lvl1pPr algn="l">
              <a:lnSpc>
                <a:spcPts val="4000"/>
              </a:lnSpc>
              <a:defRPr sz="4000" b="0">
                <a:latin typeface="Georgia" panose="02040502050405020303" pitchFamily="18" charset="0"/>
              </a:defRPr>
            </a:lvl1pPr>
          </a:lstStyle>
          <a:p>
            <a:r>
              <a:rPr lang="en-US" dirty="0"/>
              <a:t>Title goes here (up to two lines) </a:t>
            </a:r>
            <a:br>
              <a:rPr lang="en-US" dirty="0"/>
            </a:br>
            <a:r>
              <a:rPr lang="en-US" dirty="0"/>
              <a:t>Georgia Regular 40pt</a:t>
            </a:r>
          </a:p>
        </p:txBody>
      </p:sp>
      <p:pic>
        <p:nvPicPr>
          <p:cNvPr id="12" name="Oracle Logo">
            <a:extLst>
              <a:ext uri="{FF2B5EF4-FFF2-40B4-BE49-F238E27FC236}">
                <a16:creationId xmlns:a16="http://schemas.microsoft.com/office/drawing/2014/main" id="{37E7F181-1615-4A41-B1E8-B9FF5CDED01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pic>
        <p:nvPicPr>
          <p:cNvPr id="3" name="Picture 2">
            <a:extLst>
              <a:ext uri="{FF2B5EF4-FFF2-40B4-BE49-F238E27FC236}">
                <a16:creationId xmlns:a16="http://schemas.microsoft.com/office/drawing/2014/main" id="{3E3B68FE-A96B-47F4-A574-A5306C6FC8A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199632" y="3115492"/>
            <a:ext cx="5486400" cy="3239588"/>
          </a:xfrm>
          <a:prstGeom prst="rect">
            <a:avLst/>
          </a:prstGeom>
        </p:spPr>
      </p:pic>
    </p:spTree>
    <p:extLst>
      <p:ext uri="{BB962C8B-B14F-4D97-AF65-F5344CB8AC3E}">
        <p14:creationId xmlns:p14="http://schemas.microsoft.com/office/powerpoint/2010/main" val="20823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ark - Title">
    <p:bg>
      <p:bgPr>
        <a:solidFill>
          <a:schemeClr val="tx1"/>
        </a:solidFill>
        <a:effectLst/>
      </p:bgPr>
    </p:bg>
    <p:spTree>
      <p:nvGrpSpPr>
        <p:cNvPr id="1" name=""/>
        <p:cNvGrpSpPr/>
        <p:nvPr/>
      </p:nvGrpSpPr>
      <p:grpSpPr>
        <a:xfrm>
          <a:off x="0" y="0"/>
          <a:ext cx="0" cy="0"/>
          <a:chOff x="0" y="0"/>
          <a:chExt cx="0" cy="0"/>
        </a:xfrm>
      </p:grpSpPr>
      <p:pic>
        <p:nvPicPr>
          <p:cNvPr id="12" name="Data Texture Cloud">
            <a:extLst>
              <a:ext uri="{FF2B5EF4-FFF2-40B4-BE49-F238E27FC236}">
                <a16:creationId xmlns:a16="http://schemas.microsoft.com/office/drawing/2014/main" id="{499583B1-AAC7-DF46-871D-A4B35A6CA86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2683"/>
          <a:stretch/>
        </p:blipFill>
        <p:spPr>
          <a:xfrm flipH="1">
            <a:off x="8709003" y="248024"/>
            <a:ext cx="3482997" cy="1957206"/>
          </a:xfrm>
          <a:prstGeom prst="rect">
            <a:avLst/>
          </a:prstGeom>
        </p:spPr>
      </p:pic>
      <p:pic>
        <p:nvPicPr>
          <p:cNvPr id="18" name="OTag">
            <a:extLst>
              <a:ext uri="{FF2B5EF4-FFF2-40B4-BE49-F238E27FC236}">
                <a16:creationId xmlns:a16="http://schemas.microsoft.com/office/drawing/2014/main" id="{7BFEFC66-2347-E947-A49E-DD43E74CCC2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Text Field">
            <a:extLst>
              <a:ext uri="{FF2B5EF4-FFF2-40B4-BE49-F238E27FC236}">
                <a16:creationId xmlns:a16="http://schemas.microsoft.com/office/drawing/2014/main" id="{3B955B49-F36B-EB4F-AB69-FBF0ADA0BF96}"/>
              </a:ext>
            </a:extLst>
          </p:cNvPr>
          <p:cNvSpPr>
            <a:spLocks noGrp="1"/>
          </p:cNvSpPr>
          <p:nvPr>
            <p:ph type="body" sz="quarter" idx="36" hasCustomPrompt="1"/>
          </p:nvPr>
        </p:nvSpPr>
        <p:spPr>
          <a:xfrm>
            <a:off x="1018030" y="4708503"/>
            <a:ext cx="5077970" cy="266291"/>
          </a:xfrm>
        </p:spPr>
        <p:txBody>
          <a:bodyPr anchor="ctr">
            <a:noAutofit/>
          </a:bodyPr>
          <a:lstStyle>
            <a:lvl1pPr>
              <a:defRPr>
                <a:solidFill>
                  <a:schemeClr val="bg1"/>
                </a:solidFill>
              </a:defRPr>
            </a:lvl1pPr>
          </a:lstStyle>
          <a:p>
            <a:pPr lvl="0"/>
            <a:r>
              <a:rPr lang="en-US" dirty="0"/>
              <a:t>Presenter’s Title</a:t>
            </a:r>
          </a:p>
        </p:txBody>
      </p:sp>
      <p:sp>
        <p:nvSpPr>
          <p:cNvPr id="11" name="Text Field">
            <a:extLst>
              <a:ext uri="{FF2B5EF4-FFF2-40B4-BE49-F238E27FC236}">
                <a16:creationId xmlns:a16="http://schemas.microsoft.com/office/drawing/2014/main" id="{F5080E03-4D40-2D4C-B9AE-5A941EDB1135}"/>
              </a:ext>
            </a:extLst>
          </p:cNvPr>
          <p:cNvSpPr>
            <a:spLocks noGrp="1"/>
          </p:cNvSpPr>
          <p:nvPr>
            <p:ph type="body" sz="quarter" idx="37" hasCustomPrompt="1"/>
          </p:nvPr>
        </p:nvSpPr>
        <p:spPr>
          <a:xfrm>
            <a:off x="1018030" y="4368799"/>
            <a:ext cx="5077970" cy="266291"/>
          </a:xfrm>
        </p:spPr>
        <p:txBody>
          <a:bodyPr anchor="ctr">
            <a:noAutofit/>
          </a:bodyPr>
          <a:lstStyle>
            <a:lvl1pPr>
              <a:defRPr b="1">
                <a:solidFill>
                  <a:schemeClr val="bg1"/>
                </a:solidFill>
              </a:defRPr>
            </a:lvl1pPr>
          </a:lstStyle>
          <a:p>
            <a:pPr lvl="0"/>
            <a:r>
              <a:rPr lang="en-US" dirty="0"/>
              <a:t>Presenter’s Name</a:t>
            </a:r>
          </a:p>
        </p:txBody>
      </p:sp>
      <p:cxnSp>
        <p:nvCxnSpPr>
          <p:cNvPr id="26" name="Accent Mark">
            <a:extLst>
              <a:ext uri="{FF2B5EF4-FFF2-40B4-BE49-F238E27FC236}">
                <a16:creationId xmlns:a16="http://schemas.microsoft.com/office/drawing/2014/main" id="{0128FA38-C7A0-1C40-B6A7-8B991B8BE254}"/>
              </a:ext>
            </a:extLst>
          </p:cNvPr>
          <p:cNvCxnSpPr>
            <a:cxnSpLocks/>
          </p:cNvCxnSpPr>
          <p:nvPr userDrawn="1"/>
        </p:nvCxnSpPr>
        <p:spPr>
          <a:xfrm flipH="1">
            <a:off x="1018030" y="4114800"/>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459230"/>
            <a:ext cx="10158984" cy="1025922"/>
          </a:xfrm>
        </p:spPr>
        <p:txBody>
          <a:bodyPr wrap="square" anchor="b">
            <a:noAutofit/>
          </a:bodyPr>
          <a:lstStyle>
            <a:lvl1pPr algn="l">
              <a:lnSpc>
                <a:spcPts val="4000"/>
              </a:lnSpc>
              <a:defRPr sz="4000" b="0">
                <a:solidFill>
                  <a:schemeClr val="bg1"/>
                </a:solidFill>
                <a:latin typeface="Georgia" panose="02040502050405020303" pitchFamily="18" charset="0"/>
              </a:defRPr>
            </a:lvl1pPr>
          </a:lstStyle>
          <a:p>
            <a:r>
              <a:rPr lang="en-US" dirty="0"/>
              <a:t>Title goes here (up to two lines) </a:t>
            </a:r>
            <a:br>
              <a:rPr lang="en-US" dirty="0"/>
            </a:br>
            <a:r>
              <a:rPr lang="en-US" dirty="0"/>
              <a:t>Georgia Regular 40pt</a:t>
            </a:r>
          </a:p>
        </p:txBody>
      </p:sp>
      <p:pic>
        <p:nvPicPr>
          <p:cNvPr id="15" name="Oracle Logo">
            <a:extLst>
              <a:ext uri="{FF2B5EF4-FFF2-40B4-BE49-F238E27FC236}">
                <a16:creationId xmlns:a16="http://schemas.microsoft.com/office/drawing/2014/main" id="{274909A3-6AF4-7640-ABF1-16382D5EACB5}"/>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44949" y="1132368"/>
            <a:ext cx="1524893" cy="320039"/>
          </a:xfrm>
          <a:prstGeom prst="rect">
            <a:avLst/>
          </a:prstGeom>
        </p:spPr>
      </p:pic>
      <p:pic>
        <p:nvPicPr>
          <p:cNvPr id="3" name="Picture 2">
            <a:extLst>
              <a:ext uri="{FF2B5EF4-FFF2-40B4-BE49-F238E27FC236}">
                <a16:creationId xmlns:a16="http://schemas.microsoft.com/office/drawing/2014/main" id="{4C41B6B9-6486-44E7-A019-269313D6129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199632" y="3076559"/>
            <a:ext cx="5486400" cy="3278521"/>
          </a:xfrm>
          <a:prstGeom prst="rect">
            <a:avLst/>
          </a:prstGeom>
        </p:spPr>
      </p:pic>
    </p:spTree>
    <p:extLst>
      <p:ext uri="{BB962C8B-B14F-4D97-AF65-F5344CB8AC3E}">
        <p14:creationId xmlns:p14="http://schemas.microsoft.com/office/powerpoint/2010/main" val="383718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Light - Remote Speaker">
    <p:bg>
      <p:bgPr>
        <a:solidFill>
          <a:schemeClr val="bg2"/>
        </a:solidFill>
        <a:effectLst/>
      </p:bgPr>
    </p:bg>
    <p:spTree>
      <p:nvGrpSpPr>
        <p:cNvPr id="1" name=""/>
        <p:cNvGrpSpPr/>
        <p:nvPr/>
      </p:nvGrpSpPr>
      <p:grpSpPr>
        <a:xfrm>
          <a:off x="0" y="0"/>
          <a:ext cx="0" cy="0"/>
          <a:chOff x="0" y="0"/>
          <a:chExt cx="0" cy="0"/>
        </a:xfrm>
      </p:grpSpPr>
      <p:pic>
        <p:nvPicPr>
          <p:cNvPr id="12" name="Data Texture Image">
            <a:extLst>
              <a:ext uri="{FF2B5EF4-FFF2-40B4-BE49-F238E27FC236}">
                <a16:creationId xmlns:a16="http://schemas.microsoft.com/office/drawing/2014/main" id="{D1A8D5F2-734A-AE4A-AC70-8FF7EC3B13B8}"/>
              </a:ext>
            </a:extLst>
          </p:cNvPr>
          <p:cNvPicPr>
            <a:picLocks noChangeAspect="1"/>
          </p:cNvPicPr>
          <p:nvPr userDrawn="1"/>
        </p:nvPicPr>
        <p:blipFill rotWithShape="1">
          <a:blip r:embed="rId2">
            <a:alphaModFix amt="30000"/>
            <a:extLst>
              <a:ext uri="{28A0092B-C50C-407E-A947-70E740481C1C}">
                <a14:useLocalDpi xmlns:a14="http://schemas.microsoft.com/office/drawing/2010/main"/>
              </a:ext>
            </a:extLst>
          </a:blip>
          <a:srcRect r="60000"/>
          <a:stretch/>
        </p:blipFill>
        <p:spPr>
          <a:xfrm>
            <a:off x="0" y="0"/>
            <a:ext cx="4876800" cy="6858000"/>
          </a:xfrm>
          <a:prstGeom prst="rect">
            <a:avLst/>
          </a:prstGeom>
        </p:spPr>
      </p:pic>
      <p:pic>
        <p:nvPicPr>
          <p:cNvPr id="15" name="OTag">
            <a:extLst>
              <a:ext uri="{FF2B5EF4-FFF2-40B4-BE49-F238E27FC236}">
                <a16:creationId xmlns:a16="http://schemas.microsoft.com/office/drawing/2014/main" id="{9AF00931-5664-524C-9EEF-7CBC5B1578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6" name="Footer">
            <a:extLst>
              <a:ext uri="{FF2B5EF4-FFF2-40B4-BE49-F238E27FC236}">
                <a16:creationId xmlns:a16="http://schemas.microsoft.com/office/drawing/2014/main" id="{A8C8B17C-79D1-7649-B765-8FC10C5F39B8}"/>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3" name="Slide Number">
            <a:extLst>
              <a:ext uri="{FF2B5EF4-FFF2-40B4-BE49-F238E27FC236}">
                <a16:creationId xmlns:a16="http://schemas.microsoft.com/office/drawing/2014/main" id="{92A4D63A-A370-2A4C-A33C-8C21ECFC1017}"/>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126737" y="3682683"/>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cxnSp>
        <p:nvCxnSpPr>
          <p:cNvPr id="22" name="Accent Mark">
            <a:extLst>
              <a:ext uri="{FF2B5EF4-FFF2-40B4-BE49-F238E27FC236}">
                <a16:creationId xmlns:a16="http://schemas.microsoft.com/office/drawing/2014/main" id="{7A6B761E-671F-4A43-9B1D-C5C5AC5BF314}"/>
              </a:ext>
            </a:extLst>
          </p:cNvPr>
          <p:cNvCxnSpPr>
            <a:cxnSpLocks/>
          </p:cNvCxnSpPr>
          <p:nvPr userDrawn="1"/>
        </p:nvCxnSpPr>
        <p:spPr>
          <a:xfrm flipH="1">
            <a:off x="5132832" y="3428683"/>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126736" y="2351724"/>
            <a:ext cx="6297167" cy="822960"/>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Add title here. Also remove/replace placeholder image as needed.</a:t>
            </a:r>
          </a:p>
        </p:txBody>
      </p:sp>
      <p:pic>
        <p:nvPicPr>
          <p:cNvPr id="11" name="Abstract Pattern Strip">
            <a:extLst>
              <a:ext uri="{FF2B5EF4-FFF2-40B4-BE49-F238E27FC236}">
                <a16:creationId xmlns:a16="http://schemas.microsoft.com/office/drawing/2014/main" id="{F250772B-6865-E140-9F39-D8998E91A72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14" name="Picture Placeholder 2">
            <a:extLst>
              <a:ext uri="{FF2B5EF4-FFF2-40B4-BE49-F238E27FC236}">
                <a16:creationId xmlns:a16="http://schemas.microsoft.com/office/drawing/2014/main" id="{2C8F52D5-9398-4997-A3A9-5777407DA666}"/>
              </a:ext>
            </a:extLst>
          </p:cNvPr>
          <p:cNvSpPr>
            <a:spLocks noGrp="1"/>
          </p:cNvSpPr>
          <p:nvPr>
            <p:ph type="pic" sz="quarter" idx="17"/>
          </p:nvPr>
        </p:nvSpPr>
        <p:spPr>
          <a:xfrm>
            <a:off x="558800" y="1142683"/>
            <a:ext cx="4114800" cy="4572000"/>
          </a:xfrm>
          <a:blipFill>
            <a:blip r:embed="rId5"/>
            <a:stretch>
              <a:fillRect/>
            </a:stretch>
          </a:blipFill>
        </p:spPr>
        <p:txBody>
          <a:bodyPr/>
          <a:lstStyle/>
          <a:p>
            <a:r>
              <a:rPr lang="en-US"/>
              <a:t>Click icon to add picture</a:t>
            </a:r>
          </a:p>
        </p:txBody>
      </p:sp>
    </p:spTree>
    <p:extLst>
      <p:ext uri="{BB962C8B-B14F-4D97-AF65-F5344CB8AC3E}">
        <p14:creationId xmlns:p14="http://schemas.microsoft.com/office/powerpoint/2010/main" val="94203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ark - Remote Speaker">
    <p:bg>
      <p:bgPr>
        <a:solidFill>
          <a:schemeClr val="tx1"/>
        </a:solidFill>
        <a:effectLst/>
      </p:bgPr>
    </p:bg>
    <p:spTree>
      <p:nvGrpSpPr>
        <p:cNvPr id="1" name=""/>
        <p:cNvGrpSpPr/>
        <p:nvPr/>
      </p:nvGrpSpPr>
      <p:grpSpPr>
        <a:xfrm>
          <a:off x="0" y="0"/>
          <a:ext cx="0" cy="0"/>
          <a:chOff x="0" y="0"/>
          <a:chExt cx="0" cy="0"/>
        </a:xfrm>
      </p:grpSpPr>
      <p:pic>
        <p:nvPicPr>
          <p:cNvPr id="12" name="Data Texture Image">
            <a:extLst>
              <a:ext uri="{FF2B5EF4-FFF2-40B4-BE49-F238E27FC236}">
                <a16:creationId xmlns:a16="http://schemas.microsoft.com/office/drawing/2014/main" id="{9E0CF6FF-2D61-1D4D-819D-4A9474040C34}"/>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r="60000"/>
          <a:stretch/>
        </p:blipFill>
        <p:spPr>
          <a:xfrm>
            <a:off x="0" y="0"/>
            <a:ext cx="4876800" cy="6858000"/>
          </a:xfrm>
          <a:prstGeom prst="rect">
            <a:avLst/>
          </a:prstGeom>
        </p:spPr>
      </p:pic>
      <p:pic>
        <p:nvPicPr>
          <p:cNvPr id="15" name="OTag">
            <a:extLst>
              <a:ext uri="{FF2B5EF4-FFF2-40B4-BE49-F238E27FC236}">
                <a16:creationId xmlns:a16="http://schemas.microsoft.com/office/drawing/2014/main" id="{9AF00931-5664-524C-9EEF-7CBC5B1578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Footer">
            <a:extLst>
              <a:ext uri="{FF2B5EF4-FFF2-40B4-BE49-F238E27FC236}">
                <a16:creationId xmlns:a16="http://schemas.microsoft.com/office/drawing/2014/main" id="{604384E5-A601-EC42-8F35-140225F3EC48}"/>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3" name="Slide Number">
            <a:extLst>
              <a:ext uri="{FF2B5EF4-FFF2-40B4-BE49-F238E27FC236}">
                <a16:creationId xmlns:a16="http://schemas.microsoft.com/office/drawing/2014/main" id="{92A4D63A-A370-2A4C-A33C-8C21ECFC1017}"/>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126737" y="3682683"/>
            <a:ext cx="6297168" cy="1132486"/>
          </a:xfrm>
          <a:prstGeom prst="rect">
            <a:avLst/>
          </a:prstGeom>
        </p:spPr>
        <p:txBody>
          <a:bodyPr lIns="0" tIns="0" rIns="0" bIns="0">
            <a:normAutofit/>
          </a:bodyPr>
          <a:lstStyle>
            <a:lvl1pPr>
              <a:defRPr sz="2000">
                <a:solidFill>
                  <a:schemeClr val="bg1"/>
                </a:solidFill>
              </a:defRPr>
            </a:lvl1pPr>
          </a:lstStyle>
          <a:p>
            <a:pPr lvl="0"/>
            <a:r>
              <a:rPr lang="en-US" dirty="0"/>
              <a:t>Title</a:t>
            </a:r>
          </a:p>
          <a:p>
            <a:pPr lvl="0"/>
            <a:r>
              <a:rPr lang="en-US" dirty="0"/>
              <a:t>Company</a:t>
            </a:r>
          </a:p>
          <a:p>
            <a:pPr lvl="0"/>
            <a:r>
              <a:rPr lang="en-US" dirty="0"/>
              <a:t>Date</a:t>
            </a:r>
          </a:p>
        </p:txBody>
      </p:sp>
      <p:cxnSp>
        <p:nvCxnSpPr>
          <p:cNvPr id="22" name="Accent Mark">
            <a:extLst>
              <a:ext uri="{FF2B5EF4-FFF2-40B4-BE49-F238E27FC236}">
                <a16:creationId xmlns:a16="http://schemas.microsoft.com/office/drawing/2014/main" id="{7A6B761E-671F-4A43-9B1D-C5C5AC5BF314}"/>
              </a:ext>
            </a:extLst>
          </p:cNvPr>
          <p:cNvCxnSpPr>
            <a:cxnSpLocks/>
          </p:cNvCxnSpPr>
          <p:nvPr userDrawn="1"/>
        </p:nvCxnSpPr>
        <p:spPr>
          <a:xfrm flipH="1">
            <a:off x="5132832" y="3428683"/>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126736" y="2351724"/>
            <a:ext cx="6297167"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Add title here. Also remove/replace placeholder image as needed.</a:t>
            </a:r>
          </a:p>
        </p:txBody>
      </p:sp>
      <p:pic>
        <p:nvPicPr>
          <p:cNvPr id="11" name="Abstract Pattern Strip">
            <a:extLst>
              <a:ext uri="{FF2B5EF4-FFF2-40B4-BE49-F238E27FC236}">
                <a16:creationId xmlns:a16="http://schemas.microsoft.com/office/drawing/2014/main" id="{F250772B-6865-E140-9F39-D8998E91A72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16" name="Picture Placeholder 2">
            <a:extLst>
              <a:ext uri="{FF2B5EF4-FFF2-40B4-BE49-F238E27FC236}">
                <a16:creationId xmlns:a16="http://schemas.microsoft.com/office/drawing/2014/main" id="{4D0BF2ED-526A-43A5-8889-F1A42A601BED}"/>
              </a:ext>
            </a:extLst>
          </p:cNvPr>
          <p:cNvSpPr>
            <a:spLocks noGrp="1"/>
          </p:cNvSpPr>
          <p:nvPr>
            <p:ph type="pic" sz="quarter" idx="17"/>
          </p:nvPr>
        </p:nvSpPr>
        <p:spPr>
          <a:xfrm>
            <a:off x="558800" y="1142683"/>
            <a:ext cx="4114800" cy="4572000"/>
          </a:xfrm>
          <a:blipFill>
            <a:blip r:embed="rId5"/>
            <a:stretch>
              <a:fillRect/>
            </a:stretch>
          </a:blipFill>
        </p:spPr>
        <p:txBody>
          <a:bodyPr/>
          <a:lstStyle/>
          <a:p>
            <a:r>
              <a:rPr lang="en-US"/>
              <a:t>Click icon to add picture</a:t>
            </a:r>
          </a:p>
        </p:txBody>
      </p:sp>
    </p:spTree>
    <p:extLst>
      <p:ext uri="{BB962C8B-B14F-4D97-AF65-F5344CB8AC3E}">
        <p14:creationId xmlns:p14="http://schemas.microsoft.com/office/powerpoint/2010/main" val="237347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Light - Numbered Outline">
    <p:bg>
      <p:bgPr>
        <a:solidFill>
          <a:schemeClr val="bg2"/>
        </a:solidFill>
        <a:effectLst/>
      </p:bgPr>
    </p:bg>
    <p:spTree>
      <p:nvGrpSpPr>
        <p:cNvPr id="1" name=""/>
        <p:cNvGrpSpPr/>
        <p:nvPr/>
      </p:nvGrpSpPr>
      <p:grpSpPr>
        <a:xfrm>
          <a:off x="0" y="0"/>
          <a:ext cx="0" cy="0"/>
          <a:chOff x="0" y="0"/>
          <a:chExt cx="0" cy="0"/>
        </a:xfrm>
      </p:grpSpPr>
      <p:pic>
        <p:nvPicPr>
          <p:cNvPr id="32" name="Data Texture Cloud">
            <a:extLst>
              <a:ext uri="{FF2B5EF4-FFF2-40B4-BE49-F238E27FC236}">
                <a16:creationId xmlns:a16="http://schemas.microsoft.com/office/drawing/2014/main" id="{4F1E65AD-22C9-374C-97B0-B5C16E332CB8}"/>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26" name="OTag">
            <a:extLst>
              <a:ext uri="{FF2B5EF4-FFF2-40B4-BE49-F238E27FC236}">
                <a16:creationId xmlns:a16="http://schemas.microsoft.com/office/drawing/2014/main" id="{6B255320-7797-3244-AB7F-7048F2FDBB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Footer">
            <a:extLst>
              <a:ext uri="{FF2B5EF4-FFF2-40B4-BE49-F238E27FC236}">
                <a16:creationId xmlns:a16="http://schemas.microsoft.com/office/drawing/2014/main" id="{5C832301-2AE4-1245-BF5A-702B011155AF}"/>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27" name="Slide Number">
            <a:extLst>
              <a:ext uri="{FF2B5EF4-FFF2-40B4-BE49-F238E27FC236}">
                <a16:creationId xmlns:a16="http://schemas.microsoft.com/office/drawing/2014/main" id="{ADC3B97F-4317-2244-A893-1F690DBA4FE4}"/>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8" name="Number">
            <a:extLst>
              <a:ext uri="{FF2B5EF4-FFF2-40B4-BE49-F238E27FC236}">
                <a16:creationId xmlns:a16="http://schemas.microsoft.com/office/drawing/2014/main" id="{0EC907BF-0F79-AE40-A0E1-10EDEEBBAE51}"/>
              </a:ext>
            </a:extLst>
          </p:cNvPr>
          <p:cNvSpPr>
            <a:spLocks noGrp="1"/>
          </p:cNvSpPr>
          <p:nvPr>
            <p:ph type="body" sz="quarter" idx="14" hasCustomPrompt="1"/>
          </p:nvPr>
        </p:nvSpPr>
        <p:spPr>
          <a:xfrm>
            <a:off x="768095" y="3916426"/>
            <a:ext cx="439953" cy="395562"/>
          </a:xfrm>
          <a:prstGeom prst="rect">
            <a:avLst/>
          </a:prstGeom>
        </p:spPr>
        <p:txBody>
          <a:bodyPr wrap="none"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17" name="Number">
            <a:extLst>
              <a:ext uri="{FF2B5EF4-FFF2-40B4-BE49-F238E27FC236}">
                <a16:creationId xmlns:a16="http://schemas.microsoft.com/office/drawing/2014/main" id="{D25DA43B-4E3A-394F-B8B3-16A0A25D880E}"/>
              </a:ext>
            </a:extLst>
          </p:cNvPr>
          <p:cNvSpPr>
            <a:spLocks noGrp="1"/>
          </p:cNvSpPr>
          <p:nvPr>
            <p:ph type="body" sz="quarter" idx="13" hasCustomPrompt="1"/>
          </p:nvPr>
        </p:nvSpPr>
        <p:spPr>
          <a:xfrm>
            <a:off x="768095" y="3397254"/>
            <a:ext cx="439953" cy="395562"/>
          </a:xfrm>
          <a:prstGeom prst="rect">
            <a:avLst/>
          </a:prstGeom>
        </p:spPr>
        <p:txBody>
          <a:bodyPr wrap="none"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16" name="Number">
            <a:extLst>
              <a:ext uri="{FF2B5EF4-FFF2-40B4-BE49-F238E27FC236}">
                <a16:creationId xmlns:a16="http://schemas.microsoft.com/office/drawing/2014/main" id="{DD2FB6D0-D95C-6242-A795-CCD93D8A20FE}"/>
              </a:ext>
            </a:extLst>
          </p:cNvPr>
          <p:cNvSpPr>
            <a:spLocks noGrp="1"/>
          </p:cNvSpPr>
          <p:nvPr>
            <p:ph type="body" sz="quarter" idx="12" hasCustomPrompt="1"/>
          </p:nvPr>
        </p:nvSpPr>
        <p:spPr>
          <a:xfrm>
            <a:off x="768095" y="2878080"/>
            <a:ext cx="439953" cy="395562"/>
          </a:xfrm>
          <a:prstGeom prst="rect">
            <a:avLst/>
          </a:prstGeom>
        </p:spPr>
        <p:txBody>
          <a:bodyPr wrap="none"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15" name="Number">
            <a:extLst>
              <a:ext uri="{FF2B5EF4-FFF2-40B4-BE49-F238E27FC236}">
                <a16:creationId xmlns:a16="http://schemas.microsoft.com/office/drawing/2014/main" id="{06493D53-065B-674D-B762-76404273F0D9}"/>
              </a:ext>
            </a:extLst>
          </p:cNvPr>
          <p:cNvSpPr>
            <a:spLocks noGrp="1"/>
          </p:cNvSpPr>
          <p:nvPr>
            <p:ph type="body" sz="quarter" idx="11" hasCustomPrompt="1"/>
          </p:nvPr>
        </p:nvSpPr>
        <p:spPr>
          <a:xfrm>
            <a:off x="768095" y="2358906"/>
            <a:ext cx="439953" cy="395562"/>
          </a:xfrm>
          <a:prstGeom prst="rect">
            <a:avLst/>
          </a:prstGeom>
        </p:spPr>
        <p:txBody>
          <a:bodyPr wrap="none"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13" name="Number">
            <a:extLst>
              <a:ext uri="{FF2B5EF4-FFF2-40B4-BE49-F238E27FC236}">
                <a16:creationId xmlns:a16="http://schemas.microsoft.com/office/drawing/2014/main" id="{85B432C7-6194-C04D-8607-A1DFBA3219E4}"/>
              </a:ext>
            </a:extLst>
          </p:cNvPr>
          <p:cNvSpPr>
            <a:spLocks noGrp="1"/>
          </p:cNvSpPr>
          <p:nvPr>
            <p:ph type="body" sz="quarter" idx="10" hasCustomPrompt="1"/>
          </p:nvPr>
        </p:nvSpPr>
        <p:spPr>
          <a:xfrm>
            <a:off x="768095" y="1839732"/>
            <a:ext cx="439953" cy="395562"/>
          </a:xfrm>
          <a:prstGeom prst="rect">
            <a:avLst/>
          </a:prstGeom>
        </p:spPr>
        <p:txBody>
          <a:bodyPr wrap="none"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23" name="Text Field">
            <a:extLst>
              <a:ext uri="{FF2B5EF4-FFF2-40B4-BE49-F238E27FC236}">
                <a16:creationId xmlns:a16="http://schemas.microsoft.com/office/drawing/2014/main" id="{6D1BD307-5E4B-9647-A402-54CF30BEC3C6}"/>
              </a:ext>
            </a:extLst>
          </p:cNvPr>
          <p:cNvSpPr>
            <a:spLocks noGrp="1"/>
          </p:cNvSpPr>
          <p:nvPr>
            <p:ph type="body" idx="19"/>
          </p:nvPr>
        </p:nvSpPr>
        <p:spPr>
          <a:xfrm>
            <a:off x="1371411" y="3916426"/>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2" name="Text Field">
            <a:extLst>
              <a:ext uri="{FF2B5EF4-FFF2-40B4-BE49-F238E27FC236}">
                <a16:creationId xmlns:a16="http://schemas.microsoft.com/office/drawing/2014/main" id="{A5DE72B7-8353-7C47-A8C2-69DED713D179}"/>
              </a:ext>
            </a:extLst>
          </p:cNvPr>
          <p:cNvSpPr>
            <a:spLocks noGrp="1"/>
          </p:cNvSpPr>
          <p:nvPr>
            <p:ph type="body" idx="18"/>
          </p:nvPr>
        </p:nvSpPr>
        <p:spPr>
          <a:xfrm>
            <a:off x="1371411" y="3397229"/>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0" name="Text Field">
            <a:extLst>
              <a:ext uri="{FF2B5EF4-FFF2-40B4-BE49-F238E27FC236}">
                <a16:creationId xmlns:a16="http://schemas.microsoft.com/office/drawing/2014/main" id="{35FDD008-E0E6-4746-AB5B-78D012E92B2E}"/>
              </a:ext>
            </a:extLst>
          </p:cNvPr>
          <p:cNvSpPr>
            <a:spLocks noGrp="1"/>
          </p:cNvSpPr>
          <p:nvPr>
            <p:ph type="body" idx="17"/>
          </p:nvPr>
        </p:nvSpPr>
        <p:spPr>
          <a:xfrm>
            <a:off x="1371411" y="2878032"/>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Field">
            <a:extLst>
              <a:ext uri="{FF2B5EF4-FFF2-40B4-BE49-F238E27FC236}">
                <a16:creationId xmlns:a16="http://schemas.microsoft.com/office/drawing/2014/main" id="{53E966DA-E5B9-074E-B0AA-F5451AF51BAE}"/>
              </a:ext>
            </a:extLst>
          </p:cNvPr>
          <p:cNvSpPr>
            <a:spLocks noGrp="1"/>
          </p:cNvSpPr>
          <p:nvPr>
            <p:ph type="body" idx="16"/>
          </p:nvPr>
        </p:nvSpPr>
        <p:spPr>
          <a:xfrm>
            <a:off x="1371411" y="2358835"/>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Text Field">
            <a:extLst>
              <a:ext uri="{FF2B5EF4-FFF2-40B4-BE49-F238E27FC236}">
                <a16:creationId xmlns:a16="http://schemas.microsoft.com/office/drawing/2014/main" id="{FD86EFD9-8225-47A7-9DFF-A350F67E94AA}"/>
              </a:ext>
            </a:extLst>
          </p:cNvPr>
          <p:cNvSpPr>
            <a:spLocks noGrp="1"/>
          </p:cNvSpPr>
          <p:nvPr>
            <p:ph type="body" idx="1"/>
          </p:nvPr>
        </p:nvSpPr>
        <p:spPr>
          <a:xfrm>
            <a:off x="1371411" y="1839638"/>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30" name="Accent Mark">
            <a:extLst>
              <a:ext uri="{FF2B5EF4-FFF2-40B4-BE49-F238E27FC236}">
                <a16:creationId xmlns:a16="http://schemas.microsoft.com/office/drawing/2014/main" id="{27BF9EF6-C607-E74B-BE4E-C1CEE539A463}"/>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1F2D107A-3A71-E74E-9042-888785621363}"/>
              </a:ext>
            </a:extLst>
          </p:cNvPr>
          <p:cNvSpPr>
            <a:spLocks noGrp="1"/>
          </p:cNvSpPr>
          <p:nvPr>
            <p:ph type="body" sz="quarter" idx="20" hasCustomPrompt="1"/>
          </p:nvPr>
        </p:nvSpPr>
        <p:spPr>
          <a:xfrm>
            <a:off x="762000" y="508000"/>
            <a:ext cx="10671048" cy="822960"/>
          </a:xfrm>
        </p:spPr>
        <p:txBody>
          <a:bodyPr anchor="b" anchorCtr="0"/>
          <a:lstStyle>
            <a:lvl1pPr>
              <a:defRPr sz="2400" b="1"/>
            </a:lvl1pPr>
          </a:lstStyle>
          <a:p>
            <a:pPr lvl="0"/>
            <a:r>
              <a:rPr lang="en-US" dirty="0"/>
              <a:t>Title</a:t>
            </a:r>
          </a:p>
        </p:txBody>
      </p:sp>
      <p:pic>
        <p:nvPicPr>
          <p:cNvPr id="24" name="Abstract Pattern Strip">
            <a:extLst>
              <a:ext uri="{FF2B5EF4-FFF2-40B4-BE49-F238E27FC236}">
                <a16:creationId xmlns:a16="http://schemas.microsoft.com/office/drawing/2014/main" id="{6389BC6F-934C-3E4C-8EFF-C5723C482C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416323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ark - Numbered Outline">
    <p:bg>
      <p:bgPr>
        <a:solidFill>
          <a:schemeClr val="tx1"/>
        </a:solidFill>
        <a:effectLst/>
      </p:bgPr>
    </p:bg>
    <p:spTree>
      <p:nvGrpSpPr>
        <p:cNvPr id="1" name=""/>
        <p:cNvGrpSpPr/>
        <p:nvPr/>
      </p:nvGrpSpPr>
      <p:grpSpPr>
        <a:xfrm>
          <a:off x="0" y="0"/>
          <a:ext cx="0" cy="0"/>
          <a:chOff x="0" y="0"/>
          <a:chExt cx="0" cy="0"/>
        </a:xfrm>
      </p:grpSpPr>
      <p:pic>
        <p:nvPicPr>
          <p:cNvPr id="4" name="Data Texture Cloud">
            <a:extLst>
              <a:ext uri="{FF2B5EF4-FFF2-40B4-BE49-F238E27FC236}">
                <a16:creationId xmlns:a16="http://schemas.microsoft.com/office/drawing/2014/main" id="{69E13B9F-678E-A049-88C5-7C61A70A280E}"/>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48641"/>
          <a:stretch/>
        </p:blipFill>
        <p:spPr>
          <a:xfrm>
            <a:off x="9881411" y="521208"/>
            <a:ext cx="2310589" cy="1701811"/>
          </a:xfrm>
          <a:prstGeom prst="rect">
            <a:avLst/>
          </a:prstGeom>
        </p:spPr>
      </p:pic>
      <p:pic>
        <p:nvPicPr>
          <p:cNvPr id="26" name="OTag">
            <a:extLst>
              <a:ext uri="{FF2B5EF4-FFF2-40B4-BE49-F238E27FC236}">
                <a16:creationId xmlns:a16="http://schemas.microsoft.com/office/drawing/2014/main" id="{6B255320-7797-3244-AB7F-7048F2FDBB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Footer">
            <a:extLst>
              <a:ext uri="{FF2B5EF4-FFF2-40B4-BE49-F238E27FC236}">
                <a16:creationId xmlns:a16="http://schemas.microsoft.com/office/drawing/2014/main" id="{1EBF30CA-C141-344E-8ACF-6678A5BBAFB4}"/>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27" name="Slide Number">
            <a:extLst>
              <a:ext uri="{FF2B5EF4-FFF2-40B4-BE49-F238E27FC236}">
                <a16:creationId xmlns:a16="http://schemas.microsoft.com/office/drawing/2014/main" id="{ADC3B97F-4317-2244-A893-1F690DBA4FE4}"/>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8" name="Number">
            <a:extLst>
              <a:ext uri="{FF2B5EF4-FFF2-40B4-BE49-F238E27FC236}">
                <a16:creationId xmlns:a16="http://schemas.microsoft.com/office/drawing/2014/main" id="{0EC907BF-0F79-AE40-A0E1-10EDEEBBAE51}"/>
              </a:ext>
            </a:extLst>
          </p:cNvPr>
          <p:cNvSpPr>
            <a:spLocks noGrp="1"/>
          </p:cNvSpPr>
          <p:nvPr>
            <p:ph type="body" sz="quarter" idx="14" hasCustomPrompt="1"/>
          </p:nvPr>
        </p:nvSpPr>
        <p:spPr>
          <a:xfrm>
            <a:off x="768095" y="3916426"/>
            <a:ext cx="439953" cy="395562"/>
          </a:xfrm>
          <a:prstGeom prst="rect">
            <a:avLst/>
          </a:prstGeom>
        </p:spPr>
        <p:txBody>
          <a:bodyPr wrap="none"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7" name="Number">
            <a:extLst>
              <a:ext uri="{FF2B5EF4-FFF2-40B4-BE49-F238E27FC236}">
                <a16:creationId xmlns:a16="http://schemas.microsoft.com/office/drawing/2014/main" id="{D25DA43B-4E3A-394F-B8B3-16A0A25D880E}"/>
              </a:ext>
            </a:extLst>
          </p:cNvPr>
          <p:cNvSpPr>
            <a:spLocks noGrp="1"/>
          </p:cNvSpPr>
          <p:nvPr>
            <p:ph type="body" sz="quarter" idx="13" hasCustomPrompt="1"/>
          </p:nvPr>
        </p:nvSpPr>
        <p:spPr>
          <a:xfrm>
            <a:off x="768095" y="3397254"/>
            <a:ext cx="439953" cy="395562"/>
          </a:xfrm>
          <a:prstGeom prst="rect">
            <a:avLst/>
          </a:prstGeom>
        </p:spPr>
        <p:txBody>
          <a:bodyPr wrap="none"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6" name="Number">
            <a:extLst>
              <a:ext uri="{FF2B5EF4-FFF2-40B4-BE49-F238E27FC236}">
                <a16:creationId xmlns:a16="http://schemas.microsoft.com/office/drawing/2014/main" id="{DD2FB6D0-D95C-6242-A795-CCD93D8A20FE}"/>
              </a:ext>
            </a:extLst>
          </p:cNvPr>
          <p:cNvSpPr>
            <a:spLocks noGrp="1"/>
          </p:cNvSpPr>
          <p:nvPr>
            <p:ph type="body" sz="quarter" idx="12" hasCustomPrompt="1"/>
          </p:nvPr>
        </p:nvSpPr>
        <p:spPr>
          <a:xfrm>
            <a:off x="768095" y="2878080"/>
            <a:ext cx="439953" cy="395562"/>
          </a:xfrm>
          <a:prstGeom prst="rect">
            <a:avLst/>
          </a:prstGeom>
        </p:spPr>
        <p:txBody>
          <a:bodyPr wrap="none"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5" name="Number">
            <a:extLst>
              <a:ext uri="{FF2B5EF4-FFF2-40B4-BE49-F238E27FC236}">
                <a16:creationId xmlns:a16="http://schemas.microsoft.com/office/drawing/2014/main" id="{06493D53-065B-674D-B762-76404273F0D9}"/>
              </a:ext>
            </a:extLst>
          </p:cNvPr>
          <p:cNvSpPr>
            <a:spLocks noGrp="1"/>
          </p:cNvSpPr>
          <p:nvPr>
            <p:ph type="body" sz="quarter" idx="11" hasCustomPrompt="1"/>
          </p:nvPr>
        </p:nvSpPr>
        <p:spPr>
          <a:xfrm>
            <a:off x="768095" y="2358906"/>
            <a:ext cx="439953" cy="395562"/>
          </a:xfrm>
          <a:prstGeom prst="rect">
            <a:avLst/>
          </a:prstGeom>
        </p:spPr>
        <p:txBody>
          <a:bodyPr wrap="none"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3" name="Number">
            <a:extLst>
              <a:ext uri="{FF2B5EF4-FFF2-40B4-BE49-F238E27FC236}">
                <a16:creationId xmlns:a16="http://schemas.microsoft.com/office/drawing/2014/main" id="{85B432C7-6194-C04D-8607-A1DFBA3219E4}"/>
              </a:ext>
            </a:extLst>
          </p:cNvPr>
          <p:cNvSpPr>
            <a:spLocks noGrp="1"/>
          </p:cNvSpPr>
          <p:nvPr>
            <p:ph type="body" sz="quarter" idx="10" hasCustomPrompt="1"/>
          </p:nvPr>
        </p:nvSpPr>
        <p:spPr>
          <a:xfrm>
            <a:off x="768095" y="1839732"/>
            <a:ext cx="439953" cy="395562"/>
          </a:xfrm>
          <a:prstGeom prst="rect">
            <a:avLst/>
          </a:prstGeom>
        </p:spPr>
        <p:txBody>
          <a:bodyPr wrap="none"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23" name="Text Field">
            <a:extLst>
              <a:ext uri="{FF2B5EF4-FFF2-40B4-BE49-F238E27FC236}">
                <a16:creationId xmlns:a16="http://schemas.microsoft.com/office/drawing/2014/main" id="{6D1BD307-5E4B-9647-A402-54CF30BEC3C6}"/>
              </a:ext>
            </a:extLst>
          </p:cNvPr>
          <p:cNvSpPr>
            <a:spLocks noGrp="1"/>
          </p:cNvSpPr>
          <p:nvPr>
            <p:ph type="body" idx="19"/>
          </p:nvPr>
        </p:nvSpPr>
        <p:spPr>
          <a:xfrm>
            <a:off x="1371411" y="3916426"/>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2" name="Text Field">
            <a:extLst>
              <a:ext uri="{FF2B5EF4-FFF2-40B4-BE49-F238E27FC236}">
                <a16:creationId xmlns:a16="http://schemas.microsoft.com/office/drawing/2014/main" id="{A5DE72B7-8353-7C47-A8C2-69DED713D179}"/>
              </a:ext>
            </a:extLst>
          </p:cNvPr>
          <p:cNvSpPr>
            <a:spLocks noGrp="1"/>
          </p:cNvSpPr>
          <p:nvPr>
            <p:ph type="body" idx="18"/>
          </p:nvPr>
        </p:nvSpPr>
        <p:spPr>
          <a:xfrm>
            <a:off x="1371411" y="3397229"/>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0" name="Text Field">
            <a:extLst>
              <a:ext uri="{FF2B5EF4-FFF2-40B4-BE49-F238E27FC236}">
                <a16:creationId xmlns:a16="http://schemas.microsoft.com/office/drawing/2014/main" id="{35FDD008-E0E6-4746-AB5B-78D012E92B2E}"/>
              </a:ext>
            </a:extLst>
          </p:cNvPr>
          <p:cNvSpPr>
            <a:spLocks noGrp="1"/>
          </p:cNvSpPr>
          <p:nvPr>
            <p:ph type="body" idx="17"/>
          </p:nvPr>
        </p:nvSpPr>
        <p:spPr>
          <a:xfrm>
            <a:off x="1371411" y="2878032"/>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Field">
            <a:extLst>
              <a:ext uri="{FF2B5EF4-FFF2-40B4-BE49-F238E27FC236}">
                <a16:creationId xmlns:a16="http://schemas.microsoft.com/office/drawing/2014/main" id="{53E966DA-E5B9-074E-B0AA-F5451AF51BAE}"/>
              </a:ext>
            </a:extLst>
          </p:cNvPr>
          <p:cNvSpPr>
            <a:spLocks noGrp="1"/>
          </p:cNvSpPr>
          <p:nvPr>
            <p:ph type="body" idx="16"/>
          </p:nvPr>
        </p:nvSpPr>
        <p:spPr>
          <a:xfrm>
            <a:off x="1371411" y="2358835"/>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Text Field">
            <a:extLst>
              <a:ext uri="{FF2B5EF4-FFF2-40B4-BE49-F238E27FC236}">
                <a16:creationId xmlns:a16="http://schemas.microsoft.com/office/drawing/2014/main" id="{FD86EFD9-8225-47A7-9DFF-A350F67E94AA}"/>
              </a:ext>
            </a:extLst>
          </p:cNvPr>
          <p:cNvSpPr>
            <a:spLocks noGrp="1"/>
          </p:cNvSpPr>
          <p:nvPr>
            <p:ph type="body" idx="1"/>
          </p:nvPr>
        </p:nvSpPr>
        <p:spPr>
          <a:xfrm>
            <a:off x="1371411" y="1839638"/>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30" name="Accent Mark">
            <a:extLst>
              <a:ext uri="{FF2B5EF4-FFF2-40B4-BE49-F238E27FC236}">
                <a16:creationId xmlns:a16="http://schemas.microsoft.com/office/drawing/2014/main" id="{27BF9EF6-C607-E74B-BE4E-C1CEE539A463}"/>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023B1513-D7D1-ED45-9AE9-75BA91464BF8}"/>
              </a:ext>
            </a:extLst>
          </p:cNvPr>
          <p:cNvSpPr>
            <a:spLocks noGrp="1"/>
          </p:cNvSpPr>
          <p:nvPr>
            <p:ph type="body" sz="quarter" idx="20" hasCustomPrompt="1"/>
          </p:nvPr>
        </p:nvSpPr>
        <p:spPr>
          <a:xfrm>
            <a:off x="762000" y="508000"/>
            <a:ext cx="10671048" cy="822960"/>
          </a:xfrm>
        </p:spPr>
        <p:txBody>
          <a:bodyPr anchor="b" anchorCtr="0"/>
          <a:lstStyle>
            <a:lvl1pPr>
              <a:defRPr sz="2400" b="1">
                <a:solidFill>
                  <a:schemeClr val="bg1"/>
                </a:solidFill>
              </a:defRPr>
            </a:lvl1pPr>
          </a:lstStyle>
          <a:p>
            <a:pPr lvl="0"/>
            <a:r>
              <a:rPr lang="en-US" dirty="0"/>
              <a:t>Title</a:t>
            </a:r>
          </a:p>
        </p:txBody>
      </p:sp>
      <p:pic>
        <p:nvPicPr>
          <p:cNvPr id="24" name="Abstract Pattern Strip">
            <a:extLst>
              <a:ext uri="{FF2B5EF4-FFF2-40B4-BE49-F238E27FC236}">
                <a16:creationId xmlns:a16="http://schemas.microsoft.com/office/drawing/2014/main" id="{6389BC6F-934C-3E4C-8EFF-C5723C482C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79528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 Numbered Outline 2 Column">
    <p:bg>
      <p:bgPr>
        <a:solidFill>
          <a:schemeClr val="bg2"/>
        </a:solidFill>
        <a:effectLst/>
      </p:bgPr>
    </p:bg>
    <p:spTree>
      <p:nvGrpSpPr>
        <p:cNvPr id="1" name=""/>
        <p:cNvGrpSpPr/>
        <p:nvPr/>
      </p:nvGrpSpPr>
      <p:grpSpPr>
        <a:xfrm>
          <a:off x="0" y="0"/>
          <a:ext cx="0" cy="0"/>
          <a:chOff x="0" y="0"/>
          <a:chExt cx="0" cy="0"/>
        </a:xfrm>
      </p:grpSpPr>
      <p:pic>
        <p:nvPicPr>
          <p:cNvPr id="33" name="Data Texture Cloud">
            <a:extLst>
              <a:ext uri="{FF2B5EF4-FFF2-40B4-BE49-F238E27FC236}">
                <a16:creationId xmlns:a16="http://schemas.microsoft.com/office/drawing/2014/main" id="{6BADE36C-1CA5-5845-B02A-AEABA73DB1CD}"/>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26" name="OTag">
            <a:extLst>
              <a:ext uri="{FF2B5EF4-FFF2-40B4-BE49-F238E27FC236}">
                <a16:creationId xmlns:a16="http://schemas.microsoft.com/office/drawing/2014/main" id="{6B255320-7797-3244-AB7F-7048F2FDBB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5" name="Footer">
            <a:extLst>
              <a:ext uri="{FF2B5EF4-FFF2-40B4-BE49-F238E27FC236}">
                <a16:creationId xmlns:a16="http://schemas.microsoft.com/office/drawing/2014/main" id="{6437C572-88B3-0F48-9AC6-404CE959FA05}"/>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31" name="Slide Number">
            <a:extLst>
              <a:ext uri="{FF2B5EF4-FFF2-40B4-BE49-F238E27FC236}">
                <a16:creationId xmlns:a16="http://schemas.microsoft.com/office/drawing/2014/main" id="{CC5C0CA0-2B8A-9F4E-A261-9C8E089C7C6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38" name="Number">
            <a:extLst>
              <a:ext uri="{FF2B5EF4-FFF2-40B4-BE49-F238E27FC236}">
                <a16:creationId xmlns:a16="http://schemas.microsoft.com/office/drawing/2014/main" id="{2F38CE05-2128-F946-832B-CF7806F2B597}"/>
              </a:ext>
            </a:extLst>
          </p:cNvPr>
          <p:cNvSpPr>
            <a:spLocks noGrp="1"/>
          </p:cNvSpPr>
          <p:nvPr>
            <p:ph type="body" sz="quarter" idx="26" hasCustomPrompt="1"/>
          </p:nvPr>
        </p:nvSpPr>
        <p:spPr>
          <a:xfrm>
            <a:off x="6342892" y="3916426"/>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37" name="Number">
            <a:extLst>
              <a:ext uri="{FF2B5EF4-FFF2-40B4-BE49-F238E27FC236}">
                <a16:creationId xmlns:a16="http://schemas.microsoft.com/office/drawing/2014/main" id="{57B2FD3E-93EE-0A45-9E7C-CB3E5765653D}"/>
              </a:ext>
            </a:extLst>
          </p:cNvPr>
          <p:cNvSpPr>
            <a:spLocks noGrp="1"/>
          </p:cNvSpPr>
          <p:nvPr>
            <p:ph type="body" sz="quarter" idx="25" hasCustomPrompt="1"/>
          </p:nvPr>
        </p:nvSpPr>
        <p:spPr>
          <a:xfrm>
            <a:off x="6342892" y="3397254"/>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36" name="Number">
            <a:extLst>
              <a:ext uri="{FF2B5EF4-FFF2-40B4-BE49-F238E27FC236}">
                <a16:creationId xmlns:a16="http://schemas.microsoft.com/office/drawing/2014/main" id="{4C37858A-AC21-CB41-8C96-65D9002230E4}"/>
              </a:ext>
            </a:extLst>
          </p:cNvPr>
          <p:cNvSpPr>
            <a:spLocks noGrp="1"/>
          </p:cNvSpPr>
          <p:nvPr>
            <p:ph type="body" sz="quarter" idx="24" hasCustomPrompt="1"/>
          </p:nvPr>
        </p:nvSpPr>
        <p:spPr>
          <a:xfrm>
            <a:off x="6342892" y="2878080"/>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35" name="Number">
            <a:extLst>
              <a:ext uri="{FF2B5EF4-FFF2-40B4-BE49-F238E27FC236}">
                <a16:creationId xmlns:a16="http://schemas.microsoft.com/office/drawing/2014/main" id="{97B05350-6C68-E84A-81F0-64BB53EE5EE5}"/>
              </a:ext>
            </a:extLst>
          </p:cNvPr>
          <p:cNvSpPr>
            <a:spLocks noGrp="1"/>
          </p:cNvSpPr>
          <p:nvPr>
            <p:ph type="body" sz="quarter" idx="23" hasCustomPrompt="1"/>
          </p:nvPr>
        </p:nvSpPr>
        <p:spPr>
          <a:xfrm>
            <a:off x="6342892" y="2358906"/>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34" name="Number">
            <a:extLst>
              <a:ext uri="{FF2B5EF4-FFF2-40B4-BE49-F238E27FC236}">
                <a16:creationId xmlns:a16="http://schemas.microsoft.com/office/drawing/2014/main" id="{50B157E0-DFD4-4442-837D-FEFEE0ED83D0}"/>
              </a:ext>
            </a:extLst>
          </p:cNvPr>
          <p:cNvSpPr>
            <a:spLocks noGrp="1"/>
          </p:cNvSpPr>
          <p:nvPr>
            <p:ph type="body" sz="quarter" idx="22" hasCustomPrompt="1"/>
          </p:nvPr>
        </p:nvSpPr>
        <p:spPr>
          <a:xfrm>
            <a:off x="6342892" y="1839732"/>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42" name="Text Field">
            <a:extLst>
              <a:ext uri="{FF2B5EF4-FFF2-40B4-BE49-F238E27FC236}">
                <a16:creationId xmlns:a16="http://schemas.microsoft.com/office/drawing/2014/main" id="{513F9047-4D4F-4944-A54F-6838E69D529C}"/>
              </a:ext>
            </a:extLst>
          </p:cNvPr>
          <p:cNvSpPr>
            <a:spLocks noGrp="1"/>
          </p:cNvSpPr>
          <p:nvPr>
            <p:ph type="body" idx="30"/>
          </p:nvPr>
        </p:nvSpPr>
        <p:spPr>
          <a:xfrm>
            <a:off x="6946209" y="3916426"/>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Text Field">
            <a:extLst>
              <a:ext uri="{FF2B5EF4-FFF2-40B4-BE49-F238E27FC236}">
                <a16:creationId xmlns:a16="http://schemas.microsoft.com/office/drawing/2014/main" id="{AB0EA59E-C5BD-2449-B9B1-56DEAED420FF}"/>
              </a:ext>
            </a:extLst>
          </p:cNvPr>
          <p:cNvSpPr>
            <a:spLocks noGrp="1"/>
          </p:cNvSpPr>
          <p:nvPr>
            <p:ph type="body" idx="29"/>
          </p:nvPr>
        </p:nvSpPr>
        <p:spPr>
          <a:xfrm>
            <a:off x="6946209" y="3397229"/>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0" name="Text Field">
            <a:extLst>
              <a:ext uri="{FF2B5EF4-FFF2-40B4-BE49-F238E27FC236}">
                <a16:creationId xmlns:a16="http://schemas.microsoft.com/office/drawing/2014/main" id="{22511F22-E591-F74E-BFD2-CDD45D3AD3EB}"/>
              </a:ext>
            </a:extLst>
          </p:cNvPr>
          <p:cNvSpPr>
            <a:spLocks noGrp="1"/>
          </p:cNvSpPr>
          <p:nvPr>
            <p:ph type="body" idx="28"/>
          </p:nvPr>
        </p:nvSpPr>
        <p:spPr>
          <a:xfrm>
            <a:off x="6946209" y="2878032"/>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Text Field">
            <a:extLst>
              <a:ext uri="{FF2B5EF4-FFF2-40B4-BE49-F238E27FC236}">
                <a16:creationId xmlns:a16="http://schemas.microsoft.com/office/drawing/2014/main" id="{22D41171-F1BC-0242-9A58-63B4D72A490C}"/>
              </a:ext>
            </a:extLst>
          </p:cNvPr>
          <p:cNvSpPr>
            <a:spLocks noGrp="1"/>
          </p:cNvSpPr>
          <p:nvPr>
            <p:ph type="body" idx="27"/>
          </p:nvPr>
        </p:nvSpPr>
        <p:spPr>
          <a:xfrm>
            <a:off x="6946209" y="2358835"/>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3" name="Text Field">
            <a:extLst>
              <a:ext uri="{FF2B5EF4-FFF2-40B4-BE49-F238E27FC236}">
                <a16:creationId xmlns:a16="http://schemas.microsoft.com/office/drawing/2014/main" id="{3D9253FE-8D61-AC4A-B664-3F8478D670B8}"/>
              </a:ext>
            </a:extLst>
          </p:cNvPr>
          <p:cNvSpPr>
            <a:spLocks noGrp="1"/>
          </p:cNvSpPr>
          <p:nvPr>
            <p:ph type="body" idx="31"/>
          </p:nvPr>
        </p:nvSpPr>
        <p:spPr>
          <a:xfrm>
            <a:off x="6946209" y="1839638"/>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7" name="Column Divider">
            <a:extLst>
              <a:ext uri="{FF2B5EF4-FFF2-40B4-BE49-F238E27FC236}">
                <a16:creationId xmlns:a16="http://schemas.microsoft.com/office/drawing/2014/main" id="{90C130B8-DB30-A047-8311-FCD7EEDF456C}"/>
              </a:ext>
            </a:extLst>
          </p:cNvPr>
          <p:cNvCxnSpPr/>
          <p:nvPr userDrawn="1"/>
        </p:nvCxnSpPr>
        <p:spPr>
          <a:xfrm>
            <a:off x="6096002"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Number">
            <a:extLst>
              <a:ext uri="{FF2B5EF4-FFF2-40B4-BE49-F238E27FC236}">
                <a16:creationId xmlns:a16="http://schemas.microsoft.com/office/drawing/2014/main" id="{0EC907BF-0F79-AE40-A0E1-10EDEEBBAE51}"/>
              </a:ext>
            </a:extLst>
          </p:cNvPr>
          <p:cNvSpPr>
            <a:spLocks noGrp="1"/>
          </p:cNvSpPr>
          <p:nvPr>
            <p:ph type="body" sz="quarter" idx="14" hasCustomPrompt="1"/>
          </p:nvPr>
        </p:nvSpPr>
        <p:spPr>
          <a:xfrm>
            <a:off x="768095" y="3916426"/>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17" name="Number">
            <a:extLst>
              <a:ext uri="{FF2B5EF4-FFF2-40B4-BE49-F238E27FC236}">
                <a16:creationId xmlns:a16="http://schemas.microsoft.com/office/drawing/2014/main" id="{D25DA43B-4E3A-394F-B8B3-16A0A25D880E}"/>
              </a:ext>
            </a:extLst>
          </p:cNvPr>
          <p:cNvSpPr>
            <a:spLocks noGrp="1"/>
          </p:cNvSpPr>
          <p:nvPr>
            <p:ph type="body" sz="quarter" idx="13" hasCustomPrompt="1"/>
          </p:nvPr>
        </p:nvSpPr>
        <p:spPr>
          <a:xfrm>
            <a:off x="768095" y="3397254"/>
            <a:ext cx="439953" cy="395562"/>
          </a:xfrm>
          <a:prstGeom prst="rect">
            <a:avLst/>
          </a:prstGeom>
        </p:spPr>
        <p:txBody>
          <a:bodyPr lIns="0" rIns="0">
            <a:noAutofit/>
          </a:bodyPr>
          <a:lstStyle>
            <a:lvl1pPr marL="0" marR="0" indent="0" algn="ctr" defTabSz="914400" rtl="0" eaLnBrk="1" fontAlgn="auto" latinLnBrk="0" hangingPunct="1">
              <a:lnSpc>
                <a:spcPct val="95000"/>
              </a:lnSpc>
              <a:spcBef>
                <a:spcPts val="0"/>
              </a:spcBef>
              <a:spcAft>
                <a:spcPts val="600"/>
              </a:spcAft>
              <a:buClrTx/>
              <a:buSzTx/>
              <a:buFont typeface="System Font Regular"/>
              <a:buNone/>
              <a:tabLst/>
              <a:defRPr sz="2000">
                <a:solidFill>
                  <a:schemeClr val="accent5"/>
                </a:solidFill>
                <a:latin typeface="Georgia" panose="02040502050405020303" pitchFamily="18" charset="0"/>
              </a:defRPr>
            </a:lvl1pPr>
          </a:lstStyle>
          <a:p>
            <a:pPr marL="0" marR="0" lvl="0" indent="0" algn="ctr" defTabSz="914400" rtl="0" eaLnBrk="1" fontAlgn="auto" latinLnBrk="0" hangingPunct="1">
              <a:lnSpc>
                <a:spcPct val="95000"/>
              </a:lnSpc>
              <a:spcBef>
                <a:spcPts val="0"/>
              </a:spcBef>
              <a:spcAft>
                <a:spcPts val="600"/>
              </a:spcAft>
              <a:buClrTx/>
              <a:buSzTx/>
              <a:buFont typeface="System Font Regular"/>
              <a:buNone/>
              <a:tabLst/>
              <a:defRPr/>
            </a:pPr>
            <a:r>
              <a:rPr lang="en-US" dirty="0"/>
              <a:t>X</a:t>
            </a:r>
          </a:p>
        </p:txBody>
      </p:sp>
      <p:sp>
        <p:nvSpPr>
          <p:cNvPr id="16" name="Number">
            <a:extLst>
              <a:ext uri="{FF2B5EF4-FFF2-40B4-BE49-F238E27FC236}">
                <a16:creationId xmlns:a16="http://schemas.microsoft.com/office/drawing/2014/main" id="{DD2FB6D0-D95C-6242-A795-CCD93D8A20FE}"/>
              </a:ext>
            </a:extLst>
          </p:cNvPr>
          <p:cNvSpPr>
            <a:spLocks noGrp="1"/>
          </p:cNvSpPr>
          <p:nvPr>
            <p:ph type="body" sz="quarter" idx="12" hasCustomPrompt="1"/>
          </p:nvPr>
        </p:nvSpPr>
        <p:spPr>
          <a:xfrm>
            <a:off x="768095" y="2878080"/>
            <a:ext cx="439953" cy="395562"/>
          </a:xfrm>
          <a:prstGeom prst="rect">
            <a:avLst/>
          </a:prstGeom>
        </p:spPr>
        <p:txBody>
          <a:bodyPr lIns="0" rIns="0">
            <a:noAutofit/>
          </a:bodyPr>
          <a:lstStyle>
            <a:lvl1pPr marL="0" marR="0" indent="0" algn="ctr" defTabSz="914400" rtl="0" eaLnBrk="1" fontAlgn="auto" latinLnBrk="0" hangingPunct="1">
              <a:lnSpc>
                <a:spcPct val="95000"/>
              </a:lnSpc>
              <a:spcBef>
                <a:spcPts val="0"/>
              </a:spcBef>
              <a:spcAft>
                <a:spcPts val="600"/>
              </a:spcAft>
              <a:buClrTx/>
              <a:buSzTx/>
              <a:buFont typeface="System Font Regular"/>
              <a:buNone/>
              <a:tabLst/>
              <a:defRPr sz="2000">
                <a:solidFill>
                  <a:schemeClr val="accent5"/>
                </a:solidFill>
                <a:latin typeface="Georgia" panose="02040502050405020303" pitchFamily="18" charset="0"/>
              </a:defRPr>
            </a:lvl1pPr>
          </a:lstStyle>
          <a:p>
            <a:pPr marL="0" marR="0" lvl="0" indent="0" algn="ctr" defTabSz="914400" rtl="0" eaLnBrk="1" fontAlgn="auto" latinLnBrk="0" hangingPunct="1">
              <a:lnSpc>
                <a:spcPct val="95000"/>
              </a:lnSpc>
              <a:spcBef>
                <a:spcPts val="0"/>
              </a:spcBef>
              <a:spcAft>
                <a:spcPts val="600"/>
              </a:spcAft>
              <a:buClrTx/>
              <a:buSzTx/>
              <a:buFont typeface="System Font Regular"/>
              <a:buNone/>
              <a:tabLst/>
              <a:defRPr/>
            </a:pPr>
            <a:r>
              <a:rPr lang="en-US" dirty="0"/>
              <a:t>X</a:t>
            </a:r>
          </a:p>
          <a:p>
            <a:pPr lvl="0"/>
            <a:endParaRPr lang="en-US" dirty="0"/>
          </a:p>
        </p:txBody>
      </p:sp>
      <p:sp>
        <p:nvSpPr>
          <p:cNvPr id="15" name="Number">
            <a:extLst>
              <a:ext uri="{FF2B5EF4-FFF2-40B4-BE49-F238E27FC236}">
                <a16:creationId xmlns:a16="http://schemas.microsoft.com/office/drawing/2014/main" id="{06493D53-065B-674D-B762-76404273F0D9}"/>
              </a:ext>
            </a:extLst>
          </p:cNvPr>
          <p:cNvSpPr>
            <a:spLocks noGrp="1"/>
          </p:cNvSpPr>
          <p:nvPr>
            <p:ph type="body" sz="quarter" idx="11" hasCustomPrompt="1"/>
          </p:nvPr>
        </p:nvSpPr>
        <p:spPr>
          <a:xfrm>
            <a:off x="768095" y="2358906"/>
            <a:ext cx="439953" cy="395562"/>
          </a:xfrm>
          <a:prstGeom prst="rect">
            <a:avLst/>
          </a:prstGeom>
        </p:spPr>
        <p:txBody>
          <a:bodyPr lIns="0" rIns="0">
            <a:noAutofit/>
          </a:bodyPr>
          <a:lstStyle>
            <a:lvl1pPr marL="0" marR="0" indent="0" algn="ctr" defTabSz="914400" rtl="0" eaLnBrk="1" fontAlgn="auto" latinLnBrk="0" hangingPunct="1">
              <a:lnSpc>
                <a:spcPct val="95000"/>
              </a:lnSpc>
              <a:spcBef>
                <a:spcPts val="0"/>
              </a:spcBef>
              <a:spcAft>
                <a:spcPts val="600"/>
              </a:spcAft>
              <a:buClrTx/>
              <a:buSzTx/>
              <a:buFont typeface="System Font Regular"/>
              <a:buNone/>
              <a:tabLst/>
              <a:defRPr sz="2000">
                <a:solidFill>
                  <a:schemeClr val="accent5"/>
                </a:solidFill>
                <a:latin typeface="Georgia" panose="02040502050405020303" pitchFamily="18" charset="0"/>
              </a:defRPr>
            </a:lvl1pPr>
          </a:lstStyle>
          <a:p>
            <a:pPr marL="0" marR="0" lvl="0" indent="0" algn="ctr" defTabSz="914400" rtl="0" eaLnBrk="1" fontAlgn="auto" latinLnBrk="0" hangingPunct="1">
              <a:lnSpc>
                <a:spcPct val="95000"/>
              </a:lnSpc>
              <a:spcBef>
                <a:spcPts val="0"/>
              </a:spcBef>
              <a:spcAft>
                <a:spcPts val="600"/>
              </a:spcAft>
              <a:buClrTx/>
              <a:buSzTx/>
              <a:buFont typeface="System Font Regular"/>
              <a:buNone/>
              <a:tabLst/>
              <a:defRPr/>
            </a:pPr>
            <a:r>
              <a:rPr lang="en-US" dirty="0"/>
              <a:t>X</a:t>
            </a:r>
          </a:p>
          <a:p>
            <a:pPr lvl="0"/>
            <a:endParaRPr lang="en-US" dirty="0"/>
          </a:p>
        </p:txBody>
      </p:sp>
      <p:sp>
        <p:nvSpPr>
          <p:cNvPr id="13" name="Number">
            <a:extLst>
              <a:ext uri="{FF2B5EF4-FFF2-40B4-BE49-F238E27FC236}">
                <a16:creationId xmlns:a16="http://schemas.microsoft.com/office/drawing/2014/main" id="{85B432C7-6194-C04D-8607-A1DFBA3219E4}"/>
              </a:ext>
            </a:extLst>
          </p:cNvPr>
          <p:cNvSpPr>
            <a:spLocks noGrp="1"/>
          </p:cNvSpPr>
          <p:nvPr>
            <p:ph type="body" sz="quarter" idx="10" hasCustomPrompt="1"/>
          </p:nvPr>
        </p:nvSpPr>
        <p:spPr>
          <a:xfrm>
            <a:off x="768095" y="1839732"/>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23" name="Text Field">
            <a:extLst>
              <a:ext uri="{FF2B5EF4-FFF2-40B4-BE49-F238E27FC236}">
                <a16:creationId xmlns:a16="http://schemas.microsoft.com/office/drawing/2014/main" id="{6D1BD307-5E4B-9647-A402-54CF30BEC3C6}"/>
              </a:ext>
            </a:extLst>
          </p:cNvPr>
          <p:cNvSpPr>
            <a:spLocks noGrp="1"/>
          </p:cNvSpPr>
          <p:nvPr>
            <p:ph type="body" idx="19"/>
          </p:nvPr>
        </p:nvSpPr>
        <p:spPr>
          <a:xfrm>
            <a:off x="1371412" y="3916426"/>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2" name="Text Field">
            <a:extLst>
              <a:ext uri="{FF2B5EF4-FFF2-40B4-BE49-F238E27FC236}">
                <a16:creationId xmlns:a16="http://schemas.microsoft.com/office/drawing/2014/main" id="{A5DE72B7-8353-7C47-A8C2-69DED713D179}"/>
              </a:ext>
            </a:extLst>
          </p:cNvPr>
          <p:cNvSpPr>
            <a:spLocks noGrp="1"/>
          </p:cNvSpPr>
          <p:nvPr>
            <p:ph type="body" idx="18"/>
          </p:nvPr>
        </p:nvSpPr>
        <p:spPr>
          <a:xfrm>
            <a:off x="1371412" y="3397229"/>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0" name="Text Field">
            <a:extLst>
              <a:ext uri="{FF2B5EF4-FFF2-40B4-BE49-F238E27FC236}">
                <a16:creationId xmlns:a16="http://schemas.microsoft.com/office/drawing/2014/main" id="{35FDD008-E0E6-4746-AB5B-78D012E92B2E}"/>
              </a:ext>
            </a:extLst>
          </p:cNvPr>
          <p:cNvSpPr>
            <a:spLocks noGrp="1"/>
          </p:cNvSpPr>
          <p:nvPr>
            <p:ph type="body" idx="17"/>
          </p:nvPr>
        </p:nvSpPr>
        <p:spPr>
          <a:xfrm>
            <a:off x="1371412" y="2878032"/>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Field">
            <a:extLst>
              <a:ext uri="{FF2B5EF4-FFF2-40B4-BE49-F238E27FC236}">
                <a16:creationId xmlns:a16="http://schemas.microsoft.com/office/drawing/2014/main" id="{53E966DA-E5B9-074E-B0AA-F5451AF51BAE}"/>
              </a:ext>
            </a:extLst>
          </p:cNvPr>
          <p:cNvSpPr>
            <a:spLocks noGrp="1"/>
          </p:cNvSpPr>
          <p:nvPr>
            <p:ph type="body" idx="16"/>
          </p:nvPr>
        </p:nvSpPr>
        <p:spPr>
          <a:xfrm>
            <a:off x="1371412" y="2358835"/>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Text Field">
            <a:extLst>
              <a:ext uri="{FF2B5EF4-FFF2-40B4-BE49-F238E27FC236}">
                <a16:creationId xmlns:a16="http://schemas.microsoft.com/office/drawing/2014/main" id="{FD86EFD9-8225-47A7-9DFF-A350F67E94AA}"/>
              </a:ext>
            </a:extLst>
          </p:cNvPr>
          <p:cNvSpPr>
            <a:spLocks noGrp="1"/>
          </p:cNvSpPr>
          <p:nvPr>
            <p:ph type="body" idx="1"/>
          </p:nvPr>
        </p:nvSpPr>
        <p:spPr>
          <a:xfrm>
            <a:off x="1371412" y="1839638"/>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30" name="Accent Mark">
            <a:extLst>
              <a:ext uri="{FF2B5EF4-FFF2-40B4-BE49-F238E27FC236}">
                <a16:creationId xmlns:a16="http://schemas.microsoft.com/office/drawing/2014/main" id="{27BF9EF6-C607-E74B-BE4E-C1CEE539A463}"/>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44" name="Title">
            <a:extLst>
              <a:ext uri="{FF2B5EF4-FFF2-40B4-BE49-F238E27FC236}">
                <a16:creationId xmlns:a16="http://schemas.microsoft.com/office/drawing/2014/main" id="{985C1EE6-5D28-F64E-BD6D-93704583EE44}"/>
              </a:ext>
            </a:extLst>
          </p:cNvPr>
          <p:cNvSpPr>
            <a:spLocks noGrp="1"/>
          </p:cNvSpPr>
          <p:nvPr>
            <p:ph type="body" sz="quarter" idx="32" hasCustomPrompt="1"/>
          </p:nvPr>
        </p:nvSpPr>
        <p:spPr>
          <a:xfrm>
            <a:off x="762000" y="508000"/>
            <a:ext cx="10671048" cy="822960"/>
          </a:xfrm>
        </p:spPr>
        <p:txBody>
          <a:bodyPr anchor="b" anchorCtr="0"/>
          <a:lstStyle>
            <a:lvl1pPr>
              <a:defRPr sz="2400" b="1"/>
            </a:lvl1pPr>
          </a:lstStyle>
          <a:p>
            <a:pPr lvl="0"/>
            <a:r>
              <a:rPr lang="en-US" dirty="0"/>
              <a:t>Title</a:t>
            </a:r>
          </a:p>
        </p:txBody>
      </p:sp>
      <p:pic>
        <p:nvPicPr>
          <p:cNvPr id="24" name="Abstract Pattern Strip">
            <a:extLst>
              <a:ext uri="{FF2B5EF4-FFF2-40B4-BE49-F238E27FC236}">
                <a16:creationId xmlns:a16="http://schemas.microsoft.com/office/drawing/2014/main" id="{6389BC6F-934C-3E4C-8EFF-C5723C482C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27894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ark - Numbered Outline 2 Column">
    <p:bg>
      <p:bgPr>
        <a:solidFill>
          <a:schemeClr val="tx1"/>
        </a:solidFill>
        <a:effectLst/>
      </p:bgPr>
    </p:bg>
    <p:spTree>
      <p:nvGrpSpPr>
        <p:cNvPr id="1" name=""/>
        <p:cNvGrpSpPr/>
        <p:nvPr/>
      </p:nvGrpSpPr>
      <p:grpSpPr>
        <a:xfrm>
          <a:off x="0" y="0"/>
          <a:ext cx="0" cy="0"/>
          <a:chOff x="0" y="0"/>
          <a:chExt cx="0" cy="0"/>
        </a:xfrm>
      </p:grpSpPr>
      <p:pic>
        <p:nvPicPr>
          <p:cNvPr id="44" name="Data Texture Cloud">
            <a:extLst>
              <a:ext uri="{FF2B5EF4-FFF2-40B4-BE49-F238E27FC236}">
                <a16:creationId xmlns:a16="http://schemas.microsoft.com/office/drawing/2014/main" id="{8704FFD7-23EE-EC4D-ABF6-35D3AD95107F}"/>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48641"/>
          <a:stretch/>
        </p:blipFill>
        <p:spPr>
          <a:xfrm>
            <a:off x="9881411" y="521208"/>
            <a:ext cx="2310589" cy="1701811"/>
          </a:xfrm>
          <a:prstGeom prst="rect">
            <a:avLst/>
          </a:prstGeom>
        </p:spPr>
      </p:pic>
      <p:pic>
        <p:nvPicPr>
          <p:cNvPr id="26" name="OTag">
            <a:extLst>
              <a:ext uri="{FF2B5EF4-FFF2-40B4-BE49-F238E27FC236}">
                <a16:creationId xmlns:a16="http://schemas.microsoft.com/office/drawing/2014/main" id="{6B255320-7797-3244-AB7F-7048F2FDBB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6" name="Footer">
            <a:extLst>
              <a:ext uri="{FF2B5EF4-FFF2-40B4-BE49-F238E27FC236}">
                <a16:creationId xmlns:a16="http://schemas.microsoft.com/office/drawing/2014/main" id="{FCC6647B-EC4B-AB42-BF10-5C8E8A23A9DC}"/>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31" name="Slide Number">
            <a:extLst>
              <a:ext uri="{FF2B5EF4-FFF2-40B4-BE49-F238E27FC236}">
                <a16:creationId xmlns:a16="http://schemas.microsoft.com/office/drawing/2014/main" id="{CC5C0CA0-2B8A-9F4E-A261-9C8E089C7C6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38" name="Number">
            <a:extLst>
              <a:ext uri="{FF2B5EF4-FFF2-40B4-BE49-F238E27FC236}">
                <a16:creationId xmlns:a16="http://schemas.microsoft.com/office/drawing/2014/main" id="{2F38CE05-2128-F946-832B-CF7806F2B597}"/>
              </a:ext>
            </a:extLst>
          </p:cNvPr>
          <p:cNvSpPr>
            <a:spLocks noGrp="1"/>
          </p:cNvSpPr>
          <p:nvPr>
            <p:ph type="body" sz="quarter" idx="26" hasCustomPrompt="1"/>
          </p:nvPr>
        </p:nvSpPr>
        <p:spPr>
          <a:xfrm>
            <a:off x="6342892" y="3916426"/>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37" name="Number">
            <a:extLst>
              <a:ext uri="{FF2B5EF4-FFF2-40B4-BE49-F238E27FC236}">
                <a16:creationId xmlns:a16="http://schemas.microsoft.com/office/drawing/2014/main" id="{57B2FD3E-93EE-0A45-9E7C-CB3E5765653D}"/>
              </a:ext>
            </a:extLst>
          </p:cNvPr>
          <p:cNvSpPr>
            <a:spLocks noGrp="1"/>
          </p:cNvSpPr>
          <p:nvPr>
            <p:ph type="body" sz="quarter" idx="25" hasCustomPrompt="1"/>
          </p:nvPr>
        </p:nvSpPr>
        <p:spPr>
          <a:xfrm>
            <a:off x="6342892" y="3397254"/>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36" name="Number">
            <a:extLst>
              <a:ext uri="{FF2B5EF4-FFF2-40B4-BE49-F238E27FC236}">
                <a16:creationId xmlns:a16="http://schemas.microsoft.com/office/drawing/2014/main" id="{4C37858A-AC21-CB41-8C96-65D9002230E4}"/>
              </a:ext>
            </a:extLst>
          </p:cNvPr>
          <p:cNvSpPr>
            <a:spLocks noGrp="1"/>
          </p:cNvSpPr>
          <p:nvPr>
            <p:ph type="body" sz="quarter" idx="24" hasCustomPrompt="1"/>
          </p:nvPr>
        </p:nvSpPr>
        <p:spPr>
          <a:xfrm>
            <a:off x="6342892" y="2878080"/>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35" name="Number">
            <a:extLst>
              <a:ext uri="{FF2B5EF4-FFF2-40B4-BE49-F238E27FC236}">
                <a16:creationId xmlns:a16="http://schemas.microsoft.com/office/drawing/2014/main" id="{97B05350-6C68-E84A-81F0-64BB53EE5EE5}"/>
              </a:ext>
            </a:extLst>
          </p:cNvPr>
          <p:cNvSpPr>
            <a:spLocks noGrp="1"/>
          </p:cNvSpPr>
          <p:nvPr>
            <p:ph type="body" sz="quarter" idx="23" hasCustomPrompt="1"/>
          </p:nvPr>
        </p:nvSpPr>
        <p:spPr>
          <a:xfrm>
            <a:off x="6342892" y="2358906"/>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34" name="Number">
            <a:extLst>
              <a:ext uri="{FF2B5EF4-FFF2-40B4-BE49-F238E27FC236}">
                <a16:creationId xmlns:a16="http://schemas.microsoft.com/office/drawing/2014/main" id="{50B157E0-DFD4-4442-837D-FEFEE0ED83D0}"/>
              </a:ext>
            </a:extLst>
          </p:cNvPr>
          <p:cNvSpPr>
            <a:spLocks noGrp="1"/>
          </p:cNvSpPr>
          <p:nvPr>
            <p:ph type="body" sz="quarter" idx="22" hasCustomPrompt="1"/>
          </p:nvPr>
        </p:nvSpPr>
        <p:spPr>
          <a:xfrm>
            <a:off x="6342892" y="1839732"/>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42" name="Text Field">
            <a:extLst>
              <a:ext uri="{FF2B5EF4-FFF2-40B4-BE49-F238E27FC236}">
                <a16:creationId xmlns:a16="http://schemas.microsoft.com/office/drawing/2014/main" id="{513F9047-4D4F-4944-A54F-6838E69D529C}"/>
              </a:ext>
            </a:extLst>
          </p:cNvPr>
          <p:cNvSpPr>
            <a:spLocks noGrp="1"/>
          </p:cNvSpPr>
          <p:nvPr>
            <p:ph type="body" idx="30"/>
          </p:nvPr>
        </p:nvSpPr>
        <p:spPr>
          <a:xfrm>
            <a:off x="6946209" y="3916426"/>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Text Field">
            <a:extLst>
              <a:ext uri="{FF2B5EF4-FFF2-40B4-BE49-F238E27FC236}">
                <a16:creationId xmlns:a16="http://schemas.microsoft.com/office/drawing/2014/main" id="{AB0EA59E-C5BD-2449-B9B1-56DEAED420FF}"/>
              </a:ext>
            </a:extLst>
          </p:cNvPr>
          <p:cNvSpPr>
            <a:spLocks noGrp="1"/>
          </p:cNvSpPr>
          <p:nvPr>
            <p:ph type="body" idx="29"/>
          </p:nvPr>
        </p:nvSpPr>
        <p:spPr>
          <a:xfrm>
            <a:off x="6946209" y="3397229"/>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0" name="Text Field">
            <a:extLst>
              <a:ext uri="{FF2B5EF4-FFF2-40B4-BE49-F238E27FC236}">
                <a16:creationId xmlns:a16="http://schemas.microsoft.com/office/drawing/2014/main" id="{22511F22-E591-F74E-BFD2-CDD45D3AD3EB}"/>
              </a:ext>
            </a:extLst>
          </p:cNvPr>
          <p:cNvSpPr>
            <a:spLocks noGrp="1"/>
          </p:cNvSpPr>
          <p:nvPr>
            <p:ph type="body" idx="28"/>
          </p:nvPr>
        </p:nvSpPr>
        <p:spPr>
          <a:xfrm>
            <a:off x="6946209" y="2878032"/>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Text Field">
            <a:extLst>
              <a:ext uri="{FF2B5EF4-FFF2-40B4-BE49-F238E27FC236}">
                <a16:creationId xmlns:a16="http://schemas.microsoft.com/office/drawing/2014/main" id="{22D41171-F1BC-0242-9A58-63B4D72A490C}"/>
              </a:ext>
            </a:extLst>
          </p:cNvPr>
          <p:cNvSpPr>
            <a:spLocks noGrp="1"/>
          </p:cNvSpPr>
          <p:nvPr>
            <p:ph type="body" idx="27"/>
          </p:nvPr>
        </p:nvSpPr>
        <p:spPr>
          <a:xfrm>
            <a:off x="6946209" y="2358835"/>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3" name="Text Field">
            <a:extLst>
              <a:ext uri="{FF2B5EF4-FFF2-40B4-BE49-F238E27FC236}">
                <a16:creationId xmlns:a16="http://schemas.microsoft.com/office/drawing/2014/main" id="{3D9253FE-8D61-AC4A-B664-3F8478D670B8}"/>
              </a:ext>
            </a:extLst>
          </p:cNvPr>
          <p:cNvSpPr>
            <a:spLocks noGrp="1"/>
          </p:cNvSpPr>
          <p:nvPr>
            <p:ph type="body" idx="31"/>
          </p:nvPr>
        </p:nvSpPr>
        <p:spPr>
          <a:xfrm>
            <a:off x="6946209" y="1839638"/>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7" name="Column Divider">
            <a:extLst>
              <a:ext uri="{FF2B5EF4-FFF2-40B4-BE49-F238E27FC236}">
                <a16:creationId xmlns:a16="http://schemas.microsoft.com/office/drawing/2014/main" id="{90C130B8-DB30-A047-8311-FCD7EEDF456C}"/>
              </a:ext>
            </a:extLst>
          </p:cNvPr>
          <p:cNvCxnSpPr/>
          <p:nvPr userDrawn="1"/>
        </p:nvCxnSpPr>
        <p:spPr>
          <a:xfrm>
            <a:off x="6096002"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Number">
            <a:extLst>
              <a:ext uri="{FF2B5EF4-FFF2-40B4-BE49-F238E27FC236}">
                <a16:creationId xmlns:a16="http://schemas.microsoft.com/office/drawing/2014/main" id="{0EC907BF-0F79-AE40-A0E1-10EDEEBBAE51}"/>
              </a:ext>
            </a:extLst>
          </p:cNvPr>
          <p:cNvSpPr>
            <a:spLocks noGrp="1"/>
          </p:cNvSpPr>
          <p:nvPr>
            <p:ph type="body" sz="quarter" idx="14" hasCustomPrompt="1"/>
          </p:nvPr>
        </p:nvSpPr>
        <p:spPr>
          <a:xfrm>
            <a:off x="768095" y="3916426"/>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7" name="Number">
            <a:extLst>
              <a:ext uri="{FF2B5EF4-FFF2-40B4-BE49-F238E27FC236}">
                <a16:creationId xmlns:a16="http://schemas.microsoft.com/office/drawing/2014/main" id="{D25DA43B-4E3A-394F-B8B3-16A0A25D880E}"/>
              </a:ext>
            </a:extLst>
          </p:cNvPr>
          <p:cNvSpPr>
            <a:spLocks noGrp="1"/>
          </p:cNvSpPr>
          <p:nvPr>
            <p:ph type="body" sz="quarter" idx="13" hasCustomPrompt="1"/>
          </p:nvPr>
        </p:nvSpPr>
        <p:spPr>
          <a:xfrm>
            <a:off x="768095" y="3397254"/>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6" name="Number">
            <a:extLst>
              <a:ext uri="{FF2B5EF4-FFF2-40B4-BE49-F238E27FC236}">
                <a16:creationId xmlns:a16="http://schemas.microsoft.com/office/drawing/2014/main" id="{DD2FB6D0-D95C-6242-A795-CCD93D8A20FE}"/>
              </a:ext>
            </a:extLst>
          </p:cNvPr>
          <p:cNvSpPr>
            <a:spLocks noGrp="1"/>
          </p:cNvSpPr>
          <p:nvPr>
            <p:ph type="body" sz="quarter" idx="12" hasCustomPrompt="1"/>
          </p:nvPr>
        </p:nvSpPr>
        <p:spPr>
          <a:xfrm>
            <a:off x="768095" y="2878080"/>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5" name="Number">
            <a:extLst>
              <a:ext uri="{FF2B5EF4-FFF2-40B4-BE49-F238E27FC236}">
                <a16:creationId xmlns:a16="http://schemas.microsoft.com/office/drawing/2014/main" id="{06493D53-065B-674D-B762-76404273F0D9}"/>
              </a:ext>
            </a:extLst>
          </p:cNvPr>
          <p:cNvSpPr>
            <a:spLocks noGrp="1"/>
          </p:cNvSpPr>
          <p:nvPr>
            <p:ph type="body" sz="quarter" idx="11" hasCustomPrompt="1"/>
          </p:nvPr>
        </p:nvSpPr>
        <p:spPr>
          <a:xfrm>
            <a:off x="768095" y="2358906"/>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3" name="Number">
            <a:extLst>
              <a:ext uri="{FF2B5EF4-FFF2-40B4-BE49-F238E27FC236}">
                <a16:creationId xmlns:a16="http://schemas.microsoft.com/office/drawing/2014/main" id="{85B432C7-6194-C04D-8607-A1DFBA3219E4}"/>
              </a:ext>
            </a:extLst>
          </p:cNvPr>
          <p:cNvSpPr>
            <a:spLocks noGrp="1"/>
          </p:cNvSpPr>
          <p:nvPr>
            <p:ph type="body" sz="quarter" idx="10" hasCustomPrompt="1"/>
          </p:nvPr>
        </p:nvSpPr>
        <p:spPr>
          <a:xfrm>
            <a:off x="768095" y="1839732"/>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23" name="Text Field">
            <a:extLst>
              <a:ext uri="{FF2B5EF4-FFF2-40B4-BE49-F238E27FC236}">
                <a16:creationId xmlns:a16="http://schemas.microsoft.com/office/drawing/2014/main" id="{6D1BD307-5E4B-9647-A402-54CF30BEC3C6}"/>
              </a:ext>
            </a:extLst>
          </p:cNvPr>
          <p:cNvSpPr>
            <a:spLocks noGrp="1"/>
          </p:cNvSpPr>
          <p:nvPr>
            <p:ph type="body" idx="19"/>
          </p:nvPr>
        </p:nvSpPr>
        <p:spPr>
          <a:xfrm>
            <a:off x="1371412" y="3916426"/>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2" name="Text Field">
            <a:extLst>
              <a:ext uri="{FF2B5EF4-FFF2-40B4-BE49-F238E27FC236}">
                <a16:creationId xmlns:a16="http://schemas.microsoft.com/office/drawing/2014/main" id="{A5DE72B7-8353-7C47-A8C2-69DED713D179}"/>
              </a:ext>
            </a:extLst>
          </p:cNvPr>
          <p:cNvSpPr>
            <a:spLocks noGrp="1"/>
          </p:cNvSpPr>
          <p:nvPr>
            <p:ph type="body" idx="18"/>
          </p:nvPr>
        </p:nvSpPr>
        <p:spPr>
          <a:xfrm>
            <a:off x="1371412" y="3397229"/>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0" name="Text Field">
            <a:extLst>
              <a:ext uri="{FF2B5EF4-FFF2-40B4-BE49-F238E27FC236}">
                <a16:creationId xmlns:a16="http://schemas.microsoft.com/office/drawing/2014/main" id="{35FDD008-E0E6-4746-AB5B-78D012E92B2E}"/>
              </a:ext>
            </a:extLst>
          </p:cNvPr>
          <p:cNvSpPr>
            <a:spLocks noGrp="1"/>
          </p:cNvSpPr>
          <p:nvPr>
            <p:ph type="body" idx="17"/>
          </p:nvPr>
        </p:nvSpPr>
        <p:spPr>
          <a:xfrm>
            <a:off x="1371412" y="2878032"/>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Field">
            <a:extLst>
              <a:ext uri="{FF2B5EF4-FFF2-40B4-BE49-F238E27FC236}">
                <a16:creationId xmlns:a16="http://schemas.microsoft.com/office/drawing/2014/main" id="{53E966DA-E5B9-074E-B0AA-F5451AF51BAE}"/>
              </a:ext>
            </a:extLst>
          </p:cNvPr>
          <p:cNvSpPr>
            <a:spLocks noGrp="1"/>
          </p:cNvSpPr>
          <p:nvPr>
            <p:ph type="body" idx="16"/>
          </p:nvPr>
        </p:nvSpPr>
        <p:spPr>
          <a:xfrm>
            <a:off x="1371412" y="2358835"/>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Text Field">
            <a:extLst>
              <a:ext uri="{FF2B5EF4-FFF2-40B4-BE49-F238E27FC236}">
                <a16:creationId xmlns:a16="http://schemas.microsoft.com/office/drawing/2014/main" id="{FD86EFD9-8225-47A7-9DFF-A350F67E94AA}"/>
              </a:ext>
            </a:extLst>
          </p:cNvPr>
          <p:cNvSpPr>
            <a:spLocks noGrp="1"/>
          </p:cNvSpPr>
          <p:nvPr>
            <p:ph type="body" idx="1"/>
          </p:nvPr>
        </p:nvSpPr>
        <p:spPr>
          <a:xfrm>
            <a:off x="1371412" y="1839638"/>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30" name="Accent Mark">
            <a:extLst>
              <a:ext uri="{FF2B5EF4-FFF2-40B4-BE49-F238E27FC236}">
                <a16:creationId xmlns:a16="http://schemas.microsoft.com/office/drawing/2014/main" id="{27BF9EF6-C607-E74B-BE4E-C1CEE539A463}"/>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33" name="Title">
            <a:extLst>
              <a:ext uri="{FF2B5EF4-FFF2-40B4-BE49-F238E27FC236}">
                <a16:creationId xmlns:a16="http://schemas.microsoft.com/office/drawing/2014/main" id="{D9AA50B9-ED2D-9E4E-B345-DABFD93D5FB7}"/>
              </a:ext>
            </a:extLst>
          </p:cNvPr>
          <p:cNvSpPr>
            <a:spLocks noGrp="1"/>
          </p:cNvSpPr>
          <p:nvPr>
            <p:ph type="body" sz="quarter" idx="20" hasCustomPrompt="1"/>
          </p:nvPr>
        </p:nvSpPr>
        <p:spPr>
          <a:xfrm>
            <a:off x="762000" y="508000"/>
            <a:ext cx="10671048" cy="822960"/>
          </a:xfrm>
        </p:spPr>
        <p:txBody>
          <a:bodyPr anchor="b" anchorCtr="0"/>
          <a:lstStyle>
            <a:lvl1pPr>
              <a:defRPr sz="2400" b="1">
                <a:solidFill>
                  <a:schemeClr val="bg1"/>
                </a:solidFill>
              </a:defRPr>
            </a:lvl1pPr>
          </a:lstStyle>
          <a:p>
            <a:pPr lvl="0"/>
            <a:r>
              <a:rPr lang="en-US" dirty="0"/>
              <a:t>Title</a:t>
            </a:r>
          </a:p>
        </p:txBody>
      </p:sp>
      <p:pic>
        <p:nvPicPr>
          <p:cNvPr id="24" name="Abstract Pattern Strip">
            <a:extLst>
              <a:ext uri="{FF2B5EF4-FFF2-40B4-BE49-F238E27FC236}">
                <a16:creationId xmlns:a16="http://schemas.microsoft.com/office/drawing/2014/main" id="{6389BC6F-934C-3E4C-8EFF-C5723C482C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02367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 Quote with Data Texture Background">
    <p:bg>
      <p:bgPr>
        <a:solidFill>
          <a:schemeClr val="bg1"/>
        </a:solidFill>
        <a:effectLst/>
      </p:bgPr>
    </p:bg>
    <p:spTree>
      <p:nvGrpSpPr>
        <p:cNvPr id="1" name=""/>
        <p:cNvGrpSpPr/>
        <p:nvPr/>
      </p:nvGrpSpPr>
      <p:grpSpPr>
        <a:xfrm>
          <a:off x="0" y="0"/>
          <a:ext cx="0" cy="0"/>
          <a:chOff x="0" y="0"/>
          <a:chExt cx="0" cy="0"/>
        </a:xfrm>
      </p:grpSpPr>
      <p:pic>
        <p:nvPicPr>
          <p:cNvPr id="11" name="Data Texture Image">
            <a:extLst>
              <a:ext uri="{FF2B5EF4-FFF2-40B4-BE49-F238E27FC236}">
                <a16:creationId xmlns:a16="http://schemas.microsoft.com/office/drawing/2014/main" id="{37719A65-A15E-D649-BA4C-EB7554C2C990}"/>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0" name="OTag">
            <a:extLst>
              <a:ext uri="{FF2B5EF4-FFF2-40B4-BE49-F238E27FC236}">
                <a16:creationId xmlns:a16="http://schemas.microsoft.com/office/drawing/2014/main" id="{7DC71B8D-1AA8-1D49-9770-9D8CD0F61F9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5" name="Footer">
            <a:extLst>
              <a:ext uri="{FF2B5EF4-FFF2-40B4-BE49-F238E27FC236}">
                <a16:creationId xmlns:a16="http://schemas.microsoft.com/office/drawing/2014/main" id="{BD6A4DBE-C2D1-0143-B03F-46AD99BF53BE}"/>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25" name="Slide Number">
            <a:extLst>
              <a:ext uri="{FF2B5EF4-FFF2-40B4-BE49-F238E27FC236}">
                <a16:creationId xmlns:a16="http://schemas.microsoft.com/office/drawing/2014/main" id="{CF4AC442-1E4B-8E49-A1D2-97D0EDB48C4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2" name="Text Field">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706392"/>
            <a:ext cx="5333999" cy="895181"/>
          </a:xfrm>
        </p:spPr>
        <p:txBody>
          <a:bodyPr>
            <a:noAutofit/>
          </a:bodyPr>
          <a:lstStyle>
            <a:lvl1pPr>
              <a:defRPr/>
            </a:lvl1pPr>
          </a:lstStyle>
          <a:p>
            <a:pPr lvl="0"/>
            <a:r>
              <a:rPr lang="en-US" dirty="0"/>
              <a:t>Additional information if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368799"/>
            <a:ext cx="5333999" cy="266291"/>
          </a:xfrm>
        </p:spPr>
        <p:txBody>
          <a:bodyPr>
            <a:noAutofit/>
          </a:bodyPr>
          <a:lstStyle>
            <a:lvl1pPr>
              <a:defRPr b="1"/>
            </a:lvl1pPr>
          </a:lstStyle>
          <a:p>
            <a:pPr lvl="0"/>
            <a:r>
              <a:rPr lang="en-US" dirty="0"/>
              <a:t>Name of person quoted</a:t>
            </a:r>
          </a:p>
        </p:txBody>
      </p:sp>
      <p:cxnSp>
        <p:nvCxnSpPr>
          <p:cNvPr id="22" name="Accent Mark">
            <a:extLst>
              <a:ext uri="{FF2B5EF4-FFF2-40B4-BE49-F238E27FC236}">
                <a16:creationId xmlns:a16="http://schemas.microsoft.com/office/drawing/2014/main" id="{F363974D-C85A-FE42-A520-65FD80C0574A}"/>
              </a:ext>
            </a:extLst>
          </p:cNvPr>
          <p:cNvCxnSpPr>
            <a:cxnSpLocks/>
          </p:cNvCxnSpPr>
          <p:nvPr userDrawn="1"/>
        </p:nvCxnSpPr>
        <p:spPr>
          <a:xfrm flipH="1">
            <a:off x="762000" y="4115028"/>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1" name="Quote">
            <a:extLst>
              <a:ext uri="{FF2B5EF4-FFF2-40B4-BE49-F238E27FC236}">
                <a16:creationId xmlns:a16="http://schemas.microsoft.com/office/drawing/2014/main" id="{2986242B-B8ED-0E49-8935-3E4635F59B04}"/>
              </a:ext>
            </a:extLst>
          </p:cNvPr>
          <p:cNvSpPr>
            <a:spLocks noGrp="1"/>
          </p:cNvSpPr>
          <p:nvPr>
            <p:ph type="body" sz="quarter" idx="13" hasCustomPrompt="1"/>
          </p:nvPr>
        </p:nvSpPr>
        <p:spPr>
          <a:xfrm>
            <a:off x="762000" y="2383542"/>
            <a:ext cx="10671048" cy="1477328"/>
          </a:xfrm>
          <a:prstGeom prst="rect">
            <a:avLst/>
          </a:prstGeom>
        </p:spPr>
        <p:txBody>
          <a:bodyPr wrap="square" lIns="0" anchor="b" anchorCtr="0">
            <a:noAutofit/>
          </a:bodyPr>
          <a:lstStyle>
            <a:lvl1pPr marL="0" indent="0" algn="l" fontAlgn="t">
              <a:lnSpc>
                <a:spcPct val="100000"/>
              </a:lnSpc>
              <a:spcBef>
                <a:spcPts val="0"/>
              </a:spcBef>
              <a:buNone/>
              <a:defRPr sz="3200" b="0" i="0">
                <a:latin typeface="+mj-lt"/>
                <a:cs typeface="Oracle Sans" panose="020B0503020204020204" pitchFamily="34" charset="0"/>
              </a:defRPr>
            </a:lvl1pPr>
          </a:lstStyle>
          <a:p>
            <a:pPr lvl="0"/>
            <a:r>
              <a:rPr lang="en-US" dirty="0"/>
              <a:t>“Click to type customer or partner quote surrounded by quotation marks.” Remove/replace placeholder logo as needed.</a:t>
            </a:r>
          </a:p>
        </p:txBody>
      </p:sp>
      <p:pic>
        <p:nvPicPr>
          <p:cNvPr id="14" name="Abstract Pattern Strip">
            <a:extLst>
              <a:ext uri="{FF2B5EF4-FFF2-40B4-BE49-F238E27FC236}">
                <a16:creationId xmlns:a16="http://schemas.microsoft.com/office/drawing/2014/main" id="{5806996B-D092-2840-A020-2C61A285CB6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73683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 Title 2 Column">
    <p:bg>
      <p:bgRef idx="1001">
        <a:schemeClr val="bg1"/>
      </p:bgRef>
    </p:bg>
    <p:spTree>
      <p:nvGrpSpPr>
        <p:cNvPr id="1" name=""/>
        <p:cNvGrpSpPr/>
        <p:nvPr/>
      </p:nvGrpSpPr>
      <p:grpSpPr>
        <a:xfrm>
          <a:off x="0" y="0"/>
          <a:ext cx="0" cy="0"/>
          <a:chOff x="0" y="0"/>
          <a:chExt cx="0" cy="0"/>
        </a:xfrm>
      </p:grpSpPr>
      <p:pic>
        <p:nvPicPr>
          <p:cNvPr id="10" name="Cloud">
            <a:extLst>
              <a:ext uri="{FF2B5EF4-FFF2-40B4-BE49-F238E27FC236}">
                <a16:creationId xmlns:a16="http://schemas.microsoft.com/office/drawing/2014/main" id="{5B8024F8-E03D-9641-AA75-22D1B5C8482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OTag">
            <a:extLst>
              <a:ext uri="{FF2B5EF4-FFF2-40B4-BE49-F238E27FC236}">
                <a16:creationId xmlns:a16="http://schemas.microsoft.com/office/drawing/2014/main" id="{DDE8776E-BE08-D148-AA47-8308E0EAE4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3959A2DB-C5C1-4EE1-AACB-216D980708B8}"/>
              </a:ext>
            </a:extLst>
          </p:cNvPr>
          <p:cNvSpPr>
            <a:spLocks noGrp="1"/>
          </p:cNvSpPr>
          <p:nvPr>
            <p:ph type="dt" sz="half" idx="16"/>
          </p:nvPr>
        </p:nvSpPr>
        <p:spPr/>
        <p:txBody>
          <a:bodyPr/>
          <a:lstStyle/>
          <a:p>
            <a:r>
              <a:rPr lang="en-US"/>
              <a:t>[Date]</a:t>
            </a:r>
            <a:endParaRPr lang="en-US" dirty="0"/>
          </a:p>
        </p:txBody>
      </p:sp>
      <p:sp>
        <p:nvSpPr>
          <p:cNvPr id="3" name="Footer Placeholder 2">
            <a:extLst>
              <a:ext uri="{FF2B5EF4-FFF2-40B4-BE49-F238E27FC236}">
                <a16:creationId xmlns:a16="http://schemas.microsoft.com/office/drawing/2014/main" id="{66DC0504-19F8-4069-8B02-83766B3CAF7F}"/>
              </a:ext>
            </a:extLst>
          </p:cNvPr>
          <p:cNvSpPr>
            <a:spLocks noGrp="1"/>
          </p:cNvSpPr>
          <p:nvPr>
            <p:ph type="ftr" sz="quarter" idx="17"/>
          </p:nvPr>
        </p:nvSpPr>
        <p:spPr/>
        <p:txBody>
          <a:bodyPr/>
          <a:lstStyle/>
          <a:p>
            <a:r>
              <a:rPr lang="en-US"/>
              <a:t>Copyright © 2020,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064D6D2F-6BC7-48B4-B7A5-AD19749245D6}"/>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532734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ark - Quote with Data Texture Background">
    <p:bg>
      <p:bgPr>
        <a:solidFill>
          <a:schemeClr val="tx1"/>
        </a:solidFill>
        <a:effectLst/>
      </p:bgPr>
    </p:bg>
    <p:spTree>
      <p:nvGrpSpPr>
        <p:cNvPr id="1" name=""/>
        <p:cNvGrpSpPr/>
        <p:nvPr/>
      </p:nvGrpSpPr>
      <p:grpSpPr>
        <a:xfrm>
          <a:off x="0" y="0"/>
          <a:ext cx="0" cy="0"/>
          <a:chOff x="0" y="0"/>
          <a:chExt cx="0" cy="0"/>
        </a:xfrm>
      </p:grpSpPr>
      <p:pic>
        <p:nvPicPr>
          <p:cNvPr id="11" name="Data Texture Image">
            <a:extLst>
              <a:ext uri="{FF2B5EF4-FFF2-40B4-BE49-F238E27FC236}">
                <a16:creationId xmlns:a16="http://schemas.microsoft.com/office/drawing/2014/main" id="{2A03F3C1-CA90-8D4E-8140-0BAB92B0448B}"/>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0" name="OTag">
            <a:extLst>
              <a:ext uri="{FF2B5EF4-FFF2-40B4-BE49-F238E27FC236}">
                <a16:creationId xmlns:a16="http://schemas.microsoft.com/office/drawing/2014/main" id="{7DC71B8D-1AA8-1D49-9770-9D8CD0F61F9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5" name="Footer">
            <a:extLst>
              <a:ext uri="{FF2B5EF4-FFF2-40B4-BE49-F238E27FC236}">
                <a16:creationId xmlns:a16="http://schemas.microsoft.com/office/drawing/2014/main" id="{807B0D80-D422-124E-B1ED-B5145C521B17}"/>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25" name="Slide Number">
            <a:extLst>
              <a:ext uri="{FF2B5EF4-FFF2-40B4-BE49-F238E27FC236}">
                <a16:creationId xmlns:a16="http://schemas.microsoft.com/office/drawing/2014/main" id="{CF4AC442-1E4B-8E49-A1D2-97D0EDB48C4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2" name="Text Field">
            <a:extLst>
              <a:ext uri="{FF2B5EF4-FFF2-40B4-BE49-F238E27FC236}">
                <a16:creationId xmlns:a16="http://schemas.microsoft.com/office/drawing/2014/main" id="{D30B703F-7C44-2E41-89E2-5AA0A8394333}"/>
              </a:ext>
            </a:extLst>
          </p:cNvPr>
          <p:cNvSpPr>
            <a:spLocks noGrp="1"/>
          </p:cNvSpPr>
          <p:nvPr>
            <p:ph type="body" sz="quarter" idx="36" hasCustomPrompt="1"/>
          </p:nvPr>
        </p:nvSpPr>
        <p:spPr>
          <a:xfrm>
            <a:off x="761999" y="4706392"/>
            <a:ext cx="5333999" cy="895181"/>
          </a:xfrm>
        </p:spPr>
        <p:txBody>
          <a:bodyPr>
            <a:noAutofit/>
          </a:bodyPr>
          <a:lstStyle>
            <a:lvl1pPr>
              <a:defRPr>
                <a:solidFill>
                  <a:schemeClr val="bg1"/>
                </a:solidFill>
              </a:defRPr>
            </a:lvl1pPr>
          </a:lstStyle>
          <a:p>
            <a:pPr lvl="0"/>
            <a:r>
              <a:rPr lang="en-US" dirty="0"/>
              <a:t>Additional information if needed</a:t>
            </a:r>
          </a:p>
        </p:txBody>
      </p:sp>
      <p:sp>
        <p:nvSpPr>
          <p:cNvPr id="13" name="Text Field">
            <a:extLst>
              <a:ext uri="{FF2B5EF4-FFF2-40B4-BE49-F238E27FC236}">
                <a16:creationId xmlns:a16="http://schemas.microsoft.com/office/drawing/2014/main" id="{5808C5F6-8931-0747-B5A3-19EC1C4A4095}"/>
              </a:ext>
            </a:extLst>
          </p:cNvPr>
          <p:cNvSpPr>
            <a:spLocks noGrp="1"/>
          </p:cNvSpPr>
          <p:nvPr>
            <p:ph type="body" sz="quarter" idx="37" hasCustomPrompt="1"/>
          </p:nvPr>
        </p:nvSpPr>
        <p:spPr>
          <a:xfrm>
            <a:off x="761999" y="4368799"/>
            <a:ext cx="5333999" cy="266291"/>
          </a:xfrm>
        </p:spPr>
        <p:txBody>
          <a:bodyPr>
            <a:noAutofit/>
          </a:bodyPr>
          <a:lstStyle>
            <a:lvl1pPr>
              <a:defRPr b="1">
                <a:solidFill>
                  <a:schemeClr val="bg1"/>
                </a:solidFill>
              </a:defRPr>
            </a:lvl1pPr>
          </a:lstStyle>
          <a:p>
            <a:pPr lvl="0"/>
            <a:r>
              <a:rPr lang="en-US" dirty="0"/>
              <a:t>Name of person quoted</a:t>
            </a:r>
          </a:p>
        </p:txBody>
      </p:sp>
      <p:cxnSp>
        <p:nvCxnSpPr>
          <p:cNvPr id="22" name="Accent Mark">
            <a:extLst>
              <a:ext uri="{FF2B5EF4-FFF2-40B4-BE49-F238E27FC236}">
                <a16:creationId xmlns:a16="http://schemas.microsoft.com/office/drawing/2014/main" id="{F363974D-C85A-FE42-A520-65FD80C0574A}"/>
              </a:ext>
            </a:extLst>
          </p:cNvPr>
          <p:cNvCxnSpPr>
            <a:cxnSpLocks/>
          </p:cNvCxnSpPr>
          <p:nvPr userDrawn="1"/>
        </p:nvCxnSpPr>
        <p:spPr>
          <a:xfrm flipH="1">
            <a:off x="762000" y="4115028"/>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1" name="Quote">
            <a:extLst>
              <a:ext uri="{FF2B5EF4-FFF2-40B4-BE49-F238E27FC236}">
                <a16:creationId xmlns:a16="http://schemas.microsoft.com/office/drawing/2014/main" id="{2986242B-B8ED-0E49-8935-3E4635F59B04}"/>
              </a:ext>
            </a:extLst>
          </p:cNvPr>
          <p:cNvSpPr>
            <a:spLocks noGrp="1"/>
          </p:cNvSpPr>
          <p:nvPr>
            <p:ph type="body" sz="quarter" idx="13" hasCustomPrompt="1"/>
          </p:nvPr>
        </p:nvSpPr>
        <p:spPr>
          <a:xfrm>
            <a:off x="762000" y="2383542"/>
            <a:ext cx="10671048" cy="1477328"/>
          </a:xfrm>
          <a:prstGeom prst="rect">
            <a:avLst/>
          </a:prstGeom>
        </p:spPr>
        <p:txBody>
          <a:bodyPr wrap="square" lIns="0" anchor="b" anchorCtr="0">
            <a:noAutofit/>
          </a:bodyPr>
          <a:lstStyle>
            <a:lvl1pPr marL="0" indent="0" algn="l" fontAlgn="t">
              <a:lnSpc>
                <a:spcPct val="100000"/>
              </a:lnSpc>
              <a:spcBef>
                <a:spcPts val="0"/>
              </a:spcBef>
              <a:buNone/>
              <a:defRPr sz="3200" b="0" i="0">
                <a:solidFill>
                  <a:schemeClr val="bg1"/>
                </a:solidFill>
                <a:latin typeface="+mj-lt"/>
                <a:cs typeface="Oracle Sans" panose="020B0503020204020204" pitchFamily="34" charset="0"/>
              </a:defRPr>
            </a:lvl1pPr>
          </a:lstStyle>
          <a:p>
            <a:pPr lvl="0"/>
            <a:r>
              <a:rPr lang="en-US" dirty="0"/>
              <a:t>“Click to type customer or partner quote surrounded by quotation marks.” Remove/replace placeholder logo as needed.</a:t>
            </a:r>
          </a:p>
        </p:txBody>
      </p:sp>
      <p:pic>
        <p:nvPicPr>
          <p:cNvPr id="14" name="Abstract Pattern Strip">
            <a:extLst>
              <a:ext uri="{FF2B5EF4-FFF2-40B4-BE49-F238E27FC236}">
                <a16:creationId xmlns:a16="http://schemas.microsoft.com/office/drawing/2014/main" id="{5806996B-D092-2840-A020-2C61A285CB6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426223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 Quote with Picture">
    <p:bg>
      <p:bgPr>
        <a:solidFill>
          <a:schemeClr val="bg2"/>
        </a:solidFill>
        <a:effectLst/>
      </p:bgPr>
    </p:bg>
    <p:spTree>
      <p:nvGrpSpPr>
        <p:cNvPr id="1" name=""/>
        <p:cNvGrpSpPr/>
        <p:nvPr/>
      </p:nvGrpSpPr>
      <p:grpSpPr>
        <a:xfrm>
          <a:off x="0" y="0"/>
          <a:ext cx="0" cy="0"/>
          <a:chOff x="0" y="0"/>
          <a:chExt cx="0" cy="0"/>
        </a:xfrm>
      </p:grpSpPr>
      <p:pic>
        <p:nvPicPr>
          <p:cNvPr id="17" name="Data Texture Image">
            <a:extLst>
              <a:ext uri="{FF2B5EF4-FFF2-40B4-BE49-F238E27FC236}">
                <a16:creationId xmlns:a16="http://schemas.microsoft.com/office/drawing/2014/main" id="{5E3EE33C-3C81-A14C-A3AC-19B702C14923}"/>
              </a:ext>
            </a:extLst>
          </p:cNvPr>
          <p:cNvPicPr>
            <a:picLocks noChangeAspect="1"/>
          </p:cNvPicPr>
          <p:nvPr userDrawn="1"/>
        </p:nvPicPr>
        <p:blipFill rotWithShape="1">
          <a:blip r:embed="rId2">
            <a:alphaModFix amt="30000"/>
            <a:extLst>
              <a:ext uri="{28A0092B-C50C-407E-A947-70E740481C1C}">
                <a14:useLocalDpi xmlns:a14="http://schemas.microsoft.com/office/drawing/2010/main"/>
              </a:ext>
            </a:extLst>
          </a:blip>
          <a:srcRect r="60000"/>
          <a:stretch/>
        </p:blipFill>
        <p:spPr>
          <a:xfrm>
            <a:off x="0" y="0"/>
            <a:ext cx="4876800" cy="6858000"/>
          </a:xfrm>
          <a:prstGeom prst="rect">
            <a:avLst/>
          </a:prstGeom>
        </p:spPr>
      </p:pic>
      <p:pic>
        <p:nvPicPr>
          <p:cNvPr id="15" name="OTag">
            <a:extLst>
              <a:ext uri="{FF2B5EF4-FFF2-40B4-BE49-F238E27FC236}">
                <a16:creationId xmlns:a16="http://schemas.microsoft.com/office/drawing/2014/main" id="{E10A4478-5FA6-BA43-91CD-CFE852EBF28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4" name="Footer">
            <a:extLst>
              <a:ext uri="{FF2B5EF4-FFF2-40B4-BE49-F238E27FC236}">
                <a16:creationId xmlns:a16="http://schemas.microsoft.com/office/drawing/2014/main" id="{DE2C5228-7B29-2845-809E-1891554EBF5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20" name="Slide Number">
            <a:extLst>
              <a:ext uri="{FF2B5EF4-FFF2-40B4-BE49-F238E27FC236}">
                <a16:creationId xmlns:a16="http://schemas.microsoft.com/office/drawing/2014/main" id="{EE72B65C-E243-794C-857A-A0D39057C3A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1" name="Text Field">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126734" y="5152453"/>
            <a:ext cx="6300216" cy="895181"/>
          </a:xfrm>
        </p:spPr>
        <p:txBody>
          <a:bodyPr>
            <a:noAutofit/>
          </a:bodyPr>
          <a:lstStyle>
            <a:lvl1pPr>
              <a:defRPr/>
            </a:lvl1pPr>
          </a:lstStyle>
          <a:p>
            <a:pPr lvl="0"/>
            <a:r>
              <a:rPr lang="en-US" dirty="0"/>
              <a:t>Additional information if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126734" y="4814860"/>
            <a:ext cx="6300216" cy="266291"/>
          </a:xfrm>
        </p:spPr>
        <p:txBody>
          <a:bodyPr>
            <a:noAutofit/>
          </a:bodyPr>
          <a:lstStyle>
            <a:lvl1pPr>
              <a:defRPr b="1"/>
            </a:lvl1pPr>
          </a:lstStyle>
          <a:p>
            <a:pPr lvl="0"/>
            <a:r>
              <a:rPr lang="en-US" dirty="0"/>
              <a:t>Name of person quoted</a:t>
            </a:r>
          </a:p>
        </p:txBody>
      </p:sp>
      <p:cxnSp>
        <p:nvCxnSpPr>
          <p:cNvPr id="26" name="Accent Mark">
            <a:extLst>
              <a:ext uri="{FF2B5EF4-FFF2-40B4-BE49-F238E27FC236}">
                <a16:creationId xmlns:a16="http://schemas.microsoft.com/office/drawing/2014/main" id="{6DB377B9-92D3-3147-8E15-DDEA78616B10}"/>
              </a:ext>
            </a:extLst>
          </p:cNvPr>
          <p:cNvCxnSpPr>
            <a:cxnSpLocks/>
          </p:cNvCxnSpPr>
          <p:nvPr userDrawn="1"/>
        </p:nvCxnSpPr>
        <p:spPr>
          <a:xfrm flipH="1">
            <a:off x="5132832" y="456108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5" name="Quote">
            <a:extLst>
              <a:ext uri="{FF2B5EF4-FFF2-40B4-BE49-F238E27FC236}">
                <a16:creationId xmlns:a16="http://schemas.microsoft.com/office/drawing/2014/main" id="{38A1ED2B-730F-DB4F-8E69-07241B0A4987}"/>
              </a:ext>
            </a:extLst>
          </p:cNvPr>
          <p:cNvSpPr>
            <a:spLocks noGrp="1"/>
          </p:cNvSpPr>
          <p:nvPr>
            <p:ph type="body" sz="quarter" idx="13" hasCustomPrompt="1"/>
          </p:nvPr>
        </p:nvSpPr>
        <p:spPr>
          <a:xfrm>
            <a:off x="5126735" y="2337161"/>
            <a:ext cx="6300216" cy="1969770"/>
          </a:xfrm>
          <a:prstGeom prst="rect">
            <a:avLst/>
          </a:prstGeom>
        </p:spPr>
        <p:txBody>
          <a:bodyPr lIns="0" anchor="b" anchorCtr="0">
            <a:spAutoFit/>
          </a:bodyPr>
          <a:lstStyle>
            <a:lvl1pPr marL="0" indent="0" algn="l" fontAlgn="t">
              <a:lnSpc>
                <a:spcPct val="100000"/>
              </a:lnSpc>
              <a:spcBef>
                <a:spcPts val="0"/>
              </a:spcBef>
              <a:buNone/>
              <a:defRPr sz="3200" b="0" i="0">
                <a:latin typeface="+mj-lt"/>
                <a:cs typeface="Oracle Sans" panose="020B0503020204020204" pitchFamily="34" charset="0"/>
              </a:defRPr>
            </a:lvl1pPr>
          </a:lstStyle>
          <a:p>
            <a:pPr lvl="0"/>
            <a:r>
              <a:rPr lang="en-US" dirty="0"/>
              <a:t>“Click to type customer or partner quote surrounded by quotation marks.” Remove/replace placeholder image as needed.</a:t>
            </a:r>
          </a:p>
        </p:txBody>
      </p:sp>
      <p:pic>
        <p:nvPicPr>
          <p:cNvPr id="12" name="Abstract Pattern Strip">
            <a:extLst>
              <a:ext uri="{FF2B5EF4-FFF2-40B4-BE49-F238E27FC236}">
                <a16:creationId xmlns:a16="http://schemas.microsoft.com/office/drawing/2014/main" id="{D185B491-D394-0B46-9060-DA769BEF87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18" name="Picture Placeholder 2">
            <a:extLst>
              <a:ext uri="{FF2B5EF4-FFF2-40B4-BE49-F238E27FC236}">
                <a16:creationId xmlns:a16="http://schemas.microsoft.com/office/drawing/2014/main" id="{0A1CCFF1-805D-4548-9464-D25AAF81D52F}"/>
              </a:ext>
            </a:extLst>
          </p:cNvPr>
          <p:cNvSpPr>
            <a:spLocks noGrp="1"/>
          </p:cNvSpPr>
          <p:nvPr>
            <p:ph type="pic" sz="quarter" idx="17"/>
          </p:nvPr>
        </p:nvSpPr>
        <p:spPr>
          <a:xfrm>
            <a:off x="558800" y="1142683"/>
            <a:ext cx="4114800" cy="4572000"/>
          </a:xfrm>
          <a:blipFill>
            <a:blip r:embed="rId5"/>
            <a:stretch>
              <a:fillRect/>
            </a:stretch>
          </a:blipFill>
        </p:spPr>
        <p:txBody>
          <a:bodyPr/>
          <a:lstStyle/>
          <a:p>
            <a:r>
              <a:rPr lang="en-US"/>
              <a:t>Click icon to add picture</a:t>
            </a:r>
          </a:p>
        </p:txBody>
      </p:sp>
    </p:spTree>
    <p:extLst>
      <p:ext uri="{BB962C8B-B14F-4D97-AF65-F5344CB8AC3E}">
        <p14:creationId xmlns:p14="http://schemas.microsoft.com/office/powerpoint/2010/main" val="105592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ark - Quote with Picture">
    <p:bg>
      <p:bgPr>
        <a:solidFill>
          <a:schemeClr val="tx1"/>
        </a:solidFill>
        <a:effectLst/>
      </p:bgPr>
    </p:bg>
    <p:spTree>
      <p:nvGrpSpPr>
        <p:cNvPr id="1" name=""/>
        <p:cNvGrpSpPr/>
        <p:nvPr/>
      </p:nvGrpSpPr>
      <p:grpSpPr>
        <a:xfrm>
          <a:off x="0" y="0"/>
          <a:ext cx="0" cy="0"/>
          <a:chOff x="0" y="0"/>
          <a:chExt cx="0" cy="0"/>
        </a:xfrm>
      </p:grpSpPr>
      <p:pic>
        <p:nvPicPr>
          <p:cNvPr id="14" name="Data Texture Image">
            <a:extLst>
              <a:ext uri="{FF2B5EF4-FFF2-40B4-BE49-F238E27FC236}">
                <a16:creationId xmlns:a16="http://schemas.microsoft.com/office/drawing/2014/main" id="{7D65492D-593B-D243-921C-EAA6988BB880}"/>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r="60000"/>
          <a:stretch/>
        </p:blipFill>
        <p:spPr>
          <a:xfrm>
            <a:off x="0" y="0"/>
            <a:ext cx="4876800" cy="6858000"/>
          </a:xfrm>
          <a:prstGeom prst="rect">
            <a:avLst/>
          </a:prstGeom>
        </p:spPr>
      </p:pic>
      <p:pic>
        <p:nvPicPr>
          <p:cNvPr id="15" name="OTag">
            <a:extLst>
              <a:ext uri="{FF2B5EF4-FFF2-40B4-BE49-F238E27FC236}">
                <a16:creationId xmlns:a16="http://schemas.microsoft.com/office/drawing/2014/main" id="{E10A4478-5FA6-BA43-91CD-CFE852EBF28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7" name="Footer">
            <a:extLst>
              <a:ext uri="{FF2B5EF4-FFF2-40B4-BE49-F238E27FC236}">
                <a16:creationId xmlns:a16="http://schemas.microsoft.com/office/drawing/2014/main" id="{0F07A509-F8B6-F046-8834-4AD08ABD3A1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20" name="Slide Number">
            <a:extLst>
              <a:ext uri="{FF2B5EF4-FFF2-40B4-BE49-F238E27FC236}">
                <a16:creationId xmlns:a16="http://schemas.microsoft.com/office/drawing/2014/main" id="{EE72B65C-E243-794C-857A-A0D39057C3A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cxnSp>
        <p:nvCxnSpPr>
          <p:cNvPr id="26" name="Accent Mark">
            <a:extLst>
              <a:ext uri="{FF2B5EF4-FFF2-40B4-BE49-F238E27FC236}">
                <a16:creationId xmlns:a16="http://schemas.microsoft.com/office/drawing/2014/main" id="{6DB377B9-92D3-3147-8E15-DDEA78616B10}"/>
              </a:ext>
            </a:extLst>
          </p:cNvPr>
          <p:cNvCxnSpPr>
            <a:cxnSpLocks/>
          </p:cNvCxnSpPr>
          <p:nvPr userDrawn="1"/>
        </p:nvCxnSpPr>
        <p:spPr>
          <a:xfrm flipH="1">
            <a:off x="5132832" y="456108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5" name="Quote">
            <a:extLst>
              <a:ext uri="{FF2B5EF4-FFF2-40B4-BE49-F238E27FC236}">
                <a16:creationId xmlns:a16="http://schemas.microsoft.com/office/drawing/2014/main" id="{38A1ED2B-730F-DB4F-8E69-07241B0A4987}"/>
              </a:ext>
            </a:extLst>
          </p:cNvPr>
          <p:cNvSpPr>
            <a:spLocks noGrp="1"/>
          </p:cNvSpPr>
          <p:nvPr>
            <p:ph type="body" sz="quarter" idx="13" hasCustomPrompt="1"/>
          </p:nvPr>
        </p:nvSpPr>
        <p:spPr>
          <a:xfrm>
            <a:off x="5126735" y="2337161"/>
            <a:ext cx="6300216" cy="1969770"/>
          </a:xfrm>
          <a:prstGeom prst="rect">
            <a:avLst/>
          </a:prstGeom>
        </p:spPr>
        <p:txBody>
          <a:bodyPr lIns="0" anchor="b" anchorCtr="0">
            <a:spAutoFit/>
          </a:bodyPr>
          <a:lstStyle>
            <a:lvl1pPr marL="0" indent="0" algn="l" fontAlgn="t">
              <a:lnSpc>
                <a:spcPct val="100000"/>
              </a:lnSpc>
              <a:spcBef>
                <a:spcPts val="0"/>
              </a:spcBef>
              <a:buNone/>
              <a:defRPr sz="3200" b="0" i="0">
                <a:solidFill>
                  <a:schemeClr val="bg1"/>
                </a:solidFill>
                <a:latin typeface="+mj-lt"/>
                <a:cs typeface="Oracle Sans" panose="020B0503020204020204" pitchFamily="34" charset="0"/>
              </a:defRPr>
            </a:lvl1pPr>
          </a:lstStyle>
          <a:p>
            <a:pPr lvl="0"/>
            <a:r>
              <a:rPr lang="en-US" dirty="0"/>
              <a:t>“Click to type customer or partner quote surrounded by quotation marks.” Remove/replace placeholder image as needed.</a:t>
            </a:r>
          </a:p>
        </p:txBody>
      </p:sp>
      <p:pic>
        <p:nvPicPr>
          <p:cNvPr id="12" name="Abstract Pattern Strip">
            <a:extLst>
              <a:ext uri="{FF2B5EF4-FFF2-40B4-BE49-F238E27FC236}">
                <a16:creationId xmlns:a16="http://schemas.microsoft.com/office/drawing/2014/main" id="{D185B491-D394-0B46-9060-DA769BEF87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11" name="Text Field">
            <a:extLst>
              <a:ext uri="{FF2B5EF4-FFF2-40B4-BE49-F238E27FC236}">
                <a16:creationId xmlns:a16="http://schemas.microsoft.com/office/drawing/2014/main" id="{9EB85C99-047B-894D-AECB-C07A531DC4B1}"/>
              </a:ext>
            </a:extLst>
          </p:cNvPr>
          <p:cNvSpPr>
            <a:spLocks noGrp="1"/>
          </p:cNvSpPr>
          <p:nvPr>
            <p:ph type="body" sz="quarter" idx="36" hasCustomPrompt="1"/>
          </p:nvPr>
        </p:nvSpPr>
        <p:spPr>
          <a:xfrm>
            <a:off x="5126734" y="5152453"/>
            <a:ext cx="6300216" cy="895181"/>
          </a:xfrm>
        </p:spPr>
        <p:txBody>
          <a:bodyPr>
            <a:noAutofit/>
          </a:bodyPr>
          <a:lstStyle>
            <a:lvl1pPr>
              <a:defRPr>
                <a:solidFill>
                  <a:schemeClr val="bg1"/>
                </a:solidFill>
              </a:defRPr>
            </a:lvl1pPr>
          </a:lstStyle>
          <a:p>
            <a:pPr lvl="0"/>
            <a:r>
              <a:rPr lang="en-US" dirty="0"/>
              <a:t>Additional information if needed</a:t>
            </a:r>
          </a:p>
        </p:txBody>
      </p:sp>
      <p:sp>
        <p:nvSpPr>
          <p:cNvPr id="13" name="Text Field">
            <a:extLst>
              <a:ext uri="{FF2B5EF4-FFF2-40B4-BE49-F238E27FC236}">
                <a16:creationId xmlns:a16="http://schemas.microsoft.com/office/drawing/2014/main" id="{9B702811-6927-C64B-8A43-AF047A905AC3}"/>
              </a:ext>
            </a:extLst>
          </p:cNvPr>
          <p:cNvSpPr>
            <a:spLocks noGrp="1"/>
          </p:cNvSpPr>
          <p:nvPr>
            <p:ph type="body" sz="quarter" idx="37" hasCustomPrompt="1"/>
          </p:nvPr>
        </p:nvSpPr>
        <p:spPr>
          <a:xfrm>
            <a:off x="5126734" y="4814860"/>
            <a:ext cx="6300216" cy="266291"/>
          </a:xfrm>
        </p:spPr>
        <p:txBody>
          <a:bodyPr>
            <a:noAutofit/>
          </a:bodyPr>
          <a:lstStyle>
            <a:lvl1pPr>
              <a:defRPr b="1">
                <a:solidFill>
                  <a:schemeClr val="bg1"/>
                </a:solidFill>
              </a:defRPr>
            </a:lvl1pPr>
          </a:lstStyle>
          <a:p>
            <a:pPr lvl="0"/>
            <a:r>
              <a:rPr lang="en-US" dirty="0"/>
              <a:t>Name of person quoted</a:t>
            </a:r>
          </a:p>
        </p:txBody>
      </p:sp>
      <p:sp>
        <p:nvSpPr>
          <p:cNvPr id="18" name="Picture Placeholder 2">
            <a:extLst>
              <a:ext uri="{FF2B5EF4-FFF2-40B4-BE49-F238E27FC236}">
                <a16:creationId xmlns:a16="http://schemas.microsoft.com/office/drawing/2014/main" id="{1557A6D7-B9B8-4FE2-A011-A74BA28AE727}"/>
              </a:ext>
            </a:extLst>
          </p:cNvPr>
          <p:cNvSpPr>
            <a:spLocks noGrp="1"/>
          </p:cNvSpPr>
          <p:nvPr>
            <p:ph type="pic" sz="quarter" idx="17"/>
          </p:nvPr>
        </p:nvSpPr>
        <p:spPr>
          <a:xfrm>
            <a:off x="558800" y="1142683"/>
            <a:ext cx="4114800" cy="4572000"/>
          </a:xfrm>
          <a:blipFill>
            <a:blip r:embed="rId5"/>
            <a:stretch>
              <a:fillRect/>
            </a:stretch>
          </a:blipFill>
        </p:spPr>
        <p:txBody>
          <a:bodyPr/>
          <a:lstStyle/>
          <a:p>
            <a:r>
              <a:rPr lang="en-US"/>
              <a:t>Click icon to add picture</a:t>
            </a:r>
          </a:p>
        </p:txBody>
      </p:sp>
    </p:spTree>
    <p:extLst>
      <p:ext uri="{BB962C8B-B14F-4D97-AF65-F5344CB8AC3E}">
        <p14:creationId xmlns:p14="http://schemas.microsoft.com/office/powerpoint/2010/main" val="133686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ark - Cloud Walker General">
    <p:bg>
      <p:bgPr>
        <a:solidFill>
          <a:srgbClr val="527579"/>
        </a:solidFill>
        <a:effectLst/>
      </p:bgPr>
    </p:bg>
    <p:spTree>
      <p:nvGrpSpPr>
        <p:cNvPr id="1" name=""/>
        <p:cNvGrpSpPr/>
        <p:nvPr/>
      </p:nvGrpSpPr>
      <p:grpSpPr>
        <a:xfrm>
          <a:off x="0" y="0"/>
          <a:ext cx="0" cy="0"/>
          <a:chOff x="0" y="0"/>
          <a:chExt cx="0" cy="0"/>
        </a:xfrm>
      </p:grpSpPr>
      <p:pic>
        <p:nvPicPr>
          <p:cNvPr id="4" name="Cloud Stepping">
            <a:extLst>
              <a:ext uri="{FF2B5EF4-FFF2-40B4-BE49-F238E27FC236}">
                <a16:creationId xmlns:a16="http://schemas.microsoft.com/office/drawing/2014/main" id="{F1396ED6-94B9-42C5-9B1B-EB1F1D9B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964" b="3531"/>
          <a:stretch/>
        </p:blipFill>
        <p:spPr>
          <a:xfrm>
            <a:off x="7777839" y="3516434"/>
            <a:ext cx="4414161" cy="3341566"/>
          </a:xfrm>
          <a:prstGeom prst="rect">
            <a:avLst/>
          </a:prstGeom>
        </p:spPr>
      </p:pic>
      <p:sp>
        <p:nvSpPr>
          <p:cNvPr id="5" name="Gradient Overlay">
            <a:extLst>
              <a:ext uri="{FF2B5EF4-FFF2-40B4-BE49-F238E27FC236}">
                <a16:creationId xmlns:a16="http://schemas.microsoft.com/office/drawing/2014/main" id="{FEE691FC-9804-4854-8305-A598CFC6FB1C}"/>
              </a:ext>
            </a:extLst>
          </p:cNvPr>
          <p:cNvSpPr/>
          <p:nvPr userDrawn="1"/>
        </p:nvSpPr>
        <p:spPr>
          <a:xfrm>
            <a:off x="7177955" y="3394130"/>
            <a:ext cx="5014045" cy="3463870"/>
          </a:xfrm>
          <a:prstGeom prst="rect">
            <a:avLst/>
          </a:prstGeom>
          <a:gradFill>
            <a:gsLst>
              <a:gs pos="0">
                <a:srgbClr val="527579"/>
              </a:gs>
              <a:gs pos="100000">
                <a:srgbClr val="527579">
                  <a:alpha val="2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BFA"/>
              </a:solidFill>
            </a:endParaRPr>
          </a:p>
        </p:txBody>
      </p:sp>
      <p:pic>
        <p:nvPicPr>
          <p:cNvPr id="3" name="Data Texture Image">
            <a:extLst>
              <a:ext uri="{FF2B5EF4-FFF2-40B4-BE49-F238E27FC236}">
                <a16:creationId xmlns:a16="http://schemas.microsoft.com/office/drawing/2014/main" id="{182B5BDA-DBD1-EF44-918C-34611A4B96F9}"/>
              </a:ext>
            </a:extLst>
          </p:cNvPr>
          <p:cNvPicPr>
            <a:picLocks noChangeAspect="1"/>
          </p:cNvPicPr>
          <p:nvPr userDrawn="1"/>
        </p:nvPicPr>
        <p:blipFill>
          <a:blip r:embed="rId3">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Footer">
            <a:extLst>
              <a:ext uri="{FF2B5EF4-FFF2-40B4-BE49-F238E27FC236}">
                <a16:creationId xmlns:a16="http://schemas.microsoft.com/office/drawing/2014/main" id="{40D521AF-2AAC-6C44-B9D5-3CF80BF0A49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6" name="Slide Number">
            <a:extLst>
              <a:ext uri="{FF2B5EF4-FFF2-40B4-BE49-F238E27FC236}">
                <a16:creationId xmlns:a16="http://schemas.microsoft.com/office/drawing/2014/main" id="{E1B88021-C779-204C-A0C9-6EB6A65EAFED}"/>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cxnSp>
        <p:nvCxnSpPr>
          <p:cNvPr id="9" name="Accent Mark">
            <a:extLst>
              <a:ext uri="{FF2B5EF4-FFF2-40B4-BE49-F238E27FC236}">
                <a16:creationId xmlns:a16="http://schemas.microsoft.com/office/drawing/2014/main" id="{17B08486-D54D-42BD-9292-E7CBDEBBAC9C}"/>
              </a:ext>
            </a:extLst>
          </p:cNvPr>
          <p:cNvCxnSpPr>
            <a:cxnSpLocks/>
          </p:cNvCxnSpPr>
          <p:nvPr userDrawn="1"/>
        </p:nvCxnSpPr>
        <p:spPr>
          <a:xfrm flipH="1">
            <a:off x="5132832" y="456108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0" name="Quote">
            <a:extLst>
              <a:ext uri="{FF2B5EF4-FFF2-40B4-BE49-F238E27FC236}">
                <a16:creationId xmlns:a16="http://schemas.microsoft.com/office/drawing/2014/main" id="{54E0D9A8-F6D0-44C6-958E-15AEFA9DD455}"/>
              </a:ext>
            </a:extLst>
          </p:cNvPr>
          <p:cNvSpPr>
            <a:spLocks noGrp="1"/>
          </p:cNvSpPr>
          <p:nvPr>
            <p:ph type="body" sz="quarter" idx="13" hasCustomPrompt="1"/>
          </p:nvPr>
        </p:nvSpPr>
        <p:spPr>
          <a:xfrm>
            <a:off x="5126735" y="2829604"/>
            <a:ext cx="6300216" cy="1477328"/>
          </a:xfrm>
          <a:prstGeom prst="rect">
            <a:avLst/>
          </a:prstGeom>
        </p:spPr>
        <p:txBody>
          <a:bodyPr lIns="0" anchor="b" anchorCtr="0">
            <a:spAutoFit/>
          </a:bodyPr>
          <a:lstStyle>
            <a:lvl1pPr marL="0" indent="0" algn="l" fontAlgn="t">
              <a:lnSpc>
                <a:spcPct val="100000"/>
              </a:lnSpc>
              <a:spcBef>
                <a:spcPts val="0"/>
              </a:spcBef>
              <a:buNone/>
              <a:defRPr sz="3200" b="0" i="0">
                <a:solidFill>
                  <a:schemeClr val="bg1"/>
                </a:solidFill>
                <a:latin typeface="+mj-lt"/>
                <a:cs typeface="Oracle Sans" panose="020B0503020204020204" pitchFamily="34" charset="0"/>
              </a:defRPr>
            </a:lvl1pPr>
          </a:lstStyle>
          <a:p>
            <a:pPr lvl="0"/>
            <a:r>
              <a:rPr lang="en-US" dirty="0"/>
              <a:t>Click to type some form of generic insight. Remove/replace placeholder image as needed.</a:t>
            </a:r>
          </a:p>
        </p:txBody>
      </p:sp>
      <p:sp>
        <p:nvSpPr>
          <p:cNvPr id="11" name="Text Field">
            <a:extLst>
              <a:ext uri="{FF2B5EF4-FFF2-40B4-BE49-F238E27FC236}">
                <a16:creationId xmlns:a16="http://schemas.microsoft.com/office/drawing/2014/main" id="{CE3A3018-1A37-4F4A-B9BD-87522C749954}"/>
              </a:ext>
            </a:extLst>
          </p:cNvPr>
          <p:cNvSpPr>
            <a:spLocks noGrp="1"/>
          </p:cNvSpPr>
          <p:nvPr>
            <p:ph type="body" sz="quarter" idx="36" hasCustomPrompt="1"/>
          </p:nvPr>
        </p:nvSpPr>
        <p:spPr>
          <a:xfrm>
            <a:off x="5126734" y="5152453"/>
            <a:ext cx="6300216" cy="895181"/>
          </a:xfrm>
        </p:spPr>
        <p:txBody>
          <a:bodyPr>
            <a:noAutofit/>
          </a:bodyPr>
          <a:lstStyle>
            <a:lvl1pPr>
              <a:defRPr>
                <a:solidFill>
                  <a:schemeClr val="bg1"/>
                </a:solidFill>
              </a:defRPr>
            </a:lvl1pPr>
          </a:lstStyle>
          <a:p>
            <a:pPr lvl="0"/>
            <a:r>
              <a:rPr lang="en-US" dirty="0"/>
              <a:t>Additional information if needed</a:t>
            </a:r>
          </a:p>
        </p:txBody>
      </p:sp>
      <p:sp>
        <p:nvSpPr>
          <p:cNvPr id="13" name="Text Field">
            <a:extLst>
              <a:ext uri="{FF2B5EF4-FFF2-40B4-BE49-F238E27FC236}">
                <a16:creationId xmlns:a16="http://schemas.microsoft.com/office/drawing/2014/main" id="{2B66D9B6-7F06-4560-A750-F333BEC5DD24}"/>
              </a:ext>
            </a:extLst>
          </p:cNvPr>
          <p:cNvSpPr>
            <a:spLocks noGrp="1"/>
          </p:cNvSpPr>
          <p:nvPr>
            <p:ph type="body" sz="quarter" idx="37" hasCustomPrompt="1"/>
          </p:nvPr>
        </p:nvSpPr>
        <p:spPr>
          <a:xfrm>
            <a:off x="5126734" y="4814860"/>
            <a:ext cx="6300216" cy="266291"/>
          </a:xfrm>
        </p:spPr>
        <p:txBody>
          <a:bodyPr>
            <a:noAutofit/>
          </a:bodyPr>
          <a:lstStyle>
            <a:lvl1pPr>
              <a:defRPr b="1">
                <a:solidFill>
                  <a:schemeClr val="bg1"/>
                </a:solidFill>
              </a:defRPr>
            </a:lvl1pPr>
          </a:lstStyle>
          <a:p>
            <a:pPr lvl="0"/>
            <a:r>
              <a:rPr lang="en-US" dirty="0"/>
              <a:t>Sub Point That’s Key</a:t>
            </a:r>
          </a:p>
        </p:txBody>
      </p:sp>
      <p:sp>
        <p:nvSpPr>
          <p:cNvPr id="14" name="Picture Placeholder 2">
            <a:extLst>
              <a:ext uri="{FF2B5EF4-FFF2-40B4-BE49-F238E27FC236}">
                <a16:creationId xmlns:a16="http://schemas.microsoft.com/office/drawing/2014/main" id="{252FF8E9-7183-47CC-8C53-C9D0F867A432}"/>
              </a:ext>
            </a:extLst>
          </p:cNvPr>
          <p:cNvSpPr>
            <a:spLocks noGrp="1"/>
          </p:cNvSpPr>
          <p:nvPr>
            <p:ph type="pic" sz="quarter" idx="17"/>
          </p:nvPr>
        </p:nvSpPr>
        <p:spPr>
          <a:xfrm>
            <a:off x="558800" y="1142683"/>
            <a:ext cx="4114800" cy="4572000"/>
          </a:xfrm>
          <a:blipFill>
            <a:blip r:embed="rId5"/>
            <a:stretch>
              <a:fillRect/>
            </a:stretch>
          </a:blipFill>
        </p:spPr>
        <p:txBody>
          <a:bodyPr/>
          <a:lstStyle/>
          <a:p>
            <a:r>
              <a:rPr lang="en-US"/>
              <a:t>Click icon to add picture</a:t>
            </a:r>
          </a:p>
        </p:txBody>
      </p:sp>
    </p:spTree>
    <p:extLst>
      <p:ext uri="{BB962C8B-B14F-4D97-AF65-F5344CB8AC3E}">
        <p14:creationId xmlns:p14="http://schemas.microsoft.com/office/powerpoint/2010/main" val="6293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ark - Moon Gazer General">
    <p:bg>
      <p:bgPr>
        <a:solidFill>
          <a:srgbClr val="38797B"/>
        </a:solidFill>
        <a:effectLst/>
      </p:bgPr>
    </p:bg>
    <p:spTree>
      <p:nvGrpSpPr>
        <p:cNvPr id="1" name=""/>
        <p:cNvGrpSpPr/>
        <p:nvPr/>
      </p:nvGrpSpPr>
      <p:grpSpPr>
        <a:xfrm>
          <a:off x="0" y="0"/>
          <a:ext cx="0" cy="0"/>
          <a:chOff x="0" y="0"/>
          <a:chExt cx="0" cy="0"/>
        </a:xfrm>
      </p:grpSpPr>
      <p:pic>
        <p:nvPicPr>
          <p:cNvPr id="14" name="Data Texture Image">
            <a:extLst>
              <a:ext uri="{FF2B5EF4-FFF2-40B4-BE49-F238E27FC236}">
                <a16:creationId xmlns:a16="http://schemas.microsoft.com/office/drawing/2014/main" id="{7D65492D-593B-D243-921C-EAA6988BB880}"/>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r="60000"/>
          <a:stretch/>
        </p:blipFill>
        <p:spPr>
          <a:xfrm>
            <a:off x="0" y="0"/>
            <a:ext cx="4876800" cy="6858000"/>
          </a:xfrm>
          <a:prstGeom prst="rect">
            <a:avLst/>
          </a:prstGeom>
        </p:spPr>
      </p:pic>
      <p:pic>
        <p:nvPicPr>
          <p:cNvPr id="5" name="Water Base">
            <a:extLst>
              <a:ext uri="{FF2B5EF4-FFF2-40B4-BE49-F238E27FC236}">
                <a16:creationId xmlns:a16="http://schemas.microsoft.com/office/drawing/2014/main" id="{215C40A4-93E0-413F-A84A-045D14CF0E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23797"/>
            <a:ext cx="8389620" cy="841823"/>
          </a:xfrm>
          <a:prstGeom prst="rect">
            <a:avLst/>
          </a:prstGeom>
        </p:spPr>
      </p:pic>
      <p:pic>
        <p:nvPicPr>
          <p:cNvPr id="7" name="Moon Gazer">
            <a:extLst>
              <a:ext uri="{FF2B5EF4-FFF2-40B4-BE49-F238E27FC236}">
                <a16:creationId xmlns:a16="http://schemas.microsoft.com/office/drawing/2014/main" id="{8E5B218B-E1B6-4C47-9998-FBC53C2AE9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9620" y="4119234"/>
            <a:ext cx="3802380" cy="2746386"/>
          </a:xfrm>
          <a:prstGeom prst="rect">
            <a:avLst/>
          </a:prstGeom>
        </p:spPr>
      </p:pic>
      <p:sp>
        <p:nvSpPr>
          <p:cNvPr id="16" name="Gradient Overlay">
            <a:extLst>
              <a:ext uri="{FF2B5EF4-FFF2-40B4-BE49-F238E27FC236}">
                <a16:creationId xmlns:a16="http://schemas.microsoft.com/office/drawing/2014/main" id="{02F94C6A-7EA6-47B9-9AD1-0FDBD5040F73}"/>
              </a:ext>
            </a:extLst>
          </p:cNvPr>
          <p:cNvSpPr/>
          <p:nvPr userDrawn="1"/>
        </p:nvSpPr>
        <p:spPr>
          <a:xfrm>
            <a:off x="0" y="4119234"/>
            <a:ext cx="12192000" cy="2738766"/>
          </a:xfrm>
          <a:prstGeom prst="rect">
            <a:avLst/>
          </a:prstGeom>
          <a:gradFill>
            <a:gsLst>
              <a:gs pos="0">
                <a:srgbClr val="38797B">
                  <a:alpha val="85000"/>
                </a:srgbClr>
              </a:gs>
              <a:gs pos="100000">
                <a:srgbClr val="2E5D68">
                  <a:alpha val="4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BFA"/>
              </a:solidFill>
            </a:endParaRPr>
          </a:p>
        </p:txBody>
      </p:sp>
      <p:pic>
        <p:nvPicPr>
          <p:cNvPr id="15" name="OTag">
            <a:extLst>
              <a:ext uri="{FF2B5EF4-FFF2-40B4-BE49-F238E27FC236}">
                <a16:creationId xmlns:a16="http://schemas.microsoft.com/office/drawing/2014/main" id="{E10A4478-5FA6-BA43-91CD-CFE852EBF28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7" name="Footer">
            <a:extLst>
              <a:ext uri="{FF2B5EF4-FFF2-40B4-BE49-F238E27FC236}">
                <a16:creationId xmlns:a16="http://schemas.microsoft.com/office/drawing/2014/main" id="{0F07A509-F8B6-F046-8834-4AD08ABD3A1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20" name="Slide Number">
            <a:extLst>
              <a:ext uri="{FF2B5EF4-FFF2-40B4-BE49-F238E27FC236}">
                <a16:creationId xmlns:a16="http://schemas.microsoft.com/office/drawing/2014/main" id="{EE72B65C-E243-794C-857A-A0D39057C3A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cxnSp>
        <p:nvCxnSpPr>
          <p:cNvPr id="26" name="Accent Mark">
            <a:extLst>
              <a:ext uri="{FF2B5EF4-FFF2-40B4-BE49-F238E27FC236}">
                <a16:creationId xmlns:a16="http://schemas.microsoft.com/office/drawing/2014/main" id="{6DB377B9-92D3-3147-8E15-DDEA78616B10}"/>
              </a:ext>
            </a:extLst>
          </p:cNvPr>
          <p:cNvCxnSpPr>
            <a:cxnSpLocks/>
          </p:cNvCxnSpPr>
          <p:nvPr userDrawn="1"/>
        </p:nvCxnSpPr>
        <p:spPr>
          <a:xfrm flipH="1">
            <a:off x="5132832" y="456108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5" name="Quote">
            <a:extLst>
              <a:ext uri="{FF2B5EF4-FFF2-40B4-BE49-F238E27FC236}">
                <a16:creationId xmlns:a16="http://schemas.microsoft.com/office/drawing/2014/main" id="{38A1ED2B-730F-DB4F-8E69-07241B0A4987}"/>
              </a:ext>
            </a:extLst>
          </p:cNvPr>
          <p:cNvSpPr>
            <a:spLocks noGrp="1"/>
          </p:cNvSpPr>
          <p:nvPr>
            <p:ph type="body" sz="quarter" idx="13" hasCustomPrompt="1"/>
          </p:nvPr>
        </p:nvSpPr>
        <p:spPr>
          <a:xfrm>
            <a:off x="5126735" y="2829604"/>
            <a:ext cx="6300216" cy="1477328"/>
          </a:xfrm>
          <a:prstGeom prst="rect">
            <a:avLst/>
          </a:prstGeom>
        </p:spPr>
        <p:txBody>
          <a:bodyPr lIns="0" anchor="b" anchorCtr="0">
            <a:spAutoFit/>
          </a:bodyPr>
          <a:lstStyle>
            <a:lvl1pPr marL="0" indent="0" algn="l" fontAlgn="t">
              <a:lnSpc>
                <a:spcPct val="100000"/>
              </a:lnSpc>
              <a:spcBef>
                <a:spcPts val="0"/>
              </a:spcBef>
              <a:buNone/>
              <a:defRPr sz="3200" b="0" i="0">
                <a:solidFill>
                  <a:schemeClr val="bg1"/>
                </a:solidFill>
                <a:latin typeface="+mj-lt"/>
                <a:cs typeface="Oracle Sans" panose="020B0503020204020204" pitchFamily="34" charset="0"/>
              </a:defRPr>
            </a:lvl1pPr>
          </a:lstStyle>
          <a:p>
            <a:pPr lvl="0"/>
            <a:r>
              <a:rPr lang="en-US" dirty="0"/>
              <a:t>Click to type some form of generic insight. Remove/replace placeholder image as needed.</a:t>
            </a:r>
          </a:p>
        </p:txBody>
      </p:sp>
      <p:pic>
        <p:nvPicPr>
          <p:cNvPr id="12" name="Abstract Pattern Strip">
            <a:extLst>
              <a:ext uri="{FF2B5EF4-FFF2-40B4-BE49-F238E27FC236}">
                <a16:creationId xmlns:a16="http://schemas.microsoft.com/office/drawing/2014/main" id="{D185B491-D394-0B46-9060-DA769BEF8790}"/>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11" name="Text Field">
            <a:extLst>
              <a:ext uri="{FF2B5EF4-FFF2-40B4-BE49-F238E27FC236}">
                <a16:creationId xmlns:a16="http://schemas.microsoft.com/office/drawing/2014/main" id="{9EB85C99-047B-894D-AECB-C07A531DC4B1}"/>
              </a:ext>
            </a:extLst>
          </p:cNvPr>
          <p:cNvSpPr>
            <a:spLocks noGrp="1"/>
          </p:cNvSpPr>
          <p:nvPr>
            <p:ph type="body" sz="quarter" idx="36" hasCustomPrompt="1"/>
          </p:nvPr>
        </p:nvSpPr>
        <p:spPr>
          <a:xfrm>
            <a:off x="5126734" y="5152453"/>
            <a:ext cx="6300216" cy="895181"/>
          </a:xfrm>
        </p:spPr>
        <p:txBody>
          <a:bodyPr>
            <a:noAutofit/>
          </a:bodyPr>
          <a:lstStyle>
            <a:lvl1pPr>
              <a:defRPr>
                <a:solidFill>
                  <a:schemeClr val="bg1"/>
                </a:solidFill>
              </a:defRPr>
            </a:lvl1pPr>
          </a:lstStyle>
          <a:p>
            <a:pPr lvl="0"/>
            <a:r>
              <a:rPr lang="en-US" dirty="0"/>
              <a:t>Additional information if needed</a:t>
            </a:r>
          </a:p>
        </p:txBody>
      </p:sp>
      <p:sp>
        <p:nvSpPr>
          <p:cNvPr id="13" name="Text Field">
            <a:extLst>
              <a:ext uri="{FF2B5EF4-FFF2-40B4-BE49-F238E27FC236}">
                <a16:creationId xmlns:a16="http://schemas.microsoft.com/office/drawing/2014/main" id="{9B702811-6927-C64B-8A43-AF047A905AC3}"/>
              </a:ext>
            </a:extLst>
          </p:cNvPr>
          <p:cNvSpPr>
            <a:spLocks noGrp="1"/>
          </p:cNvSpPr>
          <p:nvPr>
            <p:ph type="body" sz="quarter" idx="37" hasCustomPrompt="1"/>
          </p:nvPr>
        </p:nvSpPr>
        <p:spPr>
          <a:xfrm>
            <a:off x="5126734" y="4814860"/>
            <a:ext cx="6300216" cy="266291"/>
          </a:xfrm>
        </p:spPr>
        <p:txBody>
          <a:bodyPr>
            <a:noAutofit/>
          </a:bodyPr>
          <a:lstStyle>
            <a:lvl1pPr>
              <a:defRPr b="1">
                <a:solidFill>
                  <a:schemeClr val="bg1"/>
                </a:solidFill>
              </a:defRPr>
            </a:lvl1pPr>
          </a:lstStyle>
          <a:p>
            <a:pPr lvl="0"/>
            <a:r>
              <a:rPr lang="en-US" dirty="0"/>
              <a:t>Sub Point That’s Key</a:t>
            </a:r>
          </a:p>
        </p:txBody>
      </p:sp>
      <p:sp>
        <p:nvSpPr>
          <p:cNvPr id="18" name="Picture Placeholder 2">
            <a:extLst>
              <a:ext uri="{FF2B5EF4-FFF2-40B4-BE49-F238E27FC236}">
                <a16:creationId xmlns:a16="http://schemas.microsoft.com/office/drawing/2014/main" id="{1557A6D7-B9B8-4FE2-A011-A74BA28AE727}"/>
              </a:ext>
            </a:extLst>
          </p:cNvPr>
          <p:cNvSpPr>
            <a:spLocks noGrp="1"/>
          </p:cNvSpPr>
          <p:nvPr>
            <p:ph type="pic" sz="quarter" idx="17"/>
          </p:nvPr>
        </p:nvSpPr>
        <p:spPr>
          <a:xfrm>
            <a:off x="558800" y="1142683"/>
            <a:ext cx="4114800" cy="4572000"/>
          </a:xfrm>
          <a:blipFill>
            <a:blip r:embed="rId7"/>
            <a:stretch>
              <a:fillRect/>
            </a:stretch>
          </a:blipFill>
        </p:spPr>
        <p:txBody>
          <a:bodyPr/>
          <a:lstStyle/>
          <a:p>
            <a:r>
              <a:rPr lang="en-US"/>
              <a:t>Click icon to add picture</a:t>
            </a:r>
          </a:p>
        </p:txBody>
      </p:sp>
    </p:spTree>
    <p:extLst>
      <p:ext uri="{BB962C8B-B14F-4D97-AF65-F5344CB8AC3E}">
        <p14:creationId xmlns:p14="http://schemas.microsoft.com/office/powerpoint/2010/main" val="29526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Light - Blank">
    <p:bg>
      <p:bgPr>
        <a:solidFill>
          <a:schemeClr val="bg2"/>
        </a:solidFill>
        <a:effectLst/>
      </p:bgPr>
    </p:bg>
    <p:spTree>
      <p:nvGrpSpPr>
        <p:cNvPr id="1" name=""/>
        <p:cNvGrpSpPr/>
        <p:nvPr/>
      </p:nvGrpSpPr>
      <p:grpSpPr>
        <a:xfrm>
          <a:off x="0" y="0"/>
          <a:ext cx="0" cy="0"/>
          <a:chOff x="0" y="0"/>
          <a:chExt cx="0" cy="0"/>
        </a:xfrm>
      </p:grpSpPr>
      <p:pic>
        <p:nvPicPr>
          <p:cNvPr id="14" name="Data Texture Cloud">
            <a:extLst>
              <a:ext uri="{FF2B5EF4-FFF2-40B4-BE49-F238E27FC236}">
                <a16:creationId xmlns:a16="http://schemas.microsoft.com/office/drawing/2014/main" id="{0080C163-77F3-9A4B-A059-12FFFC705F80}"/>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9" name="Footer">
            <a:extLst>
              <a:ext uri="{FF2B5EF4-FFF2-40B4-BE49-F238E27FC236}">
                <a16:creationId xmlns:a16="http://schemas.microsoft.com/office/drawing/2014/main" id="{F8A11974-1B05-3142-902C-0DFEB16D0BB7}"/>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8" name="Slide Number">
            <a:extLst>
              <a:ext uri="{FF2B5EF4-FFF2-40B4-BE49-F238E27FC236}">
                <a16:creationId xmlns:a16="http://schemas.microsoft.com/office/drawing/2014/main" id="{0462D45F-6FA9-224B-ABF3-CE2CA4B78F6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pic>
        <p:nvPicPr>
          <p:cNvPr id="7" name="Abstract Pattern Strip">
            <a:extLst>
              <a:ext uri="{FF2B5EF4-FFF2-40B4-BE49-F238E27FC236}">
                <a16:creationId xmlns:a16="http://schemas.microsoft.com/office/drawing/2014/main" id="{1C6BA009-6898-4544-B36F-423AA2D6FE5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pic>
        <p:nvPicPr>
          <p:cNvPr id="3" name="Picture 2">
            <a:extLst>
              <a:ext uri="{FF2B5EF4-FFF2-40B4-BE49-F238E27FC236}">
                <a16:creationId xmlns:a16="http://schemas.microsoft.com/office/drawing/2014/main" id="{B684339D-3FA7-4E51-944B-04EDC96BEA0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209938" y="4387088"/>
            <a:ext cx="2743200" cy="1673352"/>
          </a:xfrm>
          <a:prstGeom prst="rect">
            <a:avLst/>
          </a:prstGeom>
        </p:spPr>
      </p:pic>
    </p:spTree>
    <p:extLst>
      <p:ext uri="{BB962C8B-B14F-4D97-AF65-F5344CB8AC3E}">
        <p14:creationId xmlns:p14="http://schemas.microsoft.com/office/powerpoint/2010/main" val="103778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Dark - Blan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CBA65D-FAF1-47AC-82DE-58490505EC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09938" y="4387088"/>
            <a:ext cx="2743200" cy="1652010"/>
          </a:xfrm>
          <a:prstGeom prst="rect">
            <a:avLst/>
          </a:prstGeom>
        </p:spPr>
      </p:pic>
      <p:pic>
        <p:nvPicPr>
          <p:cNvPr id="9" name="Data Texture Cloud">
            <a:extLst>
              <a:ext uri="{FF2B5EF4-FFF2-40B4-BE49-F238E27FC236}">
                <a16:creationId xmlns:a16="http://schemas.microsoft.com/office/drawing/2014/main" id="{13510D0A-E32C-124C-BAD6-D29BE0EA5C60}"/>
              </a:ext>
            </a:extLst>
          </p:cNvPr>
          <p:cNvPicPr>
            <a:picLocks noChangeAspect="1"/>
          </p:cNvPicPr>
          <p:nvPr userDrawn="1"/>
        </p:nvPicPr>
        <p:blipFill rotWithShape="1">
          <a:blip r:embed="rId3">
            <a:alphaModFix amt="50000"/>
            <a:extLst>
              <a:ext uri="{28A0092B-C50C-407E-A947-70E740481C1C}">
                <a14:useLocalDpi xmlns:a14="http://schemas.microsoft.com/office/drawing/2010/main"/>
              </a:ext>
            </a:extLst>
          </a:blip>
          <a:srcRect r="48641"/>
          <a:stretch/>
        </p:blipFill>
        <p:spPr>
          <a:xfrm>
            <a:off x="9881411" y="521208"/>
            <a:ext cx="2310589" cy="1701811"/>
          </a:xfrm>
          <a:prstGeom prst="rect">
            <a:avLst/>
          </a:prstGeom>
        </p:spPr>
      </p:pic>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1" name="Footer">
            <a:extLst>
              <a:ext uri="{FF2B5EF4-FFF2-40B4-BE49-F238E27FC236}">
                <a16:creationId xmlns:a16="http://schemas.microsoft.com/office/drawing/2014/main" id="{1EC1E23F-73C7-CF43-AFBA-30998AF737B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8" name="Slide Number">
            <a:extLst>
              <a:ext uri="{FF2B5EF4-FFF2-40B4-BE49-F238E27FC236}">
                <a16:creationId xmlns:a16="http://schemas.microsoft.com/office/drawing/2014/main" id="{0462D45F-6FA9-224B-ABF3-CE2CA4B78F6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pic>
        <p:nvPicPr>
          <p:cNvPr id="7" name="Abstract Pattern Strip">
            <a:extLst>
              <a:ext uri="{FF2B5EF4-FFF2-40B4-BE49-F238E27FC236}">
                <a16:creationId xmlns:a16="http://schemas.microsoft.com/office/drawing/2014/main" id="{1C6BA009-6898-4544-B36F-423AA2D6FE5D}"/>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49733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Light - Checkerboard Blank">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72C505-FB9D-4FDE-A8D9-7A216C9D3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5904" cy="6858000"/>
          </a:xfrm>
          <a:prstGeom prst="rect">
            <a:avLst/>
          </a:prstGeom>
        </p:spPr>
      </p:pic>
      <p:pic>
        <p:nvPicPr>
          <p:cNvPr id="14" name="Data Texture Cloud">
            <a:extLst>
              <a:ext uri="{FF2B5EF4-FFF2-40B4-BE49-F238E27FC236}">
                <a16:creationId xmlns:a16="http://schemas.microsoft.com/office/drawing/2014/main" id="{0080C163-77F3-9A4B-A059-12FFFC705F80}"/>
              </a:ext>
            </a:extLst>
          </p:cNvPr>
          <p:cNvPicPr>
            <a:picLocks noChangeAspect="1"/>
          </p:cNvPicPr>
          <p:nvPr userDrawn="1"/>
        </p:nvPicPr>
        <p:blipFill rotWithShape="1">
          <a:blip r:embed="rId3">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9" name="Footer">
            <a:extLst>
              <a:ext uri="{FF2B5EF4-FFF2-40B4-BE49-F238E27FC236}">
                <a16:creationId xmlns:a16="http://schemas.microsoft.com/office/drawing/2014/main" id="{F8A11974-1B05-3142-902C-0DFEB16D0BB7}"/>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8" name="Slide Number">
            <a:extLst>
              <a:ext uri="{FF2B5EF4-FFF2-40B4-BE49-F238E27FC236}">
                <a16:creationId xmlns:a16="http://schemas.microsoft.com/office/drawing/2014/main" id="{0462D45F-6FA9-224B-ABF3-CE2CA4B78F6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pic>
        <p:nvPicPr>
          <p:cNvPr id="7" name="Abstract Pattern Strip">
            <a:extLst>
              <a:ext uri="{FF2B5EF4-FFF2-40B4-BE49-F238E27FC236}">
                <a16:creationId xmlns:a16="http://schemas.microsoft.com/office/drawing/2014/main" id="{1C6BA009-6898-4544-B36F-423AA2D6FE5D}"/>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254000"/>
          </a:xfrm>
          <a:prstGeom prst="rect">
            <a:avLst/>
          </a:prstGeom>
        </p:spPr>
      </p:pic>
      <p:pic>
        <p:nvPicPr>
          <p:cNvPr id="3" name="Picture 2">
            <a:extLst>
              <a:ext uri="{FF2B5EF4-FFF2-40B4-BE49-F238E27FC236}">
                <a16:creationId xmlns:a16="http://schemas.microsoft.com/office/drawing/2014/main" id="{B684339D-3FA7-4E51-944B-04EDC96BEA0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209938" y="4387088"/>
            <a:ext cx="2743200" cy="1673352"/>
          </a:xfrm>
          <a:prstGeom prst="rect">
            <a:avLst/>
          </a:prstGeom>
        </p:spPr>
      </p:pic>
    </p:spTree>
    <p:extLst>
      <p:ext uri="{BB962C8B-B14F-4D97-AF65-F5344CB8AC3E}">
        <p14:creationId xmlns:p14="http://schemas.microsoft.com/office/powerpoint/2010/main" val="378544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Light - Propeller Blank">
    <p:bg>
      <p:bgPr>
        <a:solidFill>
          <a:schemeClr val="bg2"/>
        </a:solidFill>
        <a:effectLst/>
      </p:bgPr>
    </p:bg>
    <p:spTree>
      <p:nvGrpSpPr>
        <p:cNvPr id="1" name=""/>
        <p:cNvGrpSpPr/>
        <p:nvPr/>
      </p:nvGrpSpPr>
      <p:grpSpPr>
        <a:xfrm>
          <a:off x="0" y="0"/>
          <a:ext cx="0" cy="0"/>
          <a:chOff x="0" y="0"/>
          <a:chExt cx="0" cy="0"/>
        </a:xfrm>
      </p:grpSpPr>
      <p:pic>
        <p:nvPicPr>
          <p:cNvPr id="14" name="Data Texture Cloud">
            <a:extLst>
              <a:ext uri="{FF2B5EF4-FFF2-40B4-BE49-F238E27FC236}">
                <a16:creationId xmlns:a16="http://schemas.microsoft.com/office/drawing/2014/main" id="{0080C163-77F3-9A4B-A059-12FFFC705F80}"/>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7" name="Abstract Pattern Strip">
            <a:extLst>
              <a:ext uri="{FF2B5EF4-FFF2-40B4-BE49-F238E27FC236}">
                <a16:creationId xmlns:a16="http://schemas.microsoft.com/office/drawing/2014/main" id="{1C6BA009-6898-4544-B36F-423AA2D6FE5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pic>
        <p:nvPicPr>
          <p:cNvPr id="4" name="Propeller">
            <a:extLst>
              <a:ext uri="{FF2B5EF4-FFF2-40B4-BE49-F238E27FC236}">
                <a16:creationId xmlns:a16="http://schemas.microsoft.com/office/drawing/2014/main" id="{0779439F-DD9B-4A4C-B31C-E7E367AF1A6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60613" y="255578"/>
            <a:ext cx="9331387" cy="6600843"/>
          </a:xfrm>
          <a:prstGeom prst="rect">
            <a:avLst/>
          </a:prstGeom>
        </p:spPr>
      </p:pic>
      <p:sp>
        <p:nvSpPr>
          <p:cNvPr id="5" name="Gradient">
            <a:extLst>
              <a:ext uri="{FF2B5EF4-FFF2-40B4-BE49-F238E27FC236}">
                <a16:creationId xmlns:a16="http://schemas.microsoft.com/office/drawing/2014/main" id="{550795DF-13B8-4B9D-BADE-BCDF66A0CCC6}"/>
              </a:ext>
            </a:extLst>
          </p:cNvPr>
          <p:cNvSpPr/>
          <p:nvPr userDrawn="1"/>
        </p:nvSpPr>
        <p:spPr>
          <a:xfrm>
            <a:off x="2860613" y="254001"/>
            <a:ext cx="9331387" cy="6603999"/>
          </a:xfrm>
          <a:prstGeom prst="rect">
            <a:avLst/>
          </a:prstGeom>
          <a:gradFill>
            <a:gsLst>
              <a:gs pos="0">
                <a:srgbClr val="FCFBFA"/>
              </a:gs>
              <a:gs pos="100000">
                <a:srgbClr val="FCFBFA">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BFA"/>
              </a:solidFill>
            </a:endParaRPr>
          </a:p>
        </p:txBody>
      </p:sp>
      <p:sp>
        <p:nvSpPr>
          <p:cNvPr id="9" name="Footer">
            <a:extLst>
              <a:ext uri="{FF2B5EF4-FFF2-40B4-BE49-F238E27FC236}">
                <a16:creationId xmlns:a16="http://schemas.microsoft.com/office/drawing/2014/main" id="{F8A11974-1B05-3142-902C-0DFEB16D0BB7}"/>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8" name="Slide Number">
            <a:extLst>
              <a:ext uri="{FF2B5EF4-FFF2-40B4-BE49-F238E27FC236}">
                <a16:creationId xmlns:a16="http://schemas.microsoft.com/office/drawing/2014/main" id="{0462D45F-6FA9-224B-ABF3-CE2CA4B78F6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59842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Dark - Propeller Blank">
    <p:bg>
      <p:bgPr>
        <a:solidFill>
          <a:schemeClr val="tx1"/>
        </a:solidFill>
        <a:effectLst/>
      </p:bgPr>
    </p:bg>
    <p:spTree>
      <p:nvGrpSpPr>
        <p:cNvPr id="1" name=""/>
        <p:cNvGrpSpPr/>
        <p:nvPr/>
      </p:nvGrpSpPr>
      <p:grpSpPr>
        <a:xfrm>
          <a:off x="0" y="0"/>
          <a:ext cx="0" cy="0"/>
          <a:chOff x="0" y="0"/>
          <a:chExt cx="0" cy="0"/>
        </a:xfrm>
      </p:grpSpPr>
      <p:pic>
        <p:nvPicPr>
          <p:cNvPr id="9" name="Data Texture Cloud">
            <a:extLst>
              <a:ext uri="{FF2B5EF4-FFF2-40B4-BE49-F238E27FC236}">
                <a16:creationId xmlns:a16="http://schemas.microsoft.com/office/drawing/2014/main" id="{13510D0A-E32C-124C-BAD6-D29BE0EA5C60}"/>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48641"/>
          <a:stretch/>
        </p:blipFill>
        <p:spPr>
          <a:xfrm>
            <a:off x="9881411" y="521208"/>
            <a:ext cx="2310589" cy="1701811"/>
          </a:xfrm>
          <a:prstGeom prst="rect">
            <a:avLst/>
          </a:prstGeom>
        </p:spPr>
      </p:pic>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7" name="Abstract Pattern Strip">
            <a:extLst>
              <a:ext uri="{FF2B5EF4-FFF2-40B4-BE49-F238E27FC236}">
                <a16:creationId xmlns:a16="http://schemas.microsoft.com/office/drawing/2014/main" id="{1C6BA009-6898-4544-B36F-423AA2D6FE5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pic>
        <p:nvPicPr>
          <p:cNvPr id="12" name="Propeller">
            <a:extLst>
              <a:ext uri="{FF2B5EF4-FFF2-40B4-BE49-F238E27FC236}">
                <a16:creationId xmlns:a16="http://schemas.microsoft.com/office/drawing/2014/main" id="{02C0EA8F-7AC0-46AD-9832-4711C6F426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60613" y="255578"/>
            <a:ext cx="9331387" cy="6600843"/>
          </a:xfrm>
          <a:prstGeom prst="rect">
            <a:avLst/>
          </a:prstGeom>
        </p:spPr>
      </p:pic>
      <p:sp>
        <p:nvSpPr>
          <p:cNvPr id="13" name="Gradient">
            <a:extLst>
              <a:ext uri="{FF2B5EF4-FFF2-40B4-BE49-F238E27FC236}">
                <a16:creationId xmlns:a16="http://schemas.microsoft.com/office/drawing/2014/main" id="{F24D843F-2B24-46AE-B949-170B6D22E645}"/>
              </a:ext>
            </a:extLst>
          </p:cNvPr>
          <p:cNvSpPr/>
          <p:nvPr userDrawn="1"/>
        </p:nvSpPr>
        <p:spPr>
          <a:xfrm>
            <a:off x="2860612" y="253999"/>
            <a:ext cx="9331387" cy="6603999"/>
          </a:xfrm>
          <a:prstGeom prst="rect">
            <a:avLst/>
          </a:prstGeom>
          <a:gradFill>
            <a:gsLst>
              <a:gs pos="0">
                <a:srgbClr val="312D2A"/>
              </a:gs>
              <a:gs pos="100000">
                <a:srgbClr val="312D2A">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BFA"/>
              </a:solidFill>
            </a:endParaRPr>
          </a:p>
        </p:txBody>
      </p:sp>
      <p:sp>
        <p:nvSpPr>
          <p:cNvPr id="11" name="Footer">
            <a:extLst>
              <a:ext uri="{FF2B5EF4-FFF2-40B4-BE49-F238E27FC236}">
                <a16:creationId xmlns:a16="http://schemas.microsoft.com/office/drawing/2014/main" id="{1EC1E23F-73C7-CF43-AFBA-30998AF737B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8" name="Slide Number">
            <a:extLst>
              <a:ext uri="{FF2B5EF4-FFF2-40B4-BE49-F238E27FC236}">
                <a16:creationId xmlns:a16="http://schemas.microsoft.com/office/drawing/2014/main" id="{0462D45F-6FA9-224B-ABF3-CE2CA4B78F6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47274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 Title 2 Column">
    <p:bg>
      <p:bgRef idx="1001">
        <a:schemeClr val="bg1"/>
      </p:bgRef>
    </p:bg>
    <p:spTree>
      <p:nvGrpSpPr>
        <p:cNvPr id="1" name=""/>
        <p:cNvGrpSpPr/>
        <p:nvPr/>
      </p:nvGrpSpPr>
      <p:grpSpPr>
        <a:xfrm>
          <a:off x="0" y="0"/>
          <a:ext cx="0" cy="0"/>
          <a:chOff x="0" y="0"/>
          <a:chExt cx="0" cy="0"/>
        </a:xfrm>
      </p:grpSpPr>
      <p:pic>
        <p:nvPicPr>
          <p:cNvPr id="10" name="Cloud">
            <a:extLst>
              <a:ext uri="{FF2B5EF4-FFF2-40B4-BE49-F238E27FC236}">
                <a16:creationId xmlns:a16="http://schemas.microsoft.com/office/drawing/2014/main" id="{4937DF73-DD65-ED42-A070-3D57E267CD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A5D91B51-6B36-47A4-903E-93C057BB06EB}"/>
              </a:ext>
            </a:extLst>
          </p:cNvPr>
          <p:cNvSpPr>
            <a:spLocks noGrp="1"/>
          </p:cNvSpPr>
          <p:nvPr>
            <p:ph type="dt" sz="half" idx="16"/>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517D7F1A-871E-41E8-ADDC-EC649B1827F4}"/>
              </a:ext>
            </a:extLst>
          </p:cNvPr>
          <p:cNvSpPr>
            <a:spLocks noGrp="1"/>
          </p:cNvSpPr>
          <p:nvPr>
            <p:ph type="ftr" sz="quarter" idx="17"/>
          </p:nvPr>
        </p:nvSpPr>
        <p:spPr/>
        <p:txBody>
          <a:bodyPr/>
          <a:lstStyle/>
          <a:p>
            <a:r>
              <a:rPr lang="en-US"/>
              <a:t>Copyright © 2020,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1835DE06-0B0B-4818-81DB-FDBB019FF7BA}"/>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8538848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ight - Title Only">
    <p:bg>
      <p:bgPr>
        <a:solidFill>
          <a:schemeClr val="bg2"/>
        </a:solidFill>
        <a:effectLst/>
      </p:bgPr>
    </p:bg>
    <p:spTree>
      <p:nvGrpSpPr>
        <p:cNvPr id="1" name=""/>
        <p:cNvGrpSpPr/>
        <p:nvPr/>
      </p:nvGrpSpPr>
      <p:grpSpPr>
        <a:xfrm>
          <a:off x="0" y="0"/>
          <a:ext cx="0" cy="0"/>
          <a:chOff x="0" y="0"/>
          <a:chExt cx="0" cy="0"/>
        </a:xfrm>
      </p:grpSpPr>
      <p:pic>
        <p:nvPicPr>
          <p:cNvPr id="20" name="Data Texture Cloud">
            <a:extLst>
              <a:ext uri="{FF2B5EF4-FFF2-40B4-BE49-F238E27FC236}">
                <a16:creationId xmlns:a16="http://schemas.microsoft.com/office/drawing/2014/main" id="{9450FB77-997D-6A45-B0F4-D18F7B9C7A4E}"/>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17" name="OTag">
            <a:extLst>
              <a:ext uri="{FF2B5EF4-FFF2-40B4-BE49-F238E27FC236}">
                <a16:creationId xmlns:a16="http://schemas.microsoft.com/office/drawing/2014/main" id="{E92E3AB4-CA2B-2947-A479-6006EC506B3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2" name="Footer">
            <a:extLst>
              <a:ext uri="{FF2B5EF4-FFF2-40B4-BE49-F238E27FC236}">
                <a16:creationId xmlns:a16="http://schemas.microsoft.com/office/drawing/2014/main" id="{094BB478-39FC-BC45-B020-64CE083CBD8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3" name="Slide Number">
            <a:extLst>
              <a:ext uri="{FF2B5EF4-FFF2-40B4-BE49-F238E27FC236}">
                <a16:creationId xmlns:a16="http://schemas.microsoft.com/office/drawing/2014/main" id="{AA183BAF-A3AC-2441-881F-3E02660F877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cxnSp>
        <p:nvCxnSpPr>
          <p:cNvPr id="14" name="Accent Mark">
            <a:extLst>
              <a:ext uri="{FF2B5EF4-FFF2-40B4-BE49-F238E27FC236}">
                <a16:creationId xmlns:a16="http://schemas.microsoft.com/office/drawing/2014/main" id="{034E11FD-0B1E-6B44-8BDF-4C70FAA7BAAB}"/>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4" name="Title">
            <a:extLst>
              <a:ext uri="{FF2B5EF4-FFF2-40B4-BE49-F238E27FC236}">
                <a16:creationId xmlns:a16="http://schemas.microsoft.com/office/drawing/2014/main" id="{8CF093CC-9165-2740-A9A1-C2DF5C8D69CB}"/>
              </a:ext>
            </a:extLst>
          </p:cNvPr>
          <p:cNvSpPr>
            <a:spLocks noGrp="1"/>
          </p:cNvSpPr>
          <p:nvPr>
            <p:ph type="body" sz="quarter" idx="10" hasCustomPrompt="1"/>
          </p:nvPr>
        </p:nvSpPr>
        <p:spPr>
          <a:xfrm>
            <a:off x="762000" y="508000"/>
            <a:ext cx="10671048" cy="822960"/>
          </a:xfrm>
        </p:spPr>
        <p:txBody>
          <a:bodyPr anchor="b" anchorCtr="0"/>
          <a:lstStyle>
            <a:lvl1pPr>
              <a:defRPr sz="2400" b="1"/>
            </a:lvl1pPr>
          </a:lstStyle>
          <a:p>
            <a:pPr lvl="0"/>
            <a:r>
              <a:rPr lang="en-US" dirty="0"/>
              <a:t>Title</a:t>
            </a:r>
          </a:p>
        </p:txBody>
      </p:sp>
      <p:pic>
        <p:nvPicPr>
          <p:cNvPr id="10" name="Abstract Pattern Strip">
            <a:extLst>
              <a:ext uri="{FF2B5EF4-FFF2-40B4-BE49-F238E27FC236}">
                <a16:creationId xmlns:a16="http://schemas.microsoft.com/office/drawing/2014/main" id="{F8EAAC4E-E42A-FD43-B6C4-901DD6D0497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pic>
        <p:nvPicPr>
          <p:cNvPr id="9" name="Picture 8">
            <a:extLst>
              <a:ext uri="{FF2B5EF4-FFF2-40B4-BE49-F238E27FC236}">
                <a16:creationId xmlns:a16="http://schemas.microsoft.com/office/drawing/2014/main" id="{D10AFE6C-723A-422A-B46C-87AA6703B99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209938" y="4387088"/>
            <a:ext cx="2743200" cy="1673352"/>
          </a:xfrm>
          <a:prstGeom prst="rect">
            <a:avLst/>
          </a:prstGeom>
        </p:spPr>
      </p:pic>
    </p:spTree>
    <p:extLst>
      <p:ext uri="{BB962C8B-B14F-4D97-AF65-F5344CB8AC3E}">
        <p14:creationId xmlns:p14="http://schemas.microsoft.com/office/powerpoint/2010/main" val="24181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ark - Title Only">
    <p:bg>
      <p:bgPr>
        <a:solidFill>
          <a:schemeClr val="tx1"/>
        </a:solidFill>
        <a:effectLst/>
      </p:bgPr>
    </p:bg>
    <p:spTree>
      <p:nvGrpSpPr>
        <p:cNvPr id="1" name=""/>
        <p:cNvGrpSpPr/>
        <p:nvPr/>
      </p:nvGrpSpPr>
      <p:grpSpPr>
        <a:xfrm>
          <a:off x="0" y="0"/>
          <a:ext cx="0" cy="0"/>
          <a:chOff x="0" y="0"/>
          <a:chExt cx="0" cy="0"/>
        </a:xfrm>
      </p:grpSpPr>
      <p:pic>
        <p:nvPicPr>
          <p:cNvPr id="9" name="Data Texture Cloud">
            <a:extLst>
              <a:ext uri="{FF2B5EF4-FFF2-40B4-BE49-F238E27FC236}">
                <a16:creationId xmlns:a16="http://schemas.microsoft.com/office/drawing/2014/main" id="{BE3051D7-79D0-AB46-B536-B10AE0FBA314}"/>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48641"/>
          <a:stretch/>
        </p:blipFill>
        <p:spPr>
          <a:xfrm>
            <a:off x="9881411" y="521208"/>
            <a:ext cx="2310589" cy="1701811"/>
          </a:xfrm>
          <a:prstGeom prst="rect">
            <a:avLst/>
          </a:prstGeom>
        </p:spPr>
      </p:pic>
      <p:pic>
        <p:nvPicPr>
          <p:cNvPr id="17" name="OTag">
            <a:extLst>
              <a:ext uri="{FF2B5EF4-FFF2-40B4-BE49-F238E27FC236}">
                <a16:creationId xmlns:a16="http://schemas.microsoft.com/office/drawing/2014/main" id="{E92E3AB4-CA2B-2947-A479-6006EC506B3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2" name="Footer">
            <a:extLst>
              <a:ext uri="{FF2B5EF4-FFF2-40B4-BE49-F238E27FC236}">
                <a16:creationId xmlns:a16="http://schemas.microsoft.com/office/drawing/2014/main" id="{C58DA5F4-19CE-C74A-BF3C-EFD5EA08174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3" name="Slide Number">
            <a:extLst>
              <a:ext uri="{FF2B5EF4-FFF2-40B4-BE49-F238E27FC236}">
                <a16:creationId xmlns:a16="http://schemas.microsoft.com/office/drawing/2014/main" id="{AA183BAF-A3AC-2441-881F-3E02660F877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cxnSp>
        <p:nvCxnSpPr>
          <p:cNvPr id="14" name="Accent Mark">
            <a:extLst>
              <a:ext uri="{FF2B5EF4-FFF2-40B4-BE49-F238E27FC236}">
                <a16:creationId xmlns:a16="http://schemas.microsoft.com/office/drawing/2014/main" id="{034E11FD-0B1E-6B44-8BDF-4C70FAA7BAAB}"/>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6" name="Title">
            <a:extLst>
              <a:ext uri="{FF2B5EF4-FFF2-40B4-BE49-F238E27FC236}">
                <a16:creationId xmlns:a16="http://schemas.microsoft.com/office/drawing/2014/main" id="{FCA55692-CE36-1D4F-96A0-F74E95F76A38}"/>
              </a:ext>
            </a:extLst>
          </p:cNvPr>
          <p:cNvSpPr>
            <a:spLocks noGrp="1"/>
          </p:cNvSpPr>
          <p:nvPr>
            <p:ph type="body" sz="quarter" idx="10" hasCustomPrompt="1"/>
          </p:nvPr>
        </p:nvSpPr>
        <p:spPr>
          <a:xfrm>
            <a:off x="762000" y="508000"/>
            <a:ext cx="10671048" cy="822960"/>
          </a:xfrm>
        </p:spPr>
        <p:txBody>
          <a:bodyPr anchor="b" anchorCtr="0"/>
          <a:lstStyle>
            <a:lvl1pPr>
              <a:defRPr sz="2400" b="1">
                <a:solidFill>
                  <a:schemeClr val="bg1"/>
                </a:solidFill>
              </a:defRPr>
            </a:lvl1pPr>
          </a:lstStyle>
          <a:p>
            <a:pPr lvl="0"/>
            <a:r>
              <a:rPr lang="en-US" dirty="0"/>
              <a:t>Title</a:t>
            </a:r>
          </a:p>
        </p:txBody>
      </p:sp>
      <p:pic>
        <p:nvPicPr>
          <p:cNvPr id="10" name="Abstract Pattern Strip">
            <a:extLst>
              <a:ext uri="{FF2B5EF4-FFF2-40B4-BE49-F238E27FC236}">
                <a16:creationId xmlns:a16="http://schemas.microsoft.com/office/drawing/2014/main" id="{F8EAAC4E-E42A-FD43-B6C4-901DD6D0497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pic>
        <p:nvPicPr>
          <p:cNvPr id="11" name="Picture 10">
            <a:extLst>
              <a:ext uri="{FF2B5EF4-FFF2-40B4-BE49-F238E27FC236}">
                <a16:creationId xmlns:a16="http://schemas.microsoft.com/office/drawing/2014/main" id="{7DE1917C-F531-4E14-919A-0FDAD750344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235338" y="4387088"/>
            <a:ext cx="2743200" cy="1652010"/>
          </a:xfrm>
          <a:prstGeom prst="rect">
            <a:avLst/>
          </a:prstGeom>
        </p:spPr>
      </p:pic>
    </p:spTree>
    <p:extLst>
      <p:ext uri="{BB962C8B-B14F-4D97-AF65-F5344CB8AC3E}">
        <p14:creationId xmlns:p14="http://schemas.microsoft.com/office/powerpoint/2010/main" val="394773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ght - Title/Subtitle">
    <p:bg>
      <p:bgPr>
        <a:solidFill>
          <a:schemeClr val="bg2"/>
        </a:solidFill>
        <a:effectLst/>
      </p:bgPr>
    </p:bg>
    <p:spTree>
      <p:nvGrpSpPr>
        <p:cNvPr id="1" name=""/>
        <p:cNvGrpSpPr/>
        <p:nvPr/>
      </p:nvGrpSpPr>
      <p:grpSpPr>
        <a:xfrm>
          <a:off x="0" y="0"/>
          <a:ext cx="0" cy="0"/>
          <a:chOff x="0" y="0"/>
          <a:chExt cx="0" cy="0"/>
        </a:xfrm>
      </p:grpSpPr>
      <p:pic>
        <p:nvPicPr>
          <p:cNvPr id="19" name="Data Texture Cloud">
            <a:extLst>
              <a:ext uri="{FF2B5EF4-FFF2-40B4-BE49-F238E27FC236}">
                <a16:creationId xmlns:a16="http://schemas.microsoft.com/office/drawing/2014/main" id="{2079C2AD-37AA-0044-A804-55FDAE95F69D}"/>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17" name="OTag">
            <a:extLst>
              <a:ext uri="{FF2B5EF4-FFF2-40B4-BE49-F238E27FC236}">
                <a16:creationId xmlns:a16="http://schemas.microsoft.com/office/drawing/2014/main" id="{E92E3AB4-CA2B-2947-A479-6006EC506B3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1" name="Footer">
            <a:extLst>
              <a:ext uri="{FF2B5EF4-FFF2-40B4-BE49-F238E27FC236}">
                <a16:creationId xmlns:a16="http://schemas.microsoft.com/office/drawing/2014/main" id="{9B38191F-5718-D34F-A1D1-D1C28CE0A93A}"/>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2" name="Slide Number">
            <a:extLst>
              <a:ext uri="{FF2B5EF4-FFF2-40B4-BE49-F238E27FC236}">
                <a16:creationId xmlns:a16="http://schemas.microsoft.com/office/drawing/2014/main" id="{D7A7E286-6F34-C745-B594-99BF177EC18C}"/>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cxnSp>
        <p:nvCxnSpPr>
          <p:cNvPr id="16" name="Accent Mark">
            <a:extLst>
              <a:ext uri="{FF2B5EF4-FFF2-40B4-BE49-F238E27FC236}">
                <a16:creationId xmlns:a16="http://schemas.microsoft.com/office/drawing/2014/main" id="{A3FCA7A5-C5A6-7E43-9B07-6B262509CB94}"/>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00420"/>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14" name="Title">
            <a:extLst>
              <a:ext uri="{FF2B5EF4-FFF2-40B4-BE49-F238E27FC236}">
                <a16:creationId xmlns:a16="http://schemas.microsoft.com/office/drawing/2014/main" id="{C5B988DC-BF6C-334D-85AD-4F0BEE2F334E}"/>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0" name="Abstract Pattern Strip">
            <a:extLst>
              <a:ext uri="{FF2B5EF4-FFF2-40B4-BE49-F238E27FC236}">
                <a16:creationId xmlns:a16="http://schemas.microsoft.com/office/drawing/2014/main" id="{F8EAAC4E-E42A-FD43-B6C4-901DD6D0497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pic>
        <p:nvPicPr>
          <p:cNvPr id="13" name="Picture 12">
            <a:extLst>
              <a:ext uri="{FF2B5EF4-FFF2-40B4-BE49-F238E27FC236}">
                <a16:creationId xmlns:a16="http://schemas.microsoft.com/office/drawing/2014/main" id="{42170E2B-ECAB-4CE0-AC05-E8F36A627CB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209938" y="4387088"/>
            <a:ext cx="2743200" cy="1673352"/>
          </a:xfrm>
          <a:prstGeom prst="rect">
            <a:avLst/>
          </a:prstGeom>
        </p:spPr>
      </p:pic>
    </p:spTree>
    <p:extLst>
      <p:ext uri="{BB962C8B-B14F-4D97-AF65-F5344CB8AC3E}">
        <p14:creationId xmlns:p14="http://schemas.microsoft.com/office/powerpoint/2010/main" val="357376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ark - Title/Subtitle">
    <p:bg>
      <p:bgPr>
        <a:solidFill>
          <a:schemeClr val="tx1"/>
        </a:solidFill>
        <a:effectLst/>
      </p:bgPr>
    </p:bg>
    <p:spTree>
      <p:nvGrpSpPr>
        <p:cNvPr id="1" name=""/>
        <p:cNvGrpSpPr/>
        <p:nvPr/>
      </p:nvGrpSpPr>
      <p:grpSpPr>
        <a:xfrm>
          <a:off x="0" y="0"/>
          <a:ext cx="0" cy="0"/>
          <a:chOff x="0" y="0"/>
          <a:chExt cx="0" cy="0"/>
        </a:xfrm>
      </p:grpSpPr>
      <p:pic>
        <p:nvPicPr>
          <p:cNvPr id="11" name="Data Texture Cloud">
            <a:extLst>
              <a:ext uri="{FF2B5EF4-FFF2-40B4-BE49-F238E27FC236}">
                <a16:creationId xmlns:a16="http://schemas.microsoft.com/office/drawing/2014/main" id="{B32BC054-60FB-064F-A282-C18437F0420B}"/>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48641"/>
          <a:stretch/>
        </p:blipFill>
        <p:spPr>
          <a:xfrm>
            <a:off x="9881411" y="521208"/>
            <a:ext cx="2310589" cy="1701811"/>
          </a:xfrm>
          <a:prstGeom prst="rect">
            <a:avLst/>
          </a:prstGeom>
        </p:spPr>
      </p:pic>
      <p:pic>
        <p:nvPicPr>
          <p:cNvPr id="17" name="OTag">
            <a:extLst>
              <a:ext uri="{FF2B5EF4-FFF2-40B4-BE49-F238E27FC236}">
                <a16:creationId xmlns:a16="http://schemas.microsoft.com/office/drawing/2014/main" id="{E92E3AB4-CA2B-2947-A479-6006EC506B3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8" name="Footer">
            <a:extLst>
              <a:ext uri="{FF2B5EF4-FFF2-40B4-BE49-F238E27FC236}">
                <a16:creationId xmlns:a16="http://schemas.microsoft.com/office/drawing/2014/main" id="{72D531CE-F6EC-404D-B2CF-232D501E33E3}"/>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2" name="Slide Number">
            <a:extLst>
              <a:ext uri="{FF2B5EF4-FFF2-40B4-BE49-F238E27FC236}">
                <a16:creationId xmlns:a16="http://schemas.microsoft.com/office/drawing/2014/main" id="{D7A7E286-6F34-C745-B594-99BF177EC18C}"/>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cxnSp>
        <p:nvCxnSpPr>
          <p:cNvPr id="16" name="Accent Mark">
            <a:extLst>
              <a:ext uri="{FF2B5EF4-FFF2-40B4-BE49-F238E27FC236}">
                <a16:creationId xmlns:a16="http://schemas.microsoft.com/office/drawing/2014/main" id="{A3FCA7A5-C5A6-7E43-9B07-6B262509CB94}"/>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00420"/>
            <a:ext cx="10671048" cy="330540"/>
          </a:xfrm>
          <a:prstGeom prst="rect">
            <a:avLst/>
          </a:prstGeom>
        </p:spPr>
        <p:txBody>
          <a:bodyPr lIns="0">
            <a:noAutofit/>
          </a:bodyPr>
          <a:lstStyle>
            <a:lvl1pPr marL="0" indent="0">
              <a:spcAft>
                <a:spcPts val="0"/>
              </a:spcAft>
              <a:buNone/>
              <a:defRPr sz="2000" b="0" i="0">
                <a:solidFill>
                  <a:schemeClr val="bg1"/>
                </a:solidFill>
                <a:latin typeface="Oracle Sans" panose="020B0503020204020204" pitchFamily="34" charset="0"/>
                <a:cs typeface="Oracle Sans" panose="020B0503020204020204" pitchFamily="34" charset="0"/>
              </a:defRPr>
            </a:lvl1pPr>
          </a:lstStyle>
          <a:p>
            <a:pPr lvl="0"/>
            <a:r>
              <a:rPr lang="en-US" dirty="0"/>
              <a:t>Subtitle</a:t>
            </a:r>
          </a:p>
        </p:txBody>
      </p:sp>
      <p:sp>
        <p:nvSpPr>
          <p:cNvPr id="14" name="Title">
            <a:extLst>
              <a:ext uri="{FF2B5EF4-FFF2-40B4-BE49-F238E27FC236}">
                <a16:creationId xmlns:a16="http://schemas.microsoft.com/office/drawing/2014/main" id="{C5B988DC-BF6C-334D-85AD-4F0BEE2F334E}"/>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0" name="Abstract Pattern Strip">
            <a:extLst>
              <a:ext uri="{FF2B5EF4-FFF2-40B4-BE49-F238E27FC236}">
                <a16:creationId xmlns:a16="http://schemas.microsoft.com/office/drawing/2014/main" id="{F8EAAC4E-E42A-FD43-B6C4-901DD6D0497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pic>
        <p:nvPicPr>
          <p:cNvPr id="13" name="Picture 12">
            <a:extLst>
              <a:ext uri="{FF2B5EF4-FFF2-40B4-BE49-F238E27FC236}">
                <a16:creationId xmlns:a16="http://schemas.microsoft.com/office/drawing/2014/main" id="{B9EA7D69-90DC-4985-B46F-2D71DA37C88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235338" y="4387088"/>
            <a:ext cx="2743200" cy="1652010"/>
          </a:xfrm>
          <a:prstGeom prst="rect">
            <a:avLst/>
          </a:prstGeom>
        </p:spPr>
      </p:pic>
    </p:spTree>
    <p:extLst>
      <p:ext uri="{BB962C8B-B14F-4D97-AF65-F5344CB8AC3E}">
        <p14:creationId xmlns:p14="http://schemas.microsoft.com/office/powerpoint/2010/main" val="250264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ight - Title 1 Column">
    <p:bg>
      <p:bgPr>
        <a:solidFill>
          <a:schemeClr val="bg2"/>
        </a:solidFill>
        <a:effectLst/>
      </p:bgPr>
    </p:bg>
    <p:spTree>
      <p:nvGrpSpPr>
        <p:cNvPr id="1" name=""/>
        <p:cNvGrpSpPr/>
        <p:nvPr/>
      </p:nvGrpSpPr>
      <p:grpSpPr>
        <a:xfrm>
          <a:off x="0" y="0"/>
          <a:ext cx="0" cy="0"/>
          <a:chOff x="0" y="0"/>
          <a:chExt cx="0" cy="0"/>
        </a:xfrm>
      </p:grpSpPr>
      <p:pic>
        <p:nvPicPr>
          <p:cNvPr id="12" name="Data Texture Cloud">
            <a:extLst>
              <a:ext uri="{FF2B5EF4-FFF2-40B4-BE49-F238E27FC236}">
                <a16:creationId xmlns:a16="http://schemas.microsoft.com/office/drawing/2014/main" id="{1232875C-001D-FE46-B15E-BCC2DA970349}"/>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18" name="OTag">
            <a:extLst>
              <a:ext uri="{FF2B5EF4-FFF2-40B4-BE49-F238E27FC236}">
                <a16:creationId xmlns:a16="http://schemas.microsoft.com/office/drawing/2014/main" id="{F65C325A-C973-E74C-AD41-1A4DFAE0BBE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4" name="Footer">
            <a:extLst>
              <a:ext uri="{FF2B5EF4-FFF2-40B4-BE49-F238E27FC236}">
                <a16:creationId xmlns:a16="http://schemas.microsoft.com/office/drawing/2014/main" id="{8F5FEAFC-E730-6143-955B-B888D65BB03B}"/>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0" name="Slide Number">
            <a:extLst>
              <a:ext uri="{FF2B5EF4-FFF2-40B4-BE49-F238E27FC236}">
                <a16:creationId xmlns:a16="http://schemas.microsoft.com/office/drawing/2014/main" id="{1E5257D9-94BC-EA48-90D5-9C33C6B01320}"/>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3" name="Text Field">
            <a:extLst>
              <a:ext uri="{FF2B5EF4-FFF2-40B4-BE49-F238E27FC236}">
                <a16:creationId xmlns:a16="http://schemas.microsoft.com/office/drawing/2014/main" id="{045207A1-9D66-724A-930C-C571DE4ABBA3}"/>
              </a:ext>
            </a:extLst>
          </p:cNvPr>
          <p:cNvSpPr>
            <a:spLocks noGrp="1"/>
          </p:cNvSpPr>
          <p:nvPr>
            <p:ph type="body" sz="quarter" idx="12"/>
          </p:nvPr>
        </p:nvSpPr>
        <p:spPr>
          <a:xfrm>
            <a:off x="758952" y="1837944"/>
            <a:ext cx="10671048" cy="4261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Accent Mark">
            <a:extLst>
              <a:ext uri="{FF2B5EF4-FFF2-40B4-BE49-F238E27FC236}">
                <a16:creationId xmlns:a16="http://schemas.microsoft.com/office/drawing/2014/main" id="{F8F561A6-16DC-7848-8FAE-BF35C0DBFABA}"/>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30" name="Title">
            <a:extLst>
              <a:ext uri="{FF2B5EF4-FFF2-40B4-BE49-F238E27FC236}">
                <a16:creationId xmlns:a16="http://schemas.microsoft.com/office/drawing/2014/main" id="{B798445E-3B2E-534C-BFFA-8DEA65B69CA1}"/>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83764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ark - Title 1 Column">
    <p:bg>
      <p:bgPr>
        <a:solidFill>
          <a:schemeClr val="tx1"/>
        </a:solidFill>
        <a:effectLst/>
      </p:bgPr>
    </p:bg>
    <p:spTree>
      <p:nvGrpSpPr>
        <p:cNvPr id="1" name=""/>
        <p:cNvGrpSpPr/>
        <p:nvPr/>
      </p:nvGrpSpPr>
      <p:grpSpPr>
        <a:xfrm>
          <a:off x="0" y="0"/>
          <a:ext cx="0" cy="0"/>
          <a:chOff x="0" y="0"/>
          <a:chExt cx="0" cy="0"/>
        </a:xfrm>
      </p:grpSpPr>
      <p:pic>
        <p:nvPicPr>
          <p:cNvPr id="14" name="Data Texture Cloud">
            <a:extLst>
              <a:ext uri="{FF2B5EF4-FFF2-40B4-BE49-F238E27FC236}">
                <a16:creationId xmlns:a16="http://schemas.microsoft.com/office/drawing/2014/main" id="{30973D80-F90C-2B41-AAF3-064791F626A1}"/>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48641"/>
          <a:stretch/>
        </p:blipFill>
        <p:spPr>
          <a:xfrm>
            <a:off x="9881411" y="521208"/>
            <a:ext cx="2310589" cy="1701811"/>
          </a:xfrm>
          <a:prstGeom prst="rect">
            <a:avLst/>
          </a:prstGeom>
        </p:spPr>
      </p:pic>
      <p:pic>
        <p:nvPicPr>
          <p:cNvPr id="18" name="OTag">
            <a:extLst>
              <a:ext uri="{FF2B5EF4-FFF2-40B4-BE49-F238E27FC236}">
                <a16:creationId xmlns:a16="http://schemas.microsoft.com/office/drawing/2014/main" id="{F65C325A-C973-E74C-AD41-1A4DFAE0BBE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5" name="Footer">
            <a:extLst>
              <a:ext uri="{FF2B5EF4-FFF2-40B4-BE49-F238E27FC236}">
                <a16:creationId xmlns:a16="http://schemas.microsoft.com/office/drawing/2014/main" id="{C0850CC3-142D-B940-A205-0D84E1CA4C14}"/>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0" name="Slide Number">
            <a:extLst>
              <a:ext uri="{FF2B5EF4-FFF2-40B4-BE49-F238E27FC236}">
                <a16:creationId xmlns:a16="http://schemas.microsoft.com/office/drawing/2014/main" id="{1E5257D9-94BC-EA48-90D5-9C33C6B01320}"/>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3" name="Text Field">
            <a:extLst>
              <a:ext uri="{FF2B5EF4-FFF2-40B4-BE49-F238E27FC236}">
                <a16:creationId xmlns:a16="http://schemas.microsoft.com/office/drawing/2014/main" id="{045207A1-9D66-724A-930C-C571DE4ABBA3}"/>
              </a:ext>
            </a:extLst>
          </p:cNvPr>
          <p:cNvSpPr>
            <a:spLocks noGrp="1"/>
          </p:cNvSpPr>
          <p:nvPr>
            <p:ph type="body" sz="quarter" idx="12"/>
          </p:nvPr>
        </p:nvSpPr>
        <p:spPr>
          <a:xfrm>
            <a:off x="758952" y="1837944"/>
            <a:ext cx="10671048"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Accent Mark">
            <a:extLst>
              <a:ext uri="{FF2B5EF4-FFF2-40B4-BE49-F238E27FC236}">
                <a16:creationId xmlns:a16="http://schemas.microsoft.com/office/drawing/2014/main" id="{F8F561A6-16DC-7848-8FAE-BF35C0DBFABA}"/>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30" name="Title">
            <a:extLst>
              <a:ext uri="{FF2B5EF4-FFF2-40B4-BE49-F238E27FC236}">
                <a16:creationId xmlns:a16="http://schemas.microsoft.com/office/drawing/2014/main" id="{B798445E-3B2E-534C-BFFA-8DEA65B69CA1}"/>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07629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ht - Title/Subtitle 1 Column">
    <p:bg>
      <p:bgPr>
        <a:solidFill>
          <a:schemeClr val="bg2"/>
        </a:solidFill>
        <a:effectLst/>
      </p:bgPr>
    </p:bg>
    <p:spTree>
      <p:nvGrpSpPr>
        <p:cNvPr id="1" name=""/>
        <p:cNvGrpSpPr/>
        <p:nvPr/>
      </p:nvGrpSpPr>
      <p:grpSpPr>
        <a:xfrm>
          <a:off x="0" y="0"/>
          <a:ext cx="0" cy="0"/>
          <a:chOff x="0" y="0"/>
          <a:chExt cx="0" cy="0"/>
        </a:xfrm>
      </p:grpSpPr>
      <p:pic>
        <p:nvPicPr>
          <p:cNvPr id="19" name="Data Texture Cloud">
            <a:extLst>
              <a:ext uri="{FF2B5EF4-FFF2-40B4-BE49-F238E27FC236}">
                <a16:creationId xmlns:a16="http://schemas.microsoft.com/office/drawing/2014/main" id="{BAF6345E-D104-C540-A797-9C0E53A4C8D6}"/>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18" name="OTag">
            <a:extLst>
              <a:ext uri="{FF2B5EF4-FFF2-40B4-BE49-F238E27FC236}">
                <a16:creationId xmlns:a16="http://schemas.microsoft.com/office/drawing/2014/main" id="{F65C325A-C973-E74C-AD41-1A4DFAE0BBE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6" name="Footer">
            <a:extLst>
              <a:ext uri="{FF2B5EF4-FFF2-40B4-BE49-F238E27FC236}">
                <a16:creationId xmlns:a16="http://schemas.microsoft.com/office/drawing/2014/main" id="{1AB0EF40-5295-EF4A-B110-EB440EE86C0C}"/>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1" name="Slide Number">
            <a:extLst>
              <a:ext uri="{FF2B5EF4-FFF2-40B4-BE49-F238E27FC236}">
                <a16:creationId xmlns:a16="http://schemas.microsoft.com/office/drawing/2014/main" id="{283AD0B3-8B9E-384F-BE6B-7400CAFC9F2F}"/>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2" name="Text Field">
            <a:extLst>
              <a:ext uri="{FF2B5EF4-FFF2-40B4-BE49-F238E27FC236}">
                <a16:creationId xmlns:a16="http://schemas.microsoft.com/office/drawing/2014/main" id="{2A24E767-3408-FF44-93E3-22135CDCE5AB}"/>
              </a:ext>
            </a:extLst>
          </p:cNvPr>
          <p:cNvSpPr>
            <a:spLocks noGrp="1"/>
          </p:cNvSpPr>
          <p:nvPr>
            <p:ph type="body" sz="quarter" idx="12"/>
          </p:nvPr>
        </p:nvSpPr>
        <p:spPr>
          <a:xfrm>
            <a:off x="758952" y="1837944"/>
            <a:ext cx="10671048" cy="4261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Accent Mark">
            <a:extLst>
              <a:ext uri="{FF2B5EF4-FFF2-40B4-BE49-F238E27FC236}">
                <a16:creationId xmlns:a16="http://schemas.microsoft.com/office/drawing/2014/main" id="{95ED051A-D2F4-A940-B08A-5DD1A2024E84}"/>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2000" y="1000420"/>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30" name="Title">
            <a:extLst>
              <a:ext uri="{FF2B5EF4-FFF2-40B4-BE49-F238E27FC236}">
                <a16:creationId xmlns:a16="http://schemas.microsoft.com/office/drawing/2014/main" id="{B798445E-3B2E-534C-BFFA-8DEA65B69CA1}"/>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14093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ark - Title/Subtitle 1 Column">
    <p:bg>
      <p:bgPr>
        <a:solidFill>
          <a:schemeClr val="tx1"/>
        </a:solidFill>
        <a:effectLst/>
      </p:bgPr>
    </p:bg>
    <p:spTree>
      <p:nvGrpSpPr>
        <p:cNvPr id="1" name=""/>
        <p:cNvGrpSpPr/>
        <p:nvPr/>
      </p:nvGrpSpPr>
      <p:grpSpPr>
        <a:xfrm>
          <a:off x="0" y="0"/>
          <a:ext cx="0" cy="0"/>
          <a:chOff x="0" y="0"/>
          <a:chExt cx="0" cy="0"/>
        </a:xfrm>
      </p:grpSpPr>
      <p:pic>
        <p:nvPicPr>
          <p:cNvPr id="15" name="Data Texture Cloud">
            <a:extLst>
              <a:ext uri="{FF2B5EF4-FFF2-40B4-BE49-F238E27FC236}">
                <a16:creationId xmlns:a16="http://schemas.microsoft.com/office/drawing/2014/main" id="{57E73E0B-D3D9-9D49-AA25-ABB738EFB4DC}"/>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48641"/>
          <a:stretch/>
        </p:blipFill>
        <p:spPr>
          <a:xfrm>
            <a:off x="9881411" y="521208"/>
            <a:ext cx="2310589" cy="1701811"/>
          </a:xfrm>
          <a:prstGeom prst="rect">
            <a:avLst/>
          </a:prstGeom>
        </p:spPr>
      </p:pic>
      <p:pic>
        <p:nvPicPr>
          <p:cNvPr id="18" name="OTag">
            <a:extLst>
              <a:ext uri="{FF2B5EF4-FFF2-40B4-BE49-F238E27FC236}">
                <a16:creationId xmlns:a16="http://schemas.microsoft.com/office/drawing/2014/main" id="{F65C325A-C973-E74C-AD41-1A4DFAE0BBE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9" name="Footer">
            <a:extLst>
              <a:ext uri="{FF2B5EF4-FFF2-40B4-BE49-F238E27FC236}">
                <a16:creationId xmlns:a16="http://schemas.microsoft.com/office/drawing/2014/main" id="{A9B4F8FA-F520-6046-B8D1-1E46A6E0512B}"/>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1" name="Slide Number">
            <a:extLst>
              <a:ext uri="{FF2B5EF4-FFF2-40B4-BE49-F238E27FC236}">
                <a16:creationId xmlns:a16="http://schemas.microsoft.com/office/drawing/2014/main" id="{283AD0B3-8B9E-384F-BE6B-7400CAFC9F2F}"/>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2" name="Text Field">
            <a:extLst>
              <a:ext uri="{FF2B5EF4-FFF2-40B4-BE49-F238E27FC236}">
                <a16:creationId xmlns:a16="http://schemas.microsoft.com/office/drawing/2014/main" id="{2A24E767-3408-FF44-93E3-22135CDCE5AB}"/>
              </a:ext>
            </a:extLst>
          </p:cNvPr>
          <p:cNvSpPr>
            <a:spLocks noGrp="1"/>
          </p:cNvSpPr>
          <p:nvPr>
            <p:ph type="body" sz="quarter" idx="12"/>
          </p:nvPr>
        </p:nvSpPr>
        <p:spPr>
          <a:xfrm>
            <a:off x="758952" y="1837944"/>
            <a:ext cx="10671048"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Accent Mark">
            <a:extLst>
              <a:ext uri="{FF2B5EF4-FFF2-40B4-BE49-F238E27FC236}">
                <a16:creationId xmlns:a16="http://schemas.microsoft.com/office/drawing/2014/main" id="{95ED051A-D2F4-A940-B08A-5DD1A2024E84}"/>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6" name="Subtitle">
            <a:extLst>
              <a:ext uri="{FF2B5EF4-FFF2-40B4-BE49-F238E27FC236}">
                <a16:creationId xmlns:a16="http://schemas.microsoft.com/office/drawing/2014/main" id="{23E1B665-00A8-8343-AE5D-D91C2C56BB7A}"/>
              </a:ext>
            </a:extLst>
          </p:cNvPr>
          <p:cNvSpPr>
            <a:spLocks noGrp="1"/>
          </p:cNvSpPr>
          <p:nvPr>
            <p:ph type="body" sz="quarter" idx="11" hasCustomPrompt="1"/>
          </p:nvPr>
        </p:nvSpPr>
        <p:spPr>
          <a:xfrm>
            <a:off x="762000" y="1000420"/>
            <a:ext cx="10671048" cy="330540"/>
          </a:xfrm>
          <a:prstGeom prst="rect">
            <a:avLst/>
          </a:prstGeom>
        </p:spPr>
        <p:txBody>
          <a:bodyPr lIns="0">
            <a:noAutofit/>
          </a:bodyPr>
          <a:lstStyle>
            <a:lvl1pPr marL="0" indent="0">
              <a:spcAft>
                <a:spcPts val="0"/>
              </a:spcAft>
              <a:buNone/>
              <a:defRPr sz="2000" b="0" i="0">
                <a:solidFill>
                  <a:schemeClr val="bg1"/>
                </a:solidFill>
                <a:latin typeface="Oracle Sans" panose="020B0503020204020204" pitchFamily="34" charset="0"/>
                <a:cs typeface="Oracle Sans" panose="020B0503020204020204" pitchFamily="34" charset="0"/>
              </a:defRPr>
            </a:lvl1pPr>
          </a:lstStyle>
          <a:p>
            <a:pPr lvl="0"/>
            <a:r>
              <a:rPr lang="en-US" dirty="0"/>
              <a:t>Subtitle</a:t>
            </a:r>
          </a:p>
        </p:txBody>
      </p:sp>
      <p:sp>
        <p:nvSpPr>
          <p:cNvPr id="17" name="Title">
            <a:extLst>
              <a:ext uri="{FF2B5EF4-FFF2-40B4-BE49-F238E27FC236}">
                <a16:creationId xmlns:a16="http://schemas.microsoft.com/office/drawing/2014/main" id="{33A530BD-4FD9-9B46-86C2-8FCE03913CBD}"/>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812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Light - Title 2 Column">
    <p:bg>
      <p:bgPr>
        <a:solidFill>
          <a:schemeClr val="bg2"/>
        </a:solidFill>
        <a:effectLst/>
      </p:bgPr>
    </p:bg>
    <p:spTree>
      <p:nvGrpSpPr>
        <p:cNvPr id="1" name=""/>
        <p:cNvGrpSpPr/>
        <p:nvPr/>
      </p:nvGrpSpPr>
      <p:grpSpPr>
        <a:xfrm>
          <a:off x="0" y="0"/>
          <a:ext cx="0" cy="0"/>
          <a:chOff x="0" y="0"/>
          <a:chExt cx="0" cy="0"/>
        </a:xfrm>
      </p:grpSpPr>
      <p:pic>
        <p:nvPicPr>
          <p:cNvPr id="19" name="Data Texture Cloud">
            <a:extLst>
              <a:ext uri="{FF2B5EF4-FFF2-40B4-BE49-F238E27FC236}">
                <a16:creationId xmlns:a16="http://schemas.microsoft.com/office/drawing/2014/main" id="{CE6E5ABD-A4A2-D340-B066-B5DA98D2FDE8}"/>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21" name="OTag">
            <a:extLst>
              <a:ext uri="{FF2B5EF4-FFF2-40B4-BE49-F238E27FC236}">
                <a16:creationId xmlns:a16="http://schemas.microsoft.com/office/drawing/2014/main" id="{388F650B-0096-C146-8FEB-5C25B15CB5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3" name="Footer">
            <a:extLst>
              <a:ext uri="{FF2B5EF4-FFF2-40B4-BE49-F238E27FC236}">
                <a16:creationId xmlns:a16="http://schemas.microsoft.com/office/drawing/2014/main" id="{C90B1C98-9997-BC41-8A72-235FB5E6B247}"/>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4" name="Slide Number">
            <a:extLst>
              <a:ext uri="{FF2B5EF4-FFF2-40B4-BE49-F238E27FC236}">
                <a16:creationId xmlns:a16="http://schemas.microsoft.com/office/drawing/2014/main" id="{B1F84A78-226C-CA42-8F2B-D960C013FF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7" name="Text Field">
            <a:extLst>
              <a:ext uri="{FF2B5EF4-FFF2-40B4-BE49-F238E27FC236}">
                <a16:creationId xmlns:a16="http://schemas.microsoft.com/office/drawing/2014/main" id="{127206D3-5FC9-5940-86CA-B490BFF33849}"/>
              </a:ext>
            </a:extLst>
          </p:cNvPr>
          <p:cNvSpPr>
            <a:spLocks noGrp="1"/>
          </p:cNvSpPr>
          <p:nvPr>
            <p:ph type="body" sz="quarter" idx="13"/>
          </p:nvPr>
        </p:nvSpPr>
        <p:spPr>
          <a:xfrm>
            <a:off x="6345940" y="1837944"/>
            <a:ext cx="5084064" cy="4261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5" name="Column Divider">
            <a:extLst>
              <a:ext uri="{FF2B5EF4-FFF2-40B4-BE49-F238E27FC236}">
                <a16:creationId xmlns:a16="http://schemas.microsoft.com/office/drawing/2014/main" id="{28A42096-606C-8147-93BA-A37267AD56C9}"/>
              </a:ext>
            </a:extLst>
          </p:cNvPr>
          <p:cNvCxnSpPr/>
          <p:nvPr userDrawn="1"/>
        </p:nvCxnSpPr>
        <p:spPr>
          <a:xfrm>
            <a:off x="6096002"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6" name="Text Field">
            <a:extLst>
              <a:ext uri="{FF2B5EF4-FFF2-40B4-BE49-F238E27FC236}">
                <a16:creationId xmlns:a16="http://schemas.microsoft.com/office/drawing/2014/main" id="{1A2A31D1-C418-294D-BD2C-301BE963D206}"/>
              </a:ext>
            </a:extLst>
          </p:cNvPr>
          <p:cNvSpPr>
            <a:spLocks noGrp="1"/>
          </p:cNvSpPr>
          <p:nvPr>
            <p:ph type="body" sz="quarter" idx="12"/>
          </p:nvPr>
        </p:nvSpPr>
        <p:spPr>
          <a:xfrm>
            <a:off x="758951" y="1837944"/>
            <a:ext cx="5084064" cy="4261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4" name="Accent Mark">
            <a:extLst>
              <a:ext uri="{FF2B5EF4-FFF2-40B4-BE49-F238E27FC236}">
                <a16:creationId xmlns:a16="http://schemas.microsoft.com/office/drawing/2014/main" id="{4F8F28C5-BA11-D440-84B1-6070C377A958}"/>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itle">
            <a:extLst>
              <a:ext uri="{FF2B5EF4-FFF2-40B4-BE49-F238E27FC236}">
                <a16:creationId xmlns:a16="http://schemas.microsoft.com/office/drawing/2014/main" id="{0D3E541A-8971-9E40-A861-AC82931F7911}"/>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2" name="Abstract Pattern Strip">
            <a:extLst>
              <a:ext uri="{FF2B5EF4-FFF2-40B4-BE49-F238E27FC236}">
                <a16:creationId xmlns:a16="http://schemas.microsoft.com/office/drawing/2014/main" id="{687B8698-4A21-5E41-B9EE-1BBBD0BD5BD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07372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1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ark - Title 2 Column">
    <p:bg>
      <p:bgPr>
        <a:solidFill>
          <a:schemeClr val="tx1"/>
        </a:solidFill>
        <a:effectLst/>
      </p:bgPr>
    </p:bg>
    <p:spTree>
      <p:nvGrpSpPr>
        <p:cNvPr id="1" name=""/>
        <p:cNvGrpSpPr/>
        <p:nvPr/>
      </p:nvGrpSpPr>
      <p:grpSpPr>
        <a:xfrm>
          <a:off x="0" y="0"/>
          <a:ext cx="0" cy="0"/>
          <a:chOff x="0" y="0"/>
          <a:chExt cx="0" cy="0"/>
        </a:xfrm>
      </p:grpSpPr>
      <p:pic>
        <p:nvPicPr>
          <p:cNvPr id="13" name="Data Texture Cloud">
            <a:extLst>
              <a:ext uri="{FF2B5EF4-FFF2-40B4-BE49-F238E27FC236}">
                <a16:creationId xmlns:a16="http://schemas.microsoft.com/office/drawing/2014/main" id="{45600894-19FA-B44D-93AD-7FDD489F09A1}"/>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48641"/>
          <a:stretch/>
        </p:blipFill>
        <p:spPr>
          <a:xfrm>
            <a:off x="9881411" y="521208"/>
            <a:ext cx="2310589" cy="1701811"/>
          </a:xfrm>
          <a:prstGeom prst="rect">
            <a:avLst/>
          </a:prstGeom>
        </p:spPr>
      </p:pic>
      <p:pic>
        <p:nvPicPr>
          <p:cNvPr id="21" name="OTag">
            <a:extLst>
              <a:ext uri="{FF2B5EF4-FFF2-40B4-BE49-F238E27FC236}">
                <a16:creationId xmlns:a16="http://schemas.microsoft.com/office/drawing/2014/main" id="{388F650B-0096-C146-8FEB-5C25B15CB5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9" name="Footer">
            <a:extLst>
              <a:ext uri="{FF2B5EF4-FFF2-40B4-BE49-F238E27FC236}">
                <a16:creationId xmlns:a16="http://schemas.microsoft.com/office/drawing/2014/main" id="{6832C504-7CC4-EB49-969C-2D1F650FA955}"/>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4" name="Slide Number">
            <a:extLst>
              <a:ext uri="{FF2B5EF4-FFF2-40B4-BE49-F238E27FC236}">
                <a16:creationId xmlns:a16="http://schemas.microsoft.com/office/drawing/2014/main" id="{B1F84A78-226C-CA42-8F2B-D960C013FF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7" name="Text Field">
            <a:extLst>
              <a:ext uri="{FF2B5EF4-FFF2-40B4-BE49-F238E27FC236}">
                <a16:creationId xmlns:a16="http://schemas.microsoft.com/office/drawing/2014/main" id="{127206D3-5FC9-5940-86CA-B490BFF33849}"/>
              </a:ext>
            </a:extLst>
          </p:cNvPr>
          <p:cNvSpPr>
            <a:spLocks noGrp="1"/>
          </p:cNvSpPr>
          <p:nvPr>
            <p:ph type="body" sz="quarter" idx="13"/>
          </p:nvPr>
        </p:nvSpPr>
        <p:spPr>
          <a:xfrm>
            <a:off x="6345940" y="1837944"/>
            <a:ext cx="508406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5" name="Column Divider">
            <a:extLst>
              <a:ext uri="{FF2B5EF4-FFF2-40B4-BE49-F238E27FC236}">
                <a16:creationId xmlns:a16="http://schemas.microsoft.com/office/drawing/2014/main" id="{28A42096-606C-8147-93BA-A37267AD56C9}"/>
              </a:ext>
            </a:extLst>
          </p:cNvPr>
          <p:cNvCxnSpPr/>
          <p:nvPr userDrawn="1"/>
        </p:nvCxnSpPr>
        <p:spPr>
          <a:xfrm>
            <a:off x="6096002"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6" name="Text Field">
            <a:extLst>
              <a:ext uri="{FF2B5EF4-FFF2-40B4-BE49-F238E27FC236}">
                <a16:creationId xmlns:a16="http://schemas.microsoft.com/office/drawing/2014/main" id="{1A2A31D1-C418-294D-BD2C-301BE963D206}"/>
              </a:ext>
            </a:extLst>
          </p:cNvPr>
          <p:cNvSpPr>
            <a:spLocks noGrp="1"/>
          </p:cNvSpPr>
          <p:nvPr>
            <p:ph type="body" sz="quarter" idx="12"/>
          </p:nvPr>
        </p:nvSpPr>
        <p:spPr>
          <a:xfrm>
            <a:off x="758951" y="1837944"/>
            <a:ext cx="508406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4" name="Accent Mark">
            <a:extLst>
              <a:ext uri="{FF2B5EF4-FFF2-40B4-BE49-F238E27FC236}">
                <a16:creationId xmlns:a16="http://schemas.microsoft.com/office/drawing/2014/main" id="{4F8F28C5-BA11-D440-84B1-6070C377A958}"/>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itle">
            <a:extLst>
              <a:ext uri="{FF2B5EF4-FFF2-40B4-BE49-F238E27FC236}">
                <a16:creationId xmlns:a16="http://schemas.microsoft.com/office/drawing/2014/main" id="{0D3E541A-8971-9E40-A861-AC82931F7911}"/>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2" name="Abstract Pattern Strip">
            <a:extLst>
              <a:ext uri="{FF2B5EF4-FFF2-40B4-BE49-F238E27FC236}">
                <a16:creationId xmlns:a16="http://schemas.microsoft.com/office/drawing/2014/main" id="{687B8698-4A21-5E41-B9EE-1BBBD0BD5BD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85107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 Title/Subtitle 2 Column">
    <p:spTree>
      <p:nvGrpSpPr>
        <p:cNvPr id="1" name=""/>
        <p:cNvGrpSpPr/>
        <p:nvPr/>
      </p:nvGrpSpPr>
      <p:grpSpPr>
        <a:xfrm>
          <a:off x="0" y="0"/>
          <a:ext cx="0" cy="0"/>
          <a:chOff x="0" y="0"/>
          <a:chExt cx="0" cy="0"/>
        </a:xfrm>
      </p:grpSpPr>
      <p:pic>
        <p:nvPicPr>
          <p:cNvPr id="12" name="Cloud">
            <a:extLst>
              <a:ext uri="{FF2B5EF4-FFF2-40B4-BE49-F238E27FC236}">
                <a16:creationId xmlns:a16="http://schemas.microsoft.com/office/drawing/2014/main" id="{F24DF316-2FA6-AE44-AB7A-9E7E86E0BEB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6108521" y="160829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B65FA2D-6C94-456B-8DE9-80C7A3BE2C17}"/>
              </a:ext>
            </a:extLst>
          </p:cNvPr>
          <p:cNvSpPr>
            <a:spLocks noGrp="1"/>
          </p:cNvSpPr>
          <p:nvPr>
            <p:ph type="title" hasCustomPrompt="1"/>
          </p:nvPr>
        </p:nvSpPr>
        <p:spPr/>
        <p:txBody>
          <a:bodyPr/>
          <a:lstStyle>
            <a:lvl1pPr>
              <a:defRPr/>
            </a:lvl1pPr>
          </a:lstStyle>
          <a:p>
            <a:r>
              <a:rPr lang="en-US" dirty="0"/>
              <a:t>Title</a:t>
            </a:r>
          </a:p>
        </p:txBody>
      </p:sp>
      <p:sp>
        <p:nvSpPr>
          <p:cNvPr id="5" name="Date Placeholder 4">
            <a:extLst>
              <a:ext uri="{FF2B5EF4-FFF2-40B4-BE49-F238E27FC236}">
                <a16:creationId xmlns:a16="http://schemas.microsoft.com/office/drawing/2014/main" id="{DCD06EC0-4AE6-4D7C-87DE-D393DC47ED94}"/>
              </a:ext>
            </a:extLst>
          </p:cNvPr>
          <p:cNvSpPr>
            <a:spLocks noGrp="1"/>
          </p:cNvSpPr>
          <p:nvPr>
            <p:ph type="dt" sz="half" idx="16"/>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E594DB29-C2B8-4F61-8419-EEE3D1E837A1}"/>
              </a:ext>
            </a:extLst>
          </p:cNvPr>
          <p:cNvSpPr>
            <a:spLocks noGrp="1"/>
          </p:cNvSpPr>
          <p:nvPr>
            <p:ph type="ftr" sz="quarter" idx="17"/>
          </p:nvPr>
        </p:nvSpPr>
        <p:spPr/>
        <p:txBody>
          <a:bodyPr/>
          <a:lstStyle/>
          <a:p>
            <a:r>
              <a:rPr lang="en-US"/>
              <a:t>Copyright © 2020,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4C4C4FB3-367C-49DA-9BEF-99BD8CD346F0}"/>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66859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Light - Title/Subtitle 2 Column">
    <p:bg>
      <p:bgPr>
        <a:solidFill>
          <a:schemeClr val="bg2"/>
        </a:solidFill>
        <a:effectLst/>
      </p:bgPr>
    </p:bg>
    <p:spTree>
      <p:nvGrpSpPr>
        <p:cNvPr id="1" name=""/>
        <p:cNvGrpSpPr/>
        <p:nvPr/>
      </p:nvGrpSpPr>
      <p:grpSpPr>
        <a:xfrm>
          <a:off x="0" y="0"/>
          <a:ext cx="0" cy="0"/>
          <a:chOff x="0" y="0"/>
          <a:chExt cx="0" cy="0"/>
        </a:xfrm>
      </p:grpSpPr>
      <p:pic>
        <p:nvPicPr>
          <p:cNvPr id="22" name="Data Texture Cloud">
            <a:extLst>
              <a:ext uri="{FF2B5EF4-FFF2-40B4-BE49-F238E27FC236}">
                <a16:creationId xmlns:a16="http://schemas.microsoft.com/office/drawing/2014/main" id="{C2F2253F-E2CD-F84C-B073-F9A6ABBAA333}"/>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21" name="OTag">
            <a:extLst>
              <a:ext uri="{FF2B5EF4-FFF2-40B4-BE49-F238E27FC236}">
                <a16:creationId xmlns:a16="http://schemas.microsoft.com/office/drawing/2014/main" id="{388F650B-0096-C146-8FEB-5C25B15CB5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3" name="Footer">
            <a:extLst>
              <a:ext uri="{FF2B5EF4-FFF2-40B4-BE49-F238E27FC236}">
                <a16:creationId xmlns:a16="http://schemas.microsoft.com/office/drawing/2014/main" id="{B0B28D38-F083-CA40-B16E-54DA45441E85}"/>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6" name="Slide Number">
            <a:extLst>
              <a:ext uri="{FF2B5EF4-FFF2-40B4-BE49-F238E27FC236}">
                <a16:creationId xmlns:a16="http://schemas.microsoft.com/office/drawing/2014/main" id="{03830144-8015-0B47-8564-18124FA6BA2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9" name="Text Field">
            <a:extLst>
              <a:ext uri="{FF2B5EF4-FFF2-40B4-BE49-F238E27FC236}">
                <a16:creationId xmlns:a16="http://schemas.microsoft.com/office/drawing/2014/main" id="{2A8FF7D0-24DE-7247-896A-E6C4E80C5A3C}"/>
              </a:ext>
            </a:extLst>
          </p:cNvPr>
          <p:cNvSpPr>
            <a:spLocks noGrp="1"/>
          </p:cNvSpPr>
          <p:nvPr>
            <p:ph type="body" sz="quarter" idx="14"/>
          </p:nvPr>
        </p:nvSpPr>
        <p:spPr>
          <a:xfrm>
            <a:off x="6345940" y="1837944"/>
            <a:ext cx="5084064" cy="4261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Column Divider">
            <a:extLst>
              <a:ext uri="{FF2B5EF4-FFF2-40B4-BE49-F238E27FC236}">
                <a16:creationId xmlns:a16="http://schemas.microsoft.com/office/drawing/2014/main" id="{EA926242-7D27-8F4E-A826-549D9E4C23B9}"/>
              </a:ext>
            </a:extLst>
          </p:cNvPr>
          <p:cNvCxnSpPr/>
          <p:nvPr userDrawn="1"/>
        </p:nvCxnSpPr>
        <p:spPr>
          <a:xfrm>
            <a:off x="6096002"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5" name="Text Field">
            <a:extLst>
              <a:ext uri="{FF2B5EF4-FFF2-40B4-BE49-F238E27FC236}">
                <a16:creationId xmlns:a16="http://schemas.microsoft.com/office/drawing/2014/main" id="{B4879B6D-DA18-6D4D-8E7D-338DA1C8FEEF}"/>
              </a:ext>
            </a:extLst>
          </p:cNvPr>
          <p:cNvSpPr>
            <a:spLocks noGrp="1"/>
          </p:cNvSpPr>
          <p:nvPr>
            <p:ph type="body" sz="quarter" idx="13"/>
          </p:nvPr>
        </p:nvSpPr>
        <p:spPr>
          <a:xfrm>
            <a:off x="758951" y="1837944"/>
            <a:ext cx="5084064" cy="4261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Accent Mark">
            <a:extLst>
              <a:ext uri="{FF2B5EF4-FFF2-40B4-BE49-F238E27FC236}">
                <a16:creationId xmlns:a16="http://schemas.microsoft.com/office/drawing/2014/main" id="{41922730-243C-E841-A960-EDBFD169F158}"/>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7" name="Subtitle">
            <a:extLst>
              <a:ext uri="{FF2B5EF4-FFF2-40B4-BE49-F238E27FC236}">
                <a16:creationId xmlns:a16="http://schemas.microsoft.com/office/drawing/2014/main" id="{BD40C05F-32CC-E442-B2BC-903A0529B0B8}"/>
              </a:ext>
            </a:extLst>
          </p:cNvPr>
          <p:cNvSpPr>
            <a:spLocks noGrp="1"/>
          </p:cNvSpPr>
          <p:nvPr>
            <p:ph type="body" sz="quarter" idx="12" hasCustomPrompt="1"/>
          </p:nvPr>
        </p:nvSpPr>
        <p:spPr>
          <a:xfrm>
            <a:off x="762000" y="1000420"/>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14" name="Title">
            <a:extLst>
              <a:ext uri="{FF2B5EF4-FFF2-40B4-BE49-F238E27FC236}">
                <a16:creationId xmlns:a16="http://schemas.microsoft.com/office/drawing/2014/main" id="{50F45247-EDFA-CF4B-A197-C393721426EC}"/>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2" name="Abstract Pattern Strip">
            <a:extLst>
              <a:ext uri="{FF2B5EF4-FFF2-40B4-BE49-F238E27FC236}">
                <a16:creationId xmlns:a16="http://schemas.microsoft.com/office/drawing/2014/main" id="{687B8698-4A21-5E41-B9EE-1BBBD0BD5BD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96625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1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ark - Title/Subtitle 2 Column">
    <p:bg>
      <p:bgPr>
        <a:solidFill>
          <a:schemeClr val="tx1"/>
        </a:solidFill>
        <a:effectLst/>
      </p:bgPr>
    </p:bg>
    <p:spTree>
      <p:nvGrpSpPr>
        <p:cNvPr id="1" name=""/>
        <p:cNvGrpSpPr/>
        <p:nvPr/>
      </p:nvGrpSpPr>
      <p:grpSpPr>
        <a:xfrm>
          <a:off x="0" y="0"/>
          <a:ext cx="0" cy="0"/>
          <a:chOff x="0" y="0"/>
          <a:chExt cx="0" cy="0"/>
        </a:xfrm>
      </p:grpSpPr>
      <p:pic>
        <p:nvPicPr>
          <p:cNvPr id="13" name="Data Texture Cloud">
            <a:extLst>
              <a:ext uri="{FF2B5EF4-FFF2-40B4-BE49-F238E27FC236}">
                <a16:creationId xmlns:a16="http://schemas.microsoft.com/office/drawing/2014/main" id="{088EE63F-D017-8F4C-825E-76E07B952F9F}"/>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48641"/>
          <a:stretch/>
        </p:blipFill>
        <p:spPr>
          <a:xfrm>
            <a:off x="9881411" y="521208"/>
            <a:ext cx="2310589" cy="1701811"/>
          </a:xfrm>
          <a:prstGeom prst="rect">
            <a:avLst/>
          </a:prstGeom>
        </p:spPr>
      </p:pic>
      <p:pic>
        <p:nvPicPr>
          <p:cNvPr id="21" name="OTag">
            <a:extLst>
              <a:ext uri="{FF2B5EF4-FFF2-40B4-BE49-F238E27FC236}">
                <a16:creationId xmlns:a16="http://schemas.microsoft.com/office/drawing/2014/main" id="{388F650B-0096-C146-8FEB-5C25B15CB5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2" name="Footer">
            <a:extLst>
              <a:ext uri="{FF2B5EF4-FFF2-40B4-BE49-F238E27FC236}">
                <a16:creationId xmlns:a16="http://schemas.microsoft.com/office/drawing/2014/main" id="{3BF7ADE5-40E3-934B-B8B6-734DD687E60C}"/>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6" name="Slide Number">
            <a:extLst>
              <a:ext uri="{FF2B5EF4-FFF2-40B4-BE49-F238E27FC236}">
                <a16:creationId xmlns:a16="http://schemas.microsoft.com/office/drawing/2014/main" id="{03830144-8015-0B47-8564-18124FA6BA2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9" name="Text Field">
            <a:extLst>
              <a:ext uri="{FF2B5EF4-FFF2-40B4-BE49-F238E27FC236}">
                <a16:creationId xmlns:a16="http://schemas.microsoft.com/office/drawing/2014/main" id="{2A8FF7D0-24DE-7247-896A-E6C4E80C5A3C}"/>
              </a:ext>
            </a:extLst>
          </p:cNvPr>
          <p:cNvSpPr>
            <a:spLocks noGrp="1"/>
          </p:cNvSpPr>
          <p:nvPr>
            <p:ph type="body" sz="quarter" idx="14"/>
          </p:nvPr>
        </p:nvSpPr>
        <p:spPr>
          <a:xfrm>
            <a:off x="6345940" y="1837944"/>
            <a:ext cx="508406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Column Divider">
            <a:extLst>
              <a:ext uri="{FF2B5EF4-FFF2-40B4-BE49-F238E27FC236}">
                <a16:creationId xmlns:a16="http://schemas.microsoft.com/office/drawing/2014/main" id="{EA926242-7D27-8F4E-A826-549D9E4C23B9}"/>
              </a:ext>
            </a:extLst>
          </p:cNvPr>
          <p:cNvCxnSpPr/>
          <p:nvPr userDrawn="1"/>
        </p:nvCxnSpPr>
        <p:spPr>
          <a:xfrm>
            <a:off x="6096002"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5" name="Text Field">
            <a:extLst>
              <a:ext uri="{FF2B5EF4-FFF2-40B4-BE49-F238E27FC236}">
                <a16:creationId xmlns:a16="http://schemas.microsoft.com/office/drawing/2014/main" id="{B4879B6D-DA18-6D4D-8E7D-338DA1C8FEEF}"/>
              </a:ext>
            </a:extLst>
          </p:cNvPr>
          <p:cNvSpPr>
            <a:spLocks noGrp="1"/>
          </p:cNvSpPr>
          <p:nvPr>
            <p:ph type="body" sz="quarter" idx="13"/>
          </p:nvPr>
        </p:nvSpPr>
        <p:spPr>
          <a:xfrm>
            <a:off x="758951" y="1837944"/>
            <a:ext cx="508406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Accent Mark">
            <a:extLst>
              <a:ext uri="{FF2B5EF4-FFF2-40B4-BE49-F238E27FC236}">
                <a16:creationId xmlns:a16="http://schemas.microsoft.com/office/drawing/2014/main" id="{41922730-243C-E841-A960-EDBFD169F158}"/>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7" name="Subtitle">
            <a:extLst>
              <a:ext uri="{FF2B5EF4-FFF2-40B4-BE49-F238E27FC236}">
                <a16:creationId xmlns:a16="http://schemas.microsoft.com/office/drawing/2014/main" id="{BD40C05F-32CC-E442-B2BC-903A0529B0B8}"/>
              </a:ext>
            </a:extLst>
          </p:cNvPr>
          <p:cNvSpPr>
            <a:spLocks noGrp="1"/>
          </p:cNvSpPr>
          <p:nvPr>
            <p:ph type="body" sz="quarter" idx="12" hasCustomPrompt="1"/>
          </p:nvPr>
        </p:nvSpPr>
        <p:spPr>
          <a:xfrm>
            <a:off x="762000" y="1000420"/>
            <a:ext cx="10671048" cy="330540"/>
          </a:xfrm>
          <a:prstGeom prst="rect">
            <a:avLst/>
          </a:prstGeom>
        </p:spPr>
        <p:txBody>
          <a:bodyPr lIns="0">
            <a:noAutofit/>
          </a:bodyPr>
          <a:lstStyle>
            <a:lvl1pPr marL="0" indent="0">
              <a:spcAft>
                <a:spcPts val="0"/>
              </a:spcAft>
              <a:buNone/>
              <a:defRPr sz="2000" b="0" i="0">
                <a:solidFill>
                  <a:schemeClr val="bg1"/>
                </a:solidFill>
                <a:latin typeface="Oracle Sans" panose="020B0503020204020204" pitchFamily="34" charset="0"/>
                <a:cs typeface="Oracle Sans" panose="020B0503020204020204" pitchFamily="34" charset="0"/>
              </a:defRPr>
            </a:lvl1pPr>
          </a:lstStyle>
          <a:p>
            <a:pPr lvl="0"/>
            <a:r>
              <a:rPr lang="en-US" dirty="0"/>
              <a:t>Subtitle</a:t>
            </a:r>
          </a:p>
        </p:txBody>
      </p:sp>
      <p:sp>
        <p:nvSpPr>
          <p:cNvPr id="14" name="Title">
            <a:extLst>
              <a:ext uri="{FF2B5EF4-FFF2-40B4-BE49-F238E27FC236}">
                <a16:creationId xmlns:a16="http://schemas.microsoft.com/office/drawing/2014/main" id="{50F45247-EDFA-CF4B-A197-C393721426EC}"/>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2" name="Abstract Pattern Strip">
            <a:extLst>
              <a:ext uri="{FF2B5EF4-FFF2-40B4-BE49-F238E27FC236}">
                <a16:creationId xmlns:a16="http://schemas.microsoft.com/office/drawing/2014/main" id="{687B8698-4A21-5E41-B9EE-1BBBD0BD5BD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65690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1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Light - Title 3 Column">
    <p:bg>
      <p:bgPr>
        <a:solidFill>
          <a:schemeClr val="bg2"/>
        </a:solidFill>
        <a:effectLst/>
      </p:bgPr>
    </p:bg>
    <p:spTree>
      <p:nvGrpSpPr>
        <p:cNvPr id="1" name=""/>
        <p:cNvGrpSpPr/>
        <p:nvPr/>
      </p:nvGrpSpPr>
      <p:grpSpPr>
        <a:xfrm>
          <a:off x="0" y="0"/>
          <a:ext cx="0" cy="0"/>
          <a:chOff x="0" y="0"/>
          <a:chExt cx="0" cy="0"/>
        </a:xfrm>
      </p:grpSpPr>
      <p:pic>
        <p:nvPicPr>
          <p:cNvPr id="21" name="Data Texture Cloud">
            <a:extLst>
              <a:ext uri="{FF2B5EF4-FFF2-40B4-BE49-F238E27FC236}">
                <a16:creationId xmlns:a16="http://schemas.microsoft.com/office/drawing/2014/main" id="{6B9192B5-0A20-764D-9C90-A22272603329}"/>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23" name="OTag">
            <a:extLst>
              <a:ext uri="{FF2B5EF4-FFF2-40B4-BE49-F238E27FC236}">
                <a16:creationId xmlns:a16="http://schemas.microsoft.com/office/drawing/2014/main" id="{EBAE077C-DB09-ED47-8D39-D0B8EC31F8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4" name="Footer">
            <a:extLst>
              <a:ext uri="{FF2B5EF4-FFF2-40B4-BE49-F238E27FC236}">
                <a16:creationId xmlns:a16="http://schemas.microsoft.com/office/drawing/2014/main" id="{04ED8D0D-9633-5F4D-A28C-1584C0DFFEE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6" name="Slide Number">
            <a:extLst>
              <a:ext uri="{FF2B5EF4-FFF2-40B4-BE49-F238E27FC236}">
                <a16:creationId xmlns:a16="http://schemas.microsoft.com/office/drawing/2014/main" id="{3415ABCF-F4E1-8F45-97C7-BB3BBB93D523}"/>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8" name="Text Field">
            <a:extLst>
              <a:ext uri="{FF2B5EF4-FFF2-40B4-BE49-F238E27FC236}">
                <a16:creationId xmlns:a16="http://schemas.microsoft.com/office/drawing/2014/main" id="{F99B7BFF-D980-2D4A-B1AC-7510DE0D9D1C}"/>
              </a:ext>
            </a:extLst>
          </p:cNvPr>
          <p:cNvSpPr>
            <a:spLocks noGrp="1"/>
          </p:cNvSpPr>
          <p:nvPr>
            <p:ph type="body" sz="quarter" idx="14"/>
          </p:nvPr>
        </p:nvSpPr>
        <p:spPr>
          <a:xfrm>
            <a:off x="8128000" y="1837944"/>
            <a:ext cx="3300984" cy="4261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4" name="Column Divider">
            <a:extLst>
              <a:ext uri="{FF2B5EF4-FFF2-40B4-BE49-F238E27FC236}">
                <a16:creationId xmlns:a16="http://schemas.microsoft.com/office/drawing/2014/main" id="{AFE66E1B-CB9E-AD43-8F62-B5F7E5962235}"/>
              </a:ext>
            </a:extLst>
          </p:cNvPr>
          <p:cNvCxnSpPr/>
          <p:nvPr userDrawn="1"/>
        </p:nvCxnSpPr>
        <p:spPr>
          <a:xfrm>
            <a:off x="7937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9" name="Text Field">
            <a:extLst>
              <a:ext uri="{FF2B5EF4-FFF2-40B4-BE49-F238E27FC236}">
                <a16:creationId xmlns:a16="http://schemas.microsoft.com/office/drawing/2014/main" id="{A701984C-34A6-1346-A2AA-2794191C0405}"/>
              </a:ext>
            </a:extLst>
          </p:cNvPr>
          <p:cNvSpPr>
            <a:spLocks noGrp="1"/>
          </p:cNvSpPr>
          <p:nvPr>
            <p:ph type="body" sz="quarter" idx="15"/>
          </p:nvPr>
        </p:nvSpPr>
        <p:spPr>
          <a:xfrm>
            <a:off x="4445000" y="1837944"/>
            <a:ext cx="3300984" cy="4261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3" name="Column Divider">
            <a:extLst>
              <a:ext uri="{FF2B5EF4-FFF2-40B4-BE49-F238E27FC236}">
                <a16:creationId xmlns:a16="http://schemas.microsoft.com/office/drawing/2014/main" id="{96487311-07DE-BA4A-B675-135E5473D5A5}"/>
              </a:ext>
            </a:extLst>
          </p:cNvPr>
          <p:cNvCxnSpPr/>
          <p:nvPr userDrawn="1"/>
        </p:nvCxnSpPr>
        <p:spPr>
          <a:xfrm>
            <a:off x="4254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Text Field">
            <a:extLst>
              <a:ext uri="{FF2B5EF4-FFF2-40B4-BE49-F238E27FC236}">
                <a16:creationId xmlns:a16="http://schemas.microsoft.com/office/drawing/2014/main" id="{31E9FA52-D320-6043-8DA5-2A295E356128}"/>
              </a:ext>
            </a:extLst>
          </p:cNvPr>
          <p:cNvSpPr>
            <a:spLocks noGrp="1"/>
          </p:cNvSpPr>
          <p:nvPr>
            <p:ph type="body" sz="quarter" idx="13"/>
          </p:nvPr>
        </p:nvSpPr>
        <p:spPr>
          <a:xfrm>
            <a:off x="758951" y="1837944"/>
            <a:ext cx="3300984" cy="4261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2" name="Accent Mark">
            <a:extLst>
              <a:ext uri="{FF2B5EF4-FFF2-40B4-BE49-F238E27FC236}">
                <a16:creationId xmlns:a16="http://schemas.microsoft.com/office/drawing/2014/main" id="{4E732D89-C34A-F248-94A1-01F258A23E11}"/>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itle">
            <a:extLst>
              <a:ext uri="{FF2B5EF4-FFF2-40B4-BE49-F238E27FC236}">
                <a16:creationId xmlns:a16="http://schemas.microsoft.com/office/drawing/2014/main" id="{F4A9A468-00C1-2342-A578-C97FF9884A1A}"/>
              </a:ext>
            </a:extLst>
          </p:cNvPr>
          <p:cNvSpPr>
            <a:spLocks noGrp="1"/>
          </p:cNvSpPr>
          <p:nvPr userDrawn="1">
            <p:ph type="title" hasCustomPrompt="1"/>
          </p:nvPr>
        </p:nvSpPr>
        <p:spPr>
          <a:xfrm>
            <a:off x="762000" y="508000"/>
            <a:ext cx="10671048" cy="822960"/>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3" name="Abstract Pattern Strip">
            <a:extLst>
              <a:ext uri="{FF2B5EF4-FFF2-40B4-BE49-F238E27FC236}">
                <a16:creationId xmlns:a16="http://schemas.microsoft.com/office/drawing/2014/main" id="{86CFE0F6-D0AB-E843-A2CE-635D3678C9D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429220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64">
          <p15:clr>
            <a:srgbClr val="FBAE40"/>
          </p15:clr>
        </p15:guide>
        <p15:guide id="2" pos="4848">
          <p15:clr>
            <a:srgbClr val="FBAE40"/>
          </p15:clr>
        </p15:guide>
        <p15:guide id="3" pos="2544">
          <p15:clr>
            <a:srgbClr val="FBAE40"/>
          </p15:clr>
        </p15:guide>
        <p15:guide id="4" pos="4728">
          <p15:clr>
            <a:srgbClr val="FBAE40"/>
          </p15:clr>
        </p15:guide>
        <p15:guide id="5" pos="691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ark - Title 3 Column">
    <p:bg>
      <p:bgPr>
        <a:solidFill>
          <a:schemeClr val="tx1"/>
        </a:solidFill>
        <a:effectLst/>
      </p:bgPr>
    </p:bg>
    <p:spTree>
      <p:nvGrpSpPr>
        <p:cNvPr id="1" name=""/>
        <p:cNvGrpSpPr/>
        <p:nvPr/>
      </p:nvGrpSpPr>
      <p:grpSpPr>
        <a:xfrm>
          <a:off x="0" y="0"/>
          <a:ext cx="0" cy="0"/>
          <a:chOff x="0" y="0"/>
          <a:chExt cx="0" cy="0"/>
        </a:xfrm>
      </p:grpSpPr>
      <p:pic>
        <p:nvPicPr>
          <p:cNvPr id="14" name="Data Texture Cloud">
            <a:extLst>
              <a:ext uri="{FF2B5EF4-FFF2-40B4-BE49-F238E27FC236}">
                <a16:creationId xmlns:a16="http://schemas.microsoft.com/office/drawing/2014/main" id="{6B6AE226-6298-A74E-881D-C391B7DBFC74}"/>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48641"/>
          <a:stretch/>
        </p:blipFill>
        <p:spPr>
          <a:xfrm>
            <a:off x="9881411" y="521208"/>
            <a:ext cx="2310589" cy="1701811"/>
          </a:xfrm>
          <a:prstGeom prst="rect">
            <a:avLst/>
          </a:prstGeom>
        </p:spPr>
      </p:pic>
      <p:pic>
        <p:nvPicPr>
          <p:cNvPr id="23" name="OTag">
            <a:extLst>
              <a:ext uri="{FF2B5EF4-FFF2-40B4-BE49-F238E27FC236}">
                <a16:creationId xmlns:a16="http://schemas.microsoft.com/office/drawing/2014/main" id="{EBAE077C-DB09-ED47-8D39-D0B8EC31F8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1" name="Footer">
            <a:extLst>
              <a:ext uri="{FF2B5EF4-FFF2-40B4-BE49-F238E27FC236}">
                <a16:creationId xmlns:a16="http://schemas.microsoft.com/office/drawing/2014/main" id="{2A872738-4F3E-AE41-AFF8-FC3272689F7F}"/>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6" name="Slide Number">
            <a:extLst>
              <a:ext uri="{FF2B5EF4-FFF2-40B4-BE49-F238E27FC236}">
                <a16:creationId xmlns:a16="http://schemas.microsoft.com/office/drawing/2014/main" id="{3415ABCF-F4E1-8F45-97C7-BB3BBB93D523}"/>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8" name="Text Field">
            <a:extLst>
              <a:ext uri="{FF2B5EF4-FFF2-40B4-BE49-F238E27FC236}">
                <a16:creationId xmlns:a16="http://schemas.microsoft.com/office/drawing/2014/main" id="{F99B7BFF-D980-2D4A-B1AC-7510DE0D9D1C}"/>
              </a:ext>
            </a:extLst>
          </p:cNvPr>
          <p:cNvSpPr>
            <a:spLocks noGrp="1"/>
          </p:cNvSpPr>
          <p:nvPr>
            <p:ph type="body" sz="quarter" idx="14"/>
          </p:nvPr>
        </p:nvSpPr>
        <p:spPr>
          <a:xfrm>
            <a:off x="8128000" y="1837944"/>
            <a:ext cx="330098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4" name="Column Divider">
            <a:extLst>
              <a:ext uri="{FF2B5EF4-FFF2-40B4-BE49-F238E27FC236}">
                <a16:creationId xmlns:a16="http://schemas.microsoft.com/office/drawing/2014/main" id="{AFE66E1B-CB9E-AD43-8F62-B5F7E5962235}"/>
              </a:ext>
            </a:extLst>
          </p:cNvPr>
          <p:cNvCxnSpPr/>
          <p:nvPr userDrawn="1"/>
        </p:nvCxnSpPr>
        <p:spPr>
          <a:xfrm>
            <a:off x="7937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9" name="Text Field">
            <a:extLst>
              <a:ext uri="{FF2B5EF4-FFF2-40B4-BE49-F238E27FC236}">
                <a16:creationId xmlns:a16="http://schemas.microsoft.com/office/drawing/2014/main" id="{A701984C-34A6-1346-A2AA-2794191C0405}"/>
              </a:ext>
            </a:extLst>
          </p:cNvPr>
          <p:cNvSpPr>
            <a:spLocks noGrp="1"/>
          </p:cNvSpPr>
          <p:nvPr>
            <p:ph type="body" sz="quarter" idx="15"/>
          </p:nvPr>
        </p:nvSpPr>
        <p:spPr>
          <a:xfrm>
            <a:off x="4445000" y="1837944"/>
            <a:ext cx="330098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3" name="Column Divider">
            <a:extLst>
              <a:ext uri="{FF2B5EF4-FFF2-40B4-BE49-F238E27FC236}">
                <a16:creationId xmlns:a16="http://schemas.microsoft.com/office/drawing/2014/main" id="{96487311-07DE-BA4A-B675-135E5473D5A5}"/>
              </a:ext>
            </a:extLst>
          </p:cNvPr>
          <p:cNvCxnSpPr/>
          <p:nvPr userDrawn="1"/>
        </p:nvCxnSpPr>
        <p:spPr>
          <a:xfrm>
            <a:off x="4254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Text Field">
            <a:extLst>
              <a:ext uri="{FF2B5EF4-FFF2-40B4-BE49-F238E27FC236}">
                <a16:creationId xmlns:a16="http://schemas.microsoft.com/office/drawing/2014/main" id="{31E9FA52-D320-6043-8DA5-2A295E356128}"/>
              </a:ext>
            </a:extLst>
          </p:cNvPr>
          <p:cNvSpPr>
            <a:spLocks noGrp="1"/>
          </p:cNvSpPr>
          <p:nvPr>
            <p:ph type="body" sz="quarter" idx="13"/>
          </p:nvPr>
        </p:nvSpPr>
        <p:spPr>
          <a:xfrm>
            <a:off x="758951" y="1837944"/>
            <a:ext cx="330098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2" name="Accent Mark">
            <a:extLst>
              <a:ext uri="{FF2B5EF4-FFF2-40B4-BE49-F238E27FC236}">
                <a16:creationId xmlns:a16="http://schemas.microsoft.com/office/drawing/2014/main" id="{4E732D89-C34A-F248-94A1-01F258A23E11}"/>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itle">
            <a:extLst>
              <a:ext uri="{FF2B5EF4-FFF2-40B4-BE49-F238E27FC236}">
                <a16:creationId xmlns:a16="http://schemas.microsoft.com/office/drawing/2014/main" id="{F4A9A468-00C1-2342-A578-C97FF9884A1A}"/>
              </a:ext>
            </a:extLst>
          </p:cNvPr>
          <p:cNvSpPr>
            <a:spLocks noGrp="1"/>
          </p:cNvSpPr>
          <p:nvPr userDrawn="1">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3" name="Abstract Pattern Strip">
            <a:extLst>
              <a:ext uri="{FF2B5EF4-FFF2-40B4-BE49-F238E27FC236}">
                <a16:creationId xmlns:a16="http://schemas.microsoft.com/office/drawing/2014/main" id="{86CFE0F6-D0AB-E843-A2CE-635D3678C9D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96167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64">
          <p15:clr>
            <a:srgbClr val="FBAE40"/>
          </p15:clr>
        </p15:guide>
        <p15:guide id="2" pos="4848">
          <p15:clr>
            <a:srgbClr val="FBAE40"/>
          </p15:clr>
        </p15:guide>
        <p15:guide id="3" pos="2544">
          <p15:clr>
            <a:srgbClr val="FBAE40"/>
          </p15:clr>
        </p15:guide>
        <p15:guide id="4" pos="4728">
          <p15:clr>
            <a:srgbClr val="FBAE40"/>
          </p15:clr>
        </p15:guide>
        <p15:guide id="5" pos="691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Light - Title Quad Infographic">
    <p:bg>
      <p:bgPr>
        <a:solidFill>
          <a:schemeClr val="bg2"/>
        </a:solidFill>
        <a:effectLst/>
      </p:bgPr>
    </p:bg>
    <p:spTree>
      <p:nvGrpSpPr>
        <p:cNvPr id="1" name=""/>
        <p:cNvGrpSpPr/>
        <p:nvPr/>
      </p:nvGrpSpPr>
      <p:grpSpPr>
        <a:xfrm>
          <a:off x="0" y="0"/>
          <a:ext cx="0" cy="0"/>
          <a:chOff x="0" y="0"/>
          <a:chExt cx="0" cy="0"/>
        </a:xfrm>
      </p:grpSpPr>
      <p:pic>
        <p:nvPicPr>
          <p:cNvPr id="20" name="Data Texture Cloud">
            <a:extLst>
              <a:ext uri="{FF2B5EF4-FFF2-40B4-BE49-F238E27FC236}">
                <a16:creationId xmlns:a16="http://schemas.microsoft.com/office/drawing/2014/main" id="{8BD3F0B2-DFCC-714A-8B07-137F7BAF0333}"/>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23" name="OTag">
            <a:extLst>
              <a:ext uri="{FF2B5EF4-FFF2-40B4-BE49-F238E27FC236}">
                <a16:creationId xmlns:a16="http://schemas.microsoft.com/office/drawing/2014/main" id="{F7FA49ED-B139-8A43-A7E7-4EEB220FD95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8" name="Footer">
            <a:extLst>
              <a:ext uri="{FF2B5EF4-FFF2-40B4-BE49-F238E27FC236}">
                <a16:creationId xmlns:a16="http://schemas.microsoft.com/office/drawing/2014/main" id="{F574F1B2-5125-114F-B675-196A5FB2C2E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7" name="Slide Number">
            <a:extLst>
              <a:ext uri="{FF2B5EF4-FFF2-40B4-BE49-F238E27FC236}">
                <a16:creationId xmlns:a16="http://schemas.microsoft.com/office/drawing/2014/main" id="{237B0D71-84FB-B345-90D3-3D24EEBD0C2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32" name="Text Field">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22750"/>
            <a:ext cx="3203704" cy="1873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Picture Placeholder">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22112"/>
            <a:ext cx="1618488" cy="1618488"/>
          </a:xfrm>
        </p:spPr>
        <p:txBody>
          <a:bodyPr/>
          <a:lstStyle/>
          <a:p>
            <a:r>
              <a:rPr lang="en-US"/>
              <a:t>Click icon to add picture</a:t>
            </a:r>
          </a:p>
        </p:txBody>
      </p:sp>
      <p:sp>
        <p:nvSpPr>
          <p:cNvPr id="31" name="Text Field">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837944"/>
            <a:ext cx="3203704" cy="1873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Picture Placeholder">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838324"/>
            <a:ext cx="1618488" cy="1618488"/>
          </a:xfrm>
        </p:spPr>
        <p:txBody>
          <a:bodyPr/>
          <a:lstStyle/>
          <a:p>
            <a:r>
              <a:rPr lang="en-US"/>
              <a:t>Click icon to add picture</a:t>
            </a:r>
          </a:p>
        </p:txBody>
      </p:sp>
      <p:sp>
        <p:nvSpPr>
          <p:cNvPr id="29" name="Text Field">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22750"/>
            <a:ext cx="3203704" cy="1873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Picture Placeholder">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0725" y="4222112"/>
            <a:ext cx="1618488" cy="1618488"/>
          </a:xfrm>
        </p:spPr>
        <p:txBody>
          <a:bodyPr/>
          <a:lstStyle/>
          <a:p>
            <a:r>
              <a:rPr lang="en-US"/>
              <a:t>Click icon to add picture</a:t>
            </a:r>
          </a:p>
        </p:txBody>
      </p:sp>
      <p:sp>
        <p:nvSpPr>
          <p:cNvPr id="25" name="Text Field">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837944"/>
            <a:ext cx="3203704" cy="1873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Picture Placeholder">
            <a:extLst>
              <a:ext uri="{FF2B5EF4-FFF2-40B4-BE49-F238E27FC236}">
                <a16:creationId xmlns:a16="http://schemas.microsoft.com/office/drawing/2014/main" id="{DC7ED535-9B24-2444-9E27-765F743C79F0}"/>
              </a:ext>
            </a:extLst>
          </p:cNvPr>
          <p:cNvSpPr>
            <a:spLocks noGrp="1"/>
          </p:cNvSpPr>
          <p:nvPr>
            <p:ph type="pic" sz="quarter" idx="23"/>
          </p:nvPr>
        </p:nvSpPr>
        <p:spPr>
          <a:xfrm>
            <a:off x="760725" y="1838324"/>
            <a:ext cx="1618488" cy="1618488"/>
          </a:xfrm>
        </p:spPr>
        <p:txBody>
          <a:bodyPr/>
          <a:lstStyle/>
          <a:p>
            <a:r>
              <a:rPr lang="en-US"/>
              <a:t>Click icon to add picture</a:t>
            </a:r>
          </a:p>
        </p:txBody>
      </p:sp>
      <p:cxnSp>
        <p:nvCxnSpPr>
          <p:cNvPr id="21" name="Accent Mark">
            <a:extLst>
              <a:ext uri="{FF2B5EF4-FFF2-40B4-BE49-F238E27FC236}">
                <a16:creationId xmlns:a16="http://schemas.microsoft.com/office/drawing/2014/main" id="{D571D6B8-92AB-DB4F-A5F4-631397E0C079}"/>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2" name="Title">
            <a:extLst>
              <a:ext uri="{FF2B5EF4-FFF2-40B4-BE49-F238E27FC236}">
                <a16:creationId xmlns:a16="http://schemas.microsoft.com/office/drawing/2014/main" id="{DAE39BE3-8D44-8145-A734-01B7FBD49534}"/>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tx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4" name="Abstract Pattern Strip">
            <a:extLst>
              <a:ext uri="{FF2B5EF4-FFF2-40B4-BE49-F238E27FC236}">
                <a16:creationId xmlns:a16="http://schemas.microsoft.com/office/drawing/2014/main" id="{B4434DF1-0EE2-E34C-87FA-1D0A13D66B8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1225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ark - Title Quad Infographic">
    <p:bg>
      <p:bgPr>
        <a:solidFill>
          <a:schemeClr val="tx1"/>
        </a:solidFill>
        <a:effectLst/>
      </p:bgPr>
    </p:bg>
    <p:spTree>
      <p:nvGrpSpPr>
        <p:cNvPr id="1" name=""/>
        <p:cNvGrpSpPr/>
        <p:nvPr/>
      </p:nvGrpSpPr>
      <p:grpSpPr>
        <a:xfrm>
          <a:off x="0" y="0"/>
          <a:ext cx="0" cy="0"/>
          <a:chOff x="0" y="0"/>
          <a:chExt cx="0" cy="0"/>
        </a:xfrm>
      </p:grpSpPr>
      <p:pic>
        <p:nvPicPr>
          <p:cNvPr id="22" name="Data Texture Cloud">
            <a:extLst>
              <a:ext uri="{FF2B5EF4-FFF2-40B4-BE49-F238E27FC236}">
                <a16:creationId xmlns:a16="http://schemas.microsoft.com/office/drawing/2014/main" id="{C006553D-D7BA-DA42-89BB-D18B94E42239}"/>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48641"/>
          <a:stretch/>
        </p:blipFill>
        <p:spPr>
          <a:xfrm>
            <a:off x="9881411" y="521208"/>
            <a:ext cx="2310589" cy="1701811"/>
          </a:xfrm>
          <a:prstGeom prst="rect">
            <a:avLst/>
          </a:prstGeom>
        </p:spPr>
      </p:pic>
      <p:pic>
        <p:nvPicPr>
          <p:cNvPr id="23" name="OTag">
            <a:extLst>
              <a:ext uri="{FF2B5EF4-FFF2-40B4-BE49-F238E27FC236}">
                <a16:creationId xmlns:a16="http://schemas.microsoft.com/office/drawing/2014/main" id="{F7FA49ED-B139-8A43-A7E7-4EEB220FD95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8" name="Footer">
            <a:extLst>
              <a:ext uri="{FF2B5EF4-FFF2-40B4-BE49-F238E27FC236}">
                <a16:creationId xmlns:a16="http://schemas.microsoft.com/office/drawing/2014/main" id="{A72E2689-185F-C44A-9314-B32F079253AE}"/>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7" name="Slide Number">
            <a:extLst>
              <a:ext uri="{FF2B5EF4-FFF2-40B4-BE49-F238E27FC236}">
                <a16:creationId xmlns:a16="http://schemas.microsoft.com/office/drawing/2014/main" id="{237B0D71-84FB-B345-90D3-3D24EEBD0C2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32" name="Text Field">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22750"/>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Picture Placeholder">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22112"/>
            <a:ext cx="1618488" cy="1618488"/>
          </a:xfrm>
        </p:spPr>
        <p:txBody>
          <a:bodyPr/>
          <a:lstStyle>
            <a:lvl1pPr>
              <a:defRPr>
                <a:solidFill>
                  <a:schemeClr val="bg1"/>
                </a:solidFill>
              </a:defRPr>
            </a:lvl1pPr>
          </a:lstStyle>
          <a:p>
            <a:r>
              <a:rPr lang="en-US"/>
              <a:t>Click icon to add picture</a:t>
            </a:r>
          </a:p>
        </p:txBody>
      </p:sp>
      <p:sp>
        <p:nvSpPr>
          <p:cNvPr id="31" name="Text Field">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837944"/>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Picture Placeholder">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838324"/>
            <a:ext cx="1618488" cy="1618488"/>
          </a:xfrm>
        </p:spPr>
        <p:txBody>
          <a:bodyPr/>
          <a:lstStyle>
            <a:lvl1pPr>
              <a:defRPr>
                <a:solidFill>
                  <a:schemeClr val="bg1"/>
                </a:solidFill>
              </a:defRPr>
            </a:lvl1pPr>
          </a:lstStyle>
          <a:p>
            <a:r>
              <a:rPr lang="en-US"/>
              <a:t>Click icon to add picture</a:t>
            </a:r>
          </a:p>
        </p:txBody>
      </p:sp>
      <p:sp>
        <p:nvSpPr>
          <p:cNvPr id="29" name="Text Field">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22750"/>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Picture Placeholder">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0725" y="4222112"/>
            <a:ext cx="1618488" cy="1618488"/>
          </a:xfrm>
        </p:spPr>
        <p:txBody>
          <a:bodyPr/>
          <a:lstStyle>
            <a:lvl1pPr>
              <a:defRPr>
                <a:solidFill>
                  <a:schemeClr val="bg1"/>
                </a:solidFill>
              </a:defRPr>
            </a:lvl1pPr>
          </a:lstStyle>
          <a:p>
            <a:r>
              <a:rPr lang="en-US"/>
              <a:t>Click icon to add picture</a:t>
            </a:r>
          </a:p>
        </p:txBody>
      </p:sp>
      <p:sp>
        <p:nvSpPr>
          <p:cNvPr id="25" name="Text Field">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837944"/>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Picture Placeholder">
            <a:extLst>
              <a:ext uri="{FF2B5EF4-FFF2-40B4-BE49-F238E27FC236}">
                <a16:creationId xmlns:a16="http://schemas.microsoft.com/office/drawing/2014/main" id="{DC7ED535-9B24-2444-9E27-765F743C79F0}"/>
              </a:ext>
            </a:extLst>
          </p:cNvPr>
          <p:cNvSpPr>
            <a:spLocks noGrp="1"/>
          </p:cNvSpPr>
          <p:nvPr>
            <p:ph type="pic" sz="quarter" idx="23"/>
          </p:nvPr>
        </p:nvSpPr>
        <p:spPr>
          <a:xfrm>
            <a:off x="760725" y="1838324"/>
            <a:ext cx="1618488" cy="1618488"/>
          </a:xfrm>
        </p:spPr>
        <p:txBody>
          <a:bodyPr/>
          <a:lstStyle>
            <a:lvl1pPr>
              <a:defRPr>
                <a:solidFill>
                  <a:schemeClr val="bg1"/>
                </a:solidFill>
              </a:defRPr>
            </a:lvl1pPr>
          </a:lstStyle>
          <a:p>
            <a:r>
              <a:rPr lang="en-US"/>
              <a:t>Click icon to add picture</a:t>
            </a:r>
          </a:p>
        </p:txBody>
      </p:sp>
      <p:cxnSp>
        <p:nvCxnSpPr>
          <p:cNvPr id="21" name="Accent Mark">
            <a:extLst>
              <a:ext uri="{FF2B5EF4-FFF2-40B4-BE49-F238E27FC236}">
                <a16:creationId xmlns:a16="http://schemas.microsoft.com/office/drawing/2014/main" id="{D571D6B8-92AB-DB4F-A5F4-631397E0C079}"/>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0" name="Title">
            <a:extLst>
              <a:ext uri="{FF2B5EF4-FFF2-40B4-BE49-F238E27FC236}">
                <a16:creationId xmlns:a16="http://schemas.microsoft.com/office/drawing/2014/main" id="{296AF406-9A7A-D345-868A-490F770891BA}"/>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4" name="Abstract Pattern Strip">
            <a:extLst>
              <a:ext uri="{FF2B5EF4-FFF2-40B4-BE49-F238E27FC236}">
                <a16:creationId xmlns:a16="http://schemas.microsoft.com/office/drawing/2014/main" id="{B4434DF1-0EE2-E34C-87FA-1D0A13D66B8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12561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Light - Title/Subtitle Quad Infographic">
    <p:bg>
      <p:bgPr>
        <a:solidFill>
          <a:schemeClr val="bg2"/>
        </a:solidFill>
        <a:effectLst/>
      </p:bgPr>
    </p:bg>
    <p:spTree>
      <p:nvGrpSpPr>
        <p:cNvPr id="1" name=""/>
        <p:cNvGrpSpPr/>
        <p:nvPr/>
      </p:nvGrpSpPr>
      <p:grpSpPr>
        <a:xfrm>
          <a:off x="0" y="0"/>
          <a:ext cx="0" cy="0"/>
          <a:chOff x="0" y="0"/>
          <a:chExt cx="0" cy="0"/>
        </a:xfrm>
      </p:grpSpPr>
      <p:pic>
        <p:nvPicPr>
          <p:cNvPr id="20" name="Data Texture Cloud">
            <a:extLst>
              <a:ext uri="{FF2B5EF4-FFF2-40B4-BE49-F238E27FC236}">
                <a16:creationId xmlns:a16="http://schemas.microsoft.com/office/drawing/2014/main" id="{8BD3F0B2-DFCC-714A-8B07-137F7BAF0333}"/>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r="48609"/>
          <a:stretch/>
        </p:blipFill>
        <p:spPr>
          <a:xfrm>
            <a:off x="9881411" y="521208"/>
            <a:ext cx="2310589" cy="1700784"/>
          </a:xfrm>
          <a:prstGeom prst="rect">
            <a:avLst/>
          </a:prstGeom>
        </p:spPr>
      </p:pic>
      <p:pic>
        <p:nvPicPr>
          <p:cNvPr id="23" name="OTag">
            <a:extLst>
              <a:ext uri="{FF2B5EF4-FFF2-40B4-BE49-F238E27FC236}">
                <a16:creationId xmlns:a16="http://schemas.microsoft.com/office/drawing/2014/main" id="{F7FA49ED-B139-8A43-A7E7-4EEB220FD95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8" name="Footer">
            <a:extLst>
              <a:ext uri="{FF2B5EF4-FFF2-40B4-BE49-F238E27FC236}">
                <a16:creationId xmlns:a16="http://schemas.microsoft.com/office/drawing/2014/main" id="{DACB8D5A-1D6D-124B-A372-69C969095AF5}"/>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7" name="Slide Number">
            <a:extLst>
              <a:ext uri="{FF2B5EF4-FFF2-40B4-BE49-F238E27FC236}">
                <a16:creationId xmlns:a16="http://schemas.microsoft.com/office/drawing/2014/main" id="{237B0D71-84FB-B345-90D3-3D24EEBD0C2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32" name="Text Field">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22750"/>
            <a:ext cx="3203704" cy="1873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Picture Placeholder">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22112"/>
            <a:ext cx="1618488" cy="1618488"/>
          </a:xfrm>
        </p:spPr>
        <p:txBody>
          <a:bodyPr/>
          <a:lstStyle/>
          <a:p>
            <a:r>
              <a:rPr lang="en-US"/>
              <a:t>Click icon to add picture</a:t>
            </a:r>
          </a:p>
        </p:txBody>
      </p:sp>
      <p:sp>
        <p:nvSpPr>
          <p:cNvPr id="31" name="Text Field">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837944"/>
            <a:ext cx="3203704" cy="1873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Picture Placeholder">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838324"/>
            <a:ext cx="1618488" cy="1618488"/>
          </a:xfrm>
        </p:spPr>
        <p:txBody>
          <a:bodyPr/>
          <a:lstStyle/>
          <a:p>
            <a:r>
              <a:rPr lang="en-US"/>
              <a:t>Click icon to add picture</a:t>
            </a:r>
          </a:p>
        </p:txBody>
      </p:sp>
      <p:sp>
        <p:nvSpPr>
          <p:cNvPr id="29" name="Text Field">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22750"/>
            <a:ext cx="3203704" cy="1873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Picture Placeholder">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0725" y="4222112"/>
            <a:ext cx="1618488" cy="1618488"/>
          </a:xfrm>
        </p:spPr>
        <p:txBody>
          <a:bodyPr/>
          <a:lstStyle/>
          <a:p>
            <a:r>
              <a:rPr lang="en-US"/>
              <a:t>Click icon to add picture</a:t>
            </a:r>
          </a:p>
        </p:txBody>
      </p:sp>
      <p:sp>
        <p:nvSpPr>
          <p:cNvPr id="25" name="Text Field">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837944"/>
            <a:ext cx="3203704" cy="1873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Picture Placeholder">
            <a:extLst>
              <a:ext uri="{FF2B5EF4-FFF2-40B4-BE49-F238E27FC236}">
                <a16:creationId xmlns:a16="http://schemas.microsoft.com/office/drawing/2014/main" id="{DC7ED535-9B24-2444-9E27-765F743C79F0}"/>
              </a:ext>
            </a:extLst>
          </p:cNvPr>
          <p:cNvSpPr>
            <a:spLocks noGrp="1"/>
          </p:cNvSpPr>
          <p:nvPr>
            <p:ph type="pic" sz="quarter" idx="23"/>
          </p:nvPr>
        </p:nvSpPr>
        <p:spPr>
          <a:xfrm>
            <a:off x="760725" y="1838324"/>
            <a:ext cx="1618488" cy="1618488"/>
          </a:xfrm>
        </p:spPr>
        <p:txBody>
          <a:bodyPr/>
          <a:lstStyle/>
          <a:p>
            <a:r>
              <a:rPr lang="en-US"/>
              <a:t>Click icon to add picture</a:t>
            </a:r>
          </a:p>
        </p:txBody>
      </p:sp>
      <p:cxnSp>
        <p:nvCxnSpPr>
          <p:cNvPr id="21" name="Accent Mark">
            <a:extLst>
              <a:ext uri="{FF2B5EF4-FFF2-40B4-BE49-F238E27FC236}">
                <a16:creationId xmlns:a16="http://schemas.microsoft.com/office/drawing/2014/main" id="{D571D6B8-92AB-DB4F-A5F4-631397E0C079}"/>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2000" y="1000420"/>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24" name="Title">
            <a:extLst>
              <a:ext uri="{FF2B5EF4-FFF2-40B4-BE49-F238E27FC236}">
                <a16:creationId xmlns:a16="http://schemas.microsoft.com/office/drawing/2014/main" id="{8C9BB090-903F-7141-8040-376390E8FE3B}"/>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4" name="Abstract Pattern Strip">
            <a:extLst>
              <a:ext uri="{FF2B5EF4-FFF2-40B4-BE49-F238E27FC236}">
                <a16:creationId xmlns:a16="http://schemas.microsoft.com/office/drawing/2014/main" id="{B4434DF1-0EE2-E34C-87FA-1D0A13D66B8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60389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ark - Title/Subtitle Quad Infographic">
    <p:bg>
      <p:bgPr>
        <a:solidFill>
          <a:schemeClr val="tx1"/>
        </a:solidFill>
        <a:effectLst/>
      </p:bgPr>
    </p:bg>
    <p:spTree>
      <p:nvGrpSpPr>
        <p:cNvPr id="1" name=""/>
        <p:cNvGrpSpPr/>
        <p:nvPr/>
      </p:nvGrpSpPr>
      <p:grpSpPr>
        <a:xfrm>
          <a:off x="0" y="0"/>
          <a:ext cx="0" cy="0"/>
          <a:chOff x="0" y="0"/>
          <a:chExt cx="0" cy="0"/>
        </a:xfrm>
      </p:grpSpPr>
      <p:pic>
        <p:nvPicPr>
          <p:cNvPr id="18" name="Data Texture Cloud">
            <a:extLst>
              <a:ext uri="{FF2B5EF4-FFF2-40B4-BE49-F238E27FC236}">
                <a16:creationId xmlns:a16="http://schemas.microsoft.com/office/drawing/2014/main" id="{6C2FDC6D-E2FF-5847-B9AA-DD9B91EC4B3C}"/>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48641"/>
          <a:stretch/>
        </p:blipFill>
        <p:spPr>
          <a:xfrm>
            <a:off x="9881411" y="521208"/>
            <a:ext cx="2310589" cy="1701811"/>
          </a:xfrm>
          <a:prstGeom prst="rect">
            <a:avLst/>
          </a:prstGeom>
        </p:spPr>
      </p:pic>
      <p:pic>
        <p:nvPicPr>
          <p:cNvPr id="23" name="OTag">
            <a:extLst>
              <a:ext uri="{FF2B5EF4-FFF2-40B4-BE49-F238E27FC236}">
                <a16:creationId xmlns:a16="http://schemas.microsoft.com/office/drawing/2014/main" id="{F7FA49ED-B139-8A43-A7E7-4EEB220FD95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0" name="Footer">
            <a:extLst>
              <a:ext uri="{FF2B5EF4-FFF2-40B4-BE49-F238E27FC236}">
                <a16:creationId xmlns:a16="http://schemas.microsoft.com/office/drawing/2014/main" id="{78EDEE20-4CCB-F240-8978-EC19741E3376}"/>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7" name="Slide Number">
            <a:extLst>
              <a:ext uri="{FF2B5EF4-FFF2-40B4-BE49-F238E27FC236}">
                <a16:creationId xmlns:a16="http://schemas.microsoft.com/office/drawing/2014/main" id="{237B0D71-84FB-B345-90D3-3D24EEBD0C2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32" name="Text Field">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22750"/>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Picture Placeholder">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22112"/>
            <a:ext cx="1618488" cy="1618488"/>
          </a:xfrm>
        </p:spPr>
        <p:txBody>
          <a:bodyPr/>
          <a:lstStyle>
            <a:lvl1pPr>
              <a:defRPr>
                <a:solidFill>
                  <a:schemeClr val="bg1"/>
                </a:solidFill>
              </a:defRPr>
            </a:lvl1pPr>
          </a:lstStyle>
          <a:p>
            <a:r>
              <a:rPr lang="en-US"/>
              <a:t>Click icon to add picture</a:t>
            </a:r>
          </a:p>
        </p:txBody>
      </p:sp>
      <p:sp>
        <p:nvSpPr>
          <p:cNvPr id="31" name="Text Field">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837944"/>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Picture Placeholder">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838324"/>
            <a:ext cx="1618488" cy="1618488"/>
          </a:xfrm>
        </p:spPr>
        <p:txBody>
          <a:bodyPr/>
          <a:lstStyle>
            <a:lvl1pPr>
              <a:defRPr>
                <a:solidFill>
                  <a:schemeClr val="bg1"/>
                </a:solidFill>
              </a:defRPr>
            </a:lvl1pPr>
          </a:lstStyle>
          <a:p>
            <a:r>
              <a:rPr lang="en-US"/>
              <a:t>Click icon to add picture</a:t>
            </a:r>
          </a:p>
        </p:txBody>
      </p:sp>
      <p:sp>
        <p:nvSpPr>
          <p:cNvPr id="29" name="Text Field">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22750"/>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Picture Placeholder">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0725" y="4222112"/>
            <a:ext cx="1618488" cy="1618488"/>
          </a:xfrm>
        </p:spPr>
        <p:txBody>
          <a:bodyPr/>
          <a:lstStyle>
            <a:lvl1pPr>
              <a:defRPr>
                <a:solidFill>
                  <a:schemeClr val="bg1"/>
                </a:solidFill>
              </a:defRPr>
            </a:lvl1pPr>
          </a:lstStyle>
          <a:p>
            <a:r>
              <a:rPr lang="en-US"/>
              <a:t>Click icon to add picture</a:t>
            </a:r>
          </a:p>
        </p:txBody>
      </p:sp>
      <p:sp>
        <p:nvSpPr>
          <p:cNvPr id="25" name="Text Field">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837944"/>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Picture Placeholder">
            <a:extLst>
              <a:ext uri="{FF2B5EF4-FFF2-40B4-BE49-F238E27FC236}">
                <a16:creationId xmlns:a16="http://schemas.microsoft.com/office/drawing/2014/main" id="{DC7ED535-9B24-2444-9E27-765F743C79F0}"/>
              </a:ext>
            </a:extLst>
          </p:cNvPr>
          <p:cNvSpPr>
            <a:spLocks noGrp="1"/>
          </p:cNvSpPr>
          <p:nvPr>
            <p:ph type="pic" sz="quarter" idx="23"/>
          </p:nvPr>
        </p:nvSpPr>
        <p:spPr>
          <a:xfrm>
            <a:off x="760725" y="1838324"/>
            <a:ext cx="1618488" cy="1618488"/>
          </a:xfrm>
        </p:spPr>
        <p:txBody>
          <a:bodyPr/>
          <a:lstStyle>
            <a:lvl1pPr>
              <a:defRPr>
                <a:solidFill>
                  <a:schemeClr val="bg1"/>
                </a:solidFill>
              </a:defRPr>
            </a:lvl1pPr>
          </a:lstStyle>
          <a:p>
            <a:r>
              <a:rPr lang="en-US"/>
              <a:t>Click icon to add picture</a:t>
            </a:r>
          </a:p>
        </p:txBody>
      </p:sp>
      <p:cxnSp>
        <p:nvCxnSpPr>
          <p:cNvPr id="21" name="Accent Mark">
            <a:extLst>
              <a:ext uri="{FF2B5EF4-FFF2-40B4-BE49-F238E27FC236}">
                <a16:creationId xmlns:a16="http://schemas.microsoft.com/office/drawing/2014/main" id="{D571D6B8-92AB-DB4F-A5F4-631397E0C079}"/>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2000" y="1000420"/>
            <a:ext cx="10671048" cy="330540"/>
          </a:xfrm>
          <a:prstGeom prst="rect">
            <a:avLst/>
          </a:prstGeom>
        </p:spPr>
        <p:txBody>
          <a:bodyPr lIns="0">
            <a:noAutofit/>
          </a:bodyPr>
          <a:lstStyle>
            <a:lvl1pPr marL="0" indent="0">
              <a:spcAft>
                <a:spcPts val="0"/>
              </a:spcAft>
              <a:buNone/>
              <a:defRPr sz="2000" b="0" i="0">
                <a:solidFill>
                  <a:schemeClr val="bg1"/>
                </a:solidFill>
                <a:latin typeface="Oracle Sans" panose="020B0503020204020204" pitchFamily="34" charset="0"/>
                <a:cs typeface="Oracle Sans" panose="020B0503020204020204" pitchFamily="34" charset="0"/>
              </a:defRPr>
            </a:lvl1pPr>
          </a:lstStyle>
          <a:p>
            <a:pPr lvl="0"/>
            <a:r>
              <a:rPr lang="en-US" dirty="0"/>
              <a:t>Subtitle</a:t>
            </a:r>
          </a:p>
        </p:txBody>
      </p:sp>
      <p:sp>
        <p:nvSpPr>
          <p:cNvPr id="24" name="Title">
            <a:extLst>
              <a:ext uri="{FF2B5EF4-FFF2-40B4-BE49-F238E27FC236}">
                <a16:creationId xmlns:a16="http://schemas.microsoft.com/office/drawing/2014/main" id="{8C9BB090-903F-7141-8040-376390E8FE3B}"/>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4" name="Abstract Pattern Strip">
            <a:extLst>
              <a:ext uri="{FF2B5EF4-FFF2-40B4-BE49-F238E27FC236}">
                <a16:creationId xmlns:a16="http://schemas.microsoft.com/office/drawing/2014/main" id="{B4434DF1-0EE2-E34C-87FA-1D0A13D66B8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70642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Light - Metric">
    <p:bg>
      <p:bgPr>
        <a:solidFill>
          <a:schemeClr val="bg2"/>
        </a:solidFill>
        <a:effectLst/>
      </p:bgPr>
    </p:bg>
    <p:spTree>
      <p:nvGrpSpPr>
        <p:cNvPr id="1" name=""/>
        <p:cNvGrpSpPr/>
        <p:nvPr/>
      </p:nvGrpSpPr>
      <p:grpSpPr>
        <a:xfrm>
          <a:off x="0" y="0"/>
          <a:ext cx="0" cy="0"/>
          <a:chOff x="0" y="0"/>
          <a:chExt cx="0" cy="0"/>
        </a:xfrm>
      </p:grpSpPr>
      <p:pic>
        <p:nvPicPr>
          <p:cNvPr id="11" name="Data Texture Image">
            <a:extLst>
              <a:ext uri="{FF2B5EF4-FFF2-40B4-BE49-F238E27FC236}">
                <a16:creationId xmlns:a16="http://schemas.microsoft.com/office/drawing/2014/main" id="{67F91AEC-142C-5447-8ED9-47FD9D73D827}"/>
              </a:ext>
            </a:extLst>
          </p:cNvPr>
          <p:cNvPicPr>
            <a:picLocks noChangeAspect="1"/>
          </p:cNvPicPr>
          <p:nvPr userDrawn="1"/>
        </p:nvPicPr>
        <p:blipFill rotWithShape="1">
          <a:blip r:embed="rId2">
            <a:alphaModFix amt="30000"/>
            <a:extLst>
              <a:ext uri="{28A0092B-C50C-407E-A947-70E740481C1C}">
                <a14:useLocalDpi xmlns:a14="http://schemas.microsoft.com/office/drawing/2010/main"/>
              </a:ext>
            </a:extLst>
          </a:blip>
          <a:srcRect l="49997"/>
          <a:stretch/>
        </p:blipFill>
        <p:spPr>
          <a:xfrm>
            <a:off x="6095652" y="0"/>
            <a:ext cx="6096348" cy="6858000"/>
          </a:xfrm>
          <a:prstGeom prst="rect">
            <a:avLst/>
          </a:prstGeom>
        </p:spPr>
      </p:pic>
      <p:pic>
        <p:nvPicPr>
          <p:cNvPr id="12" name="OTag">
            <a:extLst>
              <a:ext uri="{FF2B5EF4-FFF2-40B4-BE49-F238E27FC236}">
                <a16:creationId xmlns:a16="http://schemas.microsoft.com/office/drawing/2014/main" id="{E8A7F756-6885-FD4D-8CAC-01911AF996C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Footer">
            <a:extLst>
              <a:ext uri="{FF2B5EF4-FFF2-40B4-BE49-F238E27FC236}">
                <a16:creationId xmlns:a16="http://schemas.microsoft.com/office/drawing/2014/main" id="{4800481F-70FF-124B-B394-1EA7F1950D2A}"/>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3" name="Slide Number">
            <a:extLst>
              <a:ext uri="{FF2B5EF4-FFF2-40B4-BE49-F238E27FC236}">
                <a16:creationId xmlns:a16="http://schemas.microsoft.com/office/drawing/2014/main" id="{FCAAB249-B453-7C45-A6AF-DF393B62BD8C}"/>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6" name="Text Field">
            <a:extLst>
              <a:ext uri="{FF2B5EF4-FFF2-40B4-BE49-F238E27FC236}">
                <a16:creationId xmlns:a16="http://schemas.microsoft.com/office/drawing/2014/main" id="{7409CAB6-76E7-5A4A-82F7-8D2B98C6DD05}"/>
              </a:ext>
            </a:extLst>
          </p:cNvPr>
          <p:cNvSpPr>
            <a:spLocks noGrp="1"/>
          </p:cNvSpPr>
          <p:nvPr>
            <p:ph type="body" sz="quarter" idx="12"/>
          </p:nvPr>
        </p:nvSpPr>
        <p:spPr>
          <a:xfrm>
            <a:off x="758952" y="3682999"/>
            <a:ext cx="5081014" cy="2416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Accent Mark">
            <a:extLst>
              <a:ext uri="{FF2B5EF4-FFF2-40B4-BE49-F238E27FC236}">
                <a16:creationId xmlns:a16="http://schemas.microsoft.com/office/drawing/2014/main" id="{3F1F789C-055A-B94A-B592-6BAC45CA4CA5}"/>
              </a:ext>
            </a:extLst>
          </p:cNvPr>
          <p:cNvCxnSpPr>
            <a:cxnSpLocks/>
          </p:cNvCxnSpPr>
          <p:nvPr userDrawn="1"/>
        </p:nvCxnSpPr>
        <p:spPr>
          <a:xfrm flipH="1">
            <a:off x="768095" y="342899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Metric">
            <a:extLst>
              <a:ext uri="{FF2B5EF4-FFF2-40B4-BE49-F238E27FC236}">
                <a16:creationId xmlns:a16="http://schemas.microsoft.com/office/drawing/2014/main" id="{6D46810D-06AF-8048-A8FC-EB9C64BA9823}"/>
              </a:ext>
            </a:extLst>
          </p:cNvPr>
          <p:cNvSpPr>
            <a:spLocks noGrp="1"/>
          </p:cNvSpPr>
          <p:nvPr>
            <p:ph type="body" sz="quarter" idx="11" hasCustomPrompt="1"/>
          </p:nvPr>
        </p:nvSpPr>
        <p:spPr>
          <a:xfrm>
            <a:off x="761285" y="2297520"/>
            <a:ext cx="5078335" cy="877163"/>
          </a:xfrm>
          <a:prstGeom prst="rect">
            <a:avLst/>
          </a:prstGeom>
        </p:spPr>
        <p:txBody>
          <a:bodyPr wrap="square" lIns="0" rIns="0" anchor="b" anchorCtr="0">
            <a:spAutoFit/>
          </a:bodyPr>
          <a:lstStyle>
            <a:lvl1pPr marL="0" indent="0">
              <a:buNone/>
              <a:defRPr sz="6000" b="0">
                <a:solidFill>
                  <a:schemeClr val="accent5"/>
                </a:solidFill>
                <a:latin typeface="Georgia" panose="02040502050405020303" pitchFamily="18" charset="0"/>
              </a:defRPr>
            </a:lvl1pPr>
          </a:lstStyle>
          <a:p>
            <a:pPr lvl="0"/>
            <a:r>
              <a:rPr lang="en-US" dirty="0"/>
              <a:t>XX%</a:t>
            </a:r>
          </a:p>
        </p:txBody>
      </p:sp>
    </p:spTree>
    <p:extLst>
      <p:ext uri="{BB962C8B-B14F-4D97-AF65-F5344CB8AC3E}">
        <p14:creationId xmlns:p14="http://schemas.microsoft.com/office/powerpoint/2010/main" val="226387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Light - Metric and Gauges">
    <p:bg>
      <p:bgPr>
        <a:solidFill>
          <a:schemeClr val="bg2"/>
        </a:solidFill>
        <a:effectLst/>
      </p:bgPr>
    </p:bg>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4800481F-70FF-124B-B394-1EA7F1950D2A}"/>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13" name="Slide Number">
            <a:extLst>
              <a:ext uri="{FF2B5EF4-FFF2-40B4-BE49-F238E27FC236}">
                <a16:creationId xmlns:a16="http://schemas.microsoft.com/office/drawing/2014/main" id="{FCAAB249-B453-7C45-A6AF-DF393B62BD8C}"/>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6" name="Text Field">
            <a:extLst>
              <a:ext uri="{FF2B5EF4-FFF2-40B4-BE49-F238E27FC236}">
                <a16:creationId xmlns:a16="http://schemas.microsoft.com/office/drawing/2014/main" id="{7409CAB6-76E7-5A4A-82F7-8D2B98C6DD05}"/>
              </a:ext>
            </a:extLst>
          </p:cNvPr>
          <p:cNvSpPr>
            <a:spLocks noGrp="1"/>
          </p:cNvSpPr>
          <p:nvPr>
            <p:ph type="body" sz="quarter" idx="12"/>
          </p:nvPr>
        </p:nvSpPr>
        <p:spPr>
          <a:xfrm>
            <a:off x="758952" y="3682999"/>
            <a:ext cx="5081014" cy="2416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Accent Mark">
            <a:extLst>
              <a:ext uri="{FF2B5EF4-FFF2-40B4-BE49-F238E27FC236}">
                <a16:creationId xmlns:a16="http://schemas.microsoft.com/office/drawing/2014/main" id="{3F1F789C-055A-B94A-B592-6BAC45CA4CA5}"/>
              </a:ext>
            </a:extLst>
          </p:cNvPr>
          <p:cNvCxnSpPr>
            <a:cxnSpLocks/>
          </p:cNvCxnSpPr>
          <p:nvPr userDrawn="1"/>
        </p:nvCxnSpPr>
        <p:spPr>
          <a:xfrm flipH="1">
            <a:off x="768095" y="342899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Metric">
            <a:extLst>
              <a:ext uri="{FF2B5EF4-FFF2-40B4-BE49-F238E27FC236}">
                <a16:creationId xmlns:a16="http://schemas.microsoft.com/office/drawing/2014/main" id="{6D46810D-06AF-8048-A8FC-EB9C64BA9823}"/>
              </a:ext>
            </a:extLst>
          </p:cNvPr>
          <p:cNvSpPr>
            <a:spLocks noGrp="1"/>
          </p:cNvSpPr>
          <p:nvPr>
            <p:ph type="body" sz="quarter" idx="11" hasCustomPrompt="1"/>
          </p:nvPr>
        </p:nvSpPr>
        <p:spPr>
          <a:xfrm>
            <a:off x="761285" y="2297520"/>
            <a:ext cx="5078335" cy="877163"/>
          </a:xfrm>
          <a:prstGeom prst="rect">
            <a:avLst/>
          </a:prstGeom>
        </p:spPr>
        <p:txBody>
          <a:bodyPr wrap="square" lIns="0" rIns="0" anchor="b" anchorCtr="0">
            <a:spAutoFit/>
          </a:bodyPr>
          <a:lstStyle>
            <a:lvl1pPr marL="0" indent="0">
              <a:buNone/>
              <a:defRPr sz="6000" b="0">
                <a:solidFill>
                  <a:schemeClr val="accent5"/>
                </a:solidFill>
                <a:latin typeface="Georgia" panose="02040502050405020303" pitchFamily="18" charset="0"/>
              </a:defRPr>
            </a:lvl1pPr>
          </a:lstStyle>
          <a:p>
            <a:pPr lvl="0"/>
            <a:r>
              <a:rPr lang="en-US" dirty="0"/>
              <a:t>XX%</a:t>
            </a:r>
          </a:p>
        </p:txBody>
      </p:sp>
      <p:pic>
        <p:nvPicPr>
          <p:cNvPr id="8" name="Gauges">
            <a:extLst>
              <a:ext uri="{FF2B5EF4-FFF2-40B4-BE49-F238E27FC236}">
                <a16:creationId xmlns:a16="http://schemas.microsoft.com/office/drawing/2014/main" id="{77408378-F263-4D8F-A733-AC7BEED9F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3138" y="1898"/>
            <a:ext cx="5318862" cy="6854203"/>
          </a:xfrm>
          <a:prstGeom prst="rect">
            <a:avLst/>
          </a:prstGeom>
        </p:spPr>
      </p:pic>
      <p:pic>
        <p:nvPicPr>
          <p:cNvPr id="12" name="OTag">
            <a:extLst>
              <a:ext uri="{FF2B5EF4-FFF2-40B4-BE49-F238E27FC236}">
                <a16:creationId xmlns:a16="http://schemas.microsoft.com/office/drawing/2014/main" id="{E8A7F756-6885-FD4D-8CAC-01911AF996C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64693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slideLayout" Target="../slideLayouts/slideLayout102.xml"/><Relationship Id="rId47" Type="http://schemas.openxmlformats.org/officeDocument/2006/relationships/slideLayout" Target="../slideLayouts/slideLayout107.xml"/><Relationship Id="rId50" Type="http://schemas.openxmlformats.org/officeDocument/2006/relationships/slideLayout" Target="../slideLayouts/slideLayout110.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9" Type="http://schemas.openxmlformats.org/officeDocument/2006/relationships/slideLayout" Target="../slideLayouts/slideLayout89.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3" Type="http://schemas.openxmlformats.org/officeDocument/2006/relationships/theme" Target="../theme/theme2.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52" Type="http://schemas.openxmlformats.org/officeDocument/2006/relationships/slideLayout" Target="../slideLayouts/slideLayout112.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48" Type="http://schemas.openxmlformats.org/officeDocument/2006/relationships/slideLayout" Target="../slideLayouts/slideLayout108.xml"/><Relationship Id="rId8" Type="http://schemas.openxmlformats.org/officeDocument/2006/relationships/slideLayout" Target="../slideLayouts/slideLayout68.xml"/><Relationship Id="rId51" Type="http://schemas.openxmlformats.org/officeDocument/2006/relationships/slideLayout" Target="../slideLayouts/slideLayout111.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slideLayout" Target="../slideLayouts/slideLayout106.xml"/><Relationship Id="rId20" Type="http://schemas.openxmlformats.org/officeDocument/2006/relationships/slideLayout" Target="../slideLayouts/slideLayout80.xml"/><Relationship Id="rId41" Type="http://schemas.openxmlformats.org/officeDocument/2006/relationships/slideLayout" Target="../slideLayouts/slideLayout101.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4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 name="OTag">
            <a:extLst>
              <a:ext uri="{FF2B5EF4-FFF2-40B4-BE49-F238E27FC236}">
                <a16:creationId xmlns:a16="http://schemas.microsoft.com/office/drawing/2014/main" id="{DA16EBAD-93BE-4ACF-A78F-3C1CEDB86021}"/>
              </a:ext>
              <a:ext uri="{C183D7F6-B498-43B3-948B-1728B52AA6E4}">
                <adec:decorative xmlns:adec="http://schemas.microsoft.com/office/drawing/2017/decorative" val="1"/>
              </a:ext>
            </a:extLst>
          </p:cNvPr>
          <p:cNvPicPr>
            <a:picLocks noChangeAspect="1"/>
          </p:cNvPicPr>
          <p:nvPr userDrawn="1"/>
        </p:nvPicPr>
        <p:blipFill>
          <a:blip r:embed="rId62"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dirty="0"/>
              <a:t>Copyright © 2020, Oracle and/or its affiliates  |  Confidential: Internal/Restricted/Highly Restricted</a:t>
            </a:r>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r>
              <a:rPr lang="en-US"/>
              <a:t>[Date]</a:t>
            </a:r>
            <a:endParaRPr lang="en-US" dirty="0"/>
          </a:p>
        </p:txBody>
      </p:sp>
      <p:sp>
        <p:nvSpPr>
          <p:cNvPr id="8" name="Rectangle 7">
            <a:extLst>
              <a:ext uri="{FF2B5EF4-FFF2-40B4-BE49-F238E27FC236}">
                <a16:creationId xmlns:a16="http://schemas.microsoft.com/office/drawing/2014/main" id="{48926051-BA09-42D6-A922-082E7B442514}"/>
              </a:ext>
            </a:extLst>
          </p:cNvPr>
          <p:cNvSpPr/>
          <p:nvPr userDrawn="1"/>
        </p:nvSpPr>
        <p:spPr>
          <a:xfrm>
            <a:off x="923544" y="12444"/>
            <a:ext cx="792480" cy="923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CD1791-7989-4E04-A775-D4BA1448FB19}"/>
              </a:ext>
            </a:extLst>
          </p:cNvPr>
          <p:cNvSpPr/>
          <p:nvPr userDrawn="1"/>
        </p:nvSpPr>
        <p:spPr>
          <a:xfrm>
            <a:off x="876300" y="0"/>
            <a:ext cx="552450" cy="1019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300099"/>
      </p:ext>
    </p:extLst>
  </p:cSld>
  <p:clrMap bg1="lt1" tx1="dk1" bg2="lt2" tx2="dk2" accent1="accent1" accent2="accent2" accent3="accent3" accent4="accent4" accent5="accent5" accent6="accent6" hlink="hlink" folHlink="folHlink"/>
  <p:sldLayoutIdLst>
    <p:sldLayoutId id="2147483746" r:id="rId1"/>
    <p:sldLayoutId id="2147483917" r:id="rId2"/>
    <p:sldLayoutId id="2147483928" r:id="rId3"/>
    <p:sldLayoutId id="2147483893" r:id="rId4"/>
    <p:sldLayoutId id="2147483774" r:id="rId5"/>
    <p:sldLayoutId id="2147483919" r:id="rId6"/>
    <p:sldLayoutId id="2147483922" r:id="rId7"/>
    <p:sldLayoutId id="2147483929" r:id="rId8"/>
    <p:sldLayoutId id="2147483920" r:id="rId9"/>
    <p:sldLayoutId id="2147483930" r:id="rId10"/>
    <p:sldLayoutId id="2147483931" r:id="rId11"/>
    <p:sldLayoutId id="2147483932" r:id="rId12"/>
    <p:sldLayoutId id="2147483936" r:id="rId13"/>
    <p:sldLayoutId id="2147483937" r:id="rId14"/>
    <p:sldLayoutId id="2147483933" r:id="rId15"/>
    <p:sldLayoutId id="2147483935" r:id="rId16"/>
    <p:sldLayoutId id="2147483938" r:id="rId17"/>
    <p:sldLayoutId id="2147483939" r:id="rId18"/>
    <p:sldLayoutId id="2147483761" r:id="rId19"/>
    <p:sldLayoutId id="2147483940" r:id="rId20"/>
    <p:sldLayoutId id="2147483969" r:id="rId21"/>
    <p:sldLayoutId id="2147483970" r:id="rId22"/>
    <p:sldLayoutId id="2147483974" r:id="rId23"/>
    <p:sldLayoutId id="2147483975" r:id="rId24"/>
    <p:sldLayoutId id="2147483781" r:id="rId25"/>
    <p:sldLayoutId id="2147483941" r:id="rId26"/>
    <p:sldLayoutId id="2147483756" r:id="rId27"/>
    <p:sldLayoutId id="2147483914" r:id="rId28"/>
    <p:sldLayoutId id="2147483754" r:id="rId29"/>
    <p:sldLayoutId id="2147483915" r:id="rId30"/>
    <p:sldLayoutId id="2147483778" r:id="rId31"/>
    <p:sldLayoutId id="2147483916" r:id="rId32"/>
    <p:sldLayoutId id="2147483762" r:id="rId33"/>
    <p:sldLayoutId id="2147483942" r:id="rId34"/>
    <p:sldLayoutId id="2147483766" r:id="rId35"/>
    <p:sldLayoutId id="2147483894" r:id="rId36"/>
    <p:sldLayoutId id="2147483769" r:id="rId37"/>
    <p:sldLayoutId id="2147483895" r:id="rId38"/>
    <p:sldLayoutId id="2147483768" r:id="rId39"/>
    <p:sldLayoutId id="2147483897" r:id="rId40"/>
    <p:sldLayoutId id="2147483898" r:id="rId41"/>
    <p:sldLayoutId id="2147483905" r:id="rId42"/>
    <p:sldLayoutId id="2147483814" r:id="rId43"/>
    <p:sldLayoutId id="2147483906" r:id="rId44"/>
    <p:sldLayoutId id="2147483749" r:id="rId45"/>
    <p:sldLayoutId id="2147483908" r:id="rId46"/>
    <p:sldLayoutId id="2147483751" r:id="rId47"/>
    <p:sldLayoutId id="2147483945" r:id="rId48"/>
    <p:sldLayoutId id="2147483752" r:id="rId49"/>
    <p:sldLayoutId id="2147483912" r:id="rId50"/>
    <p:sldLayoutId id="2147483763" r:id="rId51"/>
    <p:sldLayoutId id="2147483943" r:id="rId52"/>
    <p:sldLayoutId id="2147483744" r:id="rId53"/>
    <p:sldLayoutId id="2147483944" r:id="rId54"/>
    <p:sldLayoutId id="2147483742" r:id="rId55"/>
    <p:sldLayoutId id="2147483972" r:id="rId56"/>
    <p:sldLayoutId id="2147483973" r:id="rId57"/>
    <p:sldLayoutId id="2147484029" r:id="rId58"/>
    <p:sldLayoutId id="2147484030" r:id="rId59"/>
    <p:sldLayoutId id="2147484031"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08" userDrawn="1">
          <p15:clr>
            <a:srgbClr val="F26B43"/>
          </p15:clr>
        </p15:guide>
        <p15:guide id="4" orient="horz" pos="3852" userDrawn="1">
          <p15:clr>
            <a:srgbClr val="F26B43"/>
          </p15:clr>
        </p15:guide>
        <p15:guide id="5" pos="480" userDrawn="1">
          <p15:clr>
            <a:srgbClr val="F26B43"/>
          </p15:clr>
        </p15:guide>
        <p15:guide id="6" orient="horz" pos="795" userDrawn="1">
          <p15:clr>
            <a:srgbClr val="F26B43"/>
          </p15:clr>
        </p15:guide>
        <p15:guide id="7" orient="horz" pos="590" userDrawn="1">
          <p15:clr>
            <a:srgbClr val="F26B43"/>
          </p15:clr>
        </p15:guide>
        <p15:guide id="8" pos="72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70F255-3C2A-4AC7-8935-184146E3B6D6}"/>
              </a:ext>
            </a:extLst>
          </p:cNvPr>
          <p:cNvSpPr>
            <a:spLocks noGrp="1"/>
          </p:cNvSpPr>
          <p:nvPr>
            <p:ph type="title"/>
          </p:nvPr>
        </p:nvSpPr>
        <p:spPr>
          <a:xfrm>
            <a:off x="762000" y="508000"/>
            <a:ext cx="10671048" cy="822960"/>
          </a:xfrm>
          <a:prstGeom prst="rect">
            <a:avLst/>
          </a:prstGeom>
        </p:spPr>
        <p:txBody>
          <a:bodyPr vert="horz" lIns="0" tIns="0" rIns="0" bIns="0" rtlCol="0" anchor="ctr">
            <a:noAutofit/>
          </a:bodyPr>
          <a:lstStyle/>
          <a:p>
            <a:r>
              <a:rPr lang="en-US" dirty="0"/>
              <a:t>Headline</a:t>
            </a:r>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a:t>
            </a:r>
          </a:p>
        </p:txBody>
      </p:sp>
      <p:sp>
        <p:nvSpPr>
          <p:cNvPr id="5" name="Text Placeholder 4">
            <a:extLst>
              <a:ext uri="{FF2B5EF4-FFF2-40B4-BE49-F238E27FC236}">
                <a16:creationId xmlns:a16="http://schemas.microsoft.com/office/drawing/2014/main" id="{2F704250-C0B4-A84F-9EB2-31C880A9C2D6}"/>
              </a:ext>
            </a:extLst>
          </p:cNvPr>
          <p:cNvSpPr>
            <a:spLocks noGrp="1"/>
          </p:cNvSpPr>
          <p:nvPr>
            <p:ph type="body" idx="1"/>
          </p:nvPr>
        </p:nvSpPr>
        <p:spPr>
          <a:xfrm>
            <a:off x="758952" y="1837944"/>
            <a:ext cx="10671048" cy="4261104"/>
          </a:xfrm>
          <a:prstGeom prst="rect">
            <a:avLst/>
          </a:prstGeom>
        </p:spPr>
        <p:txBody>
          <a:bodyPr vert="horz" lIns="0" tIns="0" rIns="0" bIns="0" rtlCol="0">
            <a:noAutofit/>
          </a:bodyPr>
          <a:lstStyle/>
          <a:p>
            <a:pPr lvl="0"/>
            <a:r>
              <a:rPr lang="en-US" dirty="0"/>
              <a:t>Click to edit Master text styles</a:t>
            </a:r>
          </a:p>
          <a:p>
            <a:pPr lvl="1"/>
            <a:r>
              <a:rPr lang="en-US" dirty="0"/>
              <a:t>First indent</a:t>
            </a:r>
          </a:p>
          <a:p>
            <a:pPr lvl="2"/>
            <a:r>
              <a:rPr lang="en-US" dirty="0"/>
              <a:t>Second indent</a:t>
            </a:r>
          </a:p>
          <a:p>
            <a:pPr lvl="3"/>
            <a:r>
              <a:rPr lang="en-US" dirty="0"/>
              <a:t>Third indent</a:t>
            </a:r>
          </a:p>
          <a:p>
            <a:pPr lvl="4"/>
            <a:r>
              <a:rPr lang="en-US" dirty="0"/>
              <a:t>Fourth indent</a:t>
            </a:r>
          </a:p>
          <a:p>
            <a:pPr lvl="5"/>
            <a:r>
              <a:rPr lang="en-US" dirty="0"/>
              <a:t>Fifth indent</a:t>
            </a:r>
          </a:p>
          <a:p>
            <a:pPr lvl="6"/>
            <a:r>
              <a:rPr lang="en-US" dirty="0"/>
              <a:t>Sixth indent</a:t>
            </a:r>
          </a:p>
        </p:txBody>
      </p:sp>
      <p:sp>
        <p:nvSpPr>
          <p:cNvPr id="8" name="Slide Number">
            <a:extLst>
              <a:ext uri="{FF2B5EF4-FFF2-40B4-BE49-F238E27FC236}">
                <a16:creationId xmlns:a16="http://schemas.microsoft.com/office/drawing/2014/main" id="{C174EA89-E19D-6245-A011-4F7EB78FF170}"/>
              </a:ext>
            </a:extLst>
          </p:cNvPr>
          <p:cNvSpPr txBox="1">
            <a:spLocks/>
          </p:cNvSpPr>
          <p:nvPr userDrawn="1"/>
        </p:nvSpPr>
        <p:spPr>
          <a:xfrm>
            <a:off x="762000" y="6057900"/>
            <a:ext cx="234696" cy="365760"/>
          </a:xfrm>
          <a:prstGeom prst="rect">
            <a:avLst/>
          </a:prstGeom>
        </p:spPr>
        <p:txBody>
          <a:bodyPr vert="horz" lIns="0" tIns="0" rIns="0" bIns="0" rtlCol="0" anchor="ctr"/>
          <a:lstStyle>
            <a:defPPr>
              <a:defRPr lang="en-US"/>
            </a:defPPr>
            <a:lvl1pPr marL="0" algn="l" defTabSz="914400" rtl="0" eaLnBrk="1" latinLnBrk="0" hangingPunct="1">
              <a:defRPr sz="10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407968098"/>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 id="2147483994" r:id="rId18"/>
    <p:sldLayoutId id="2147483995" r:id="rId19"/>
    <p:sldLayoutId id="2147483996" r:id="rId20"/>
    <p:sldLayoutId id="2147483997" r:id="rId21"/>
    <p:sldLayoutId id="2147483998" r:id="rId22"/>
    <p:sldLayoutId id="2147483999" r:id="rId23"/>
    <p:sldLayoutId id="2147484000" r:id="rId24"/>
    <p:sldLayoutId id="2147484001" r:id="rId25"/>
    <p:sldLayoutId id="2147484002" r:id="rId26"/>
    <p:sldLayoutId id="2147484003" r:id="rId27"/>
    <p:sldLayoutId id="2147484004" r:id="rId28"/>
    <p:sldLayoutId id="2147484005" r:id="rId29"/>
    <p:sldLayoutId id="2147484006" r:id="rId30"/>
    <p:sldLayoutId id="2147484007" r:id="rId31"/>
    <p:sldLayoutId id="2147484008" r:id="rId32"/>
    <p:sldLayoutId id="2147484009" r:id="rId33"/>
    <p:sldLayoutId id="2147484010" r:id="rId34"/>
    <p:sldLayoutId id="2147484011" r:id="rId35"/>
    <p:sldLayoutId id="2147484012" r:id="rId36"/>
    <p:sldLayoutId id="2147484013" r:id="rId37"/>
    <p:sldLayoutId id="2147484014" r:id="rId38"/>
    <p:sldLayoutId id="2147484015" r:id="rId39"/>
    <p:sldLayoutId id="2147484016" r:id="rId40"/>
    <p:sldLayoutId id="2147484017" r:id="rId41"/>
    <p:sldLayoutId id="2147484018" r:id="rId42"/>
    <p:sldLayoutId id="2147484019" r:id="rId43"/>
    <p:sldLayoutId id="2147484020" r:id="rId44"/>
    <p:sldLayoutId id="2147484021" r:id="rId45"/>
    <p:sldLayoutId id="2147484022" r:id="rId46"/>
    <p:sldLayoutId id="2147484023" r:id="rId47"/>
    <p:sldLayoutId id="2147484024" r:id="rId48"/>
    <p:sldLayoutId id="2147484025" r:id="rId49"/>
    <p:sldLayoutId id="2147484026" r:id="rId50"/>
    <p:sldLayoutId id="2147484027" r:id="rId51"/>
    <p:sldLayoutId id="2147484028" r:id="rId52"/>
  </p:sldLayoutIdLst>
  <p:hf hdr="0" dt="0"/>
  <p:txStyles>
    <p:titleStyle>
      <a:lvl1pPr algn="l" defTabSz="914400" rtl="0" eaLnBrk="1" latinLnBrk="0" hangingPunct="1">
        <a:lnSpc>
          <a:spcPct val="95000"/>
        </a:lnSpc>
        <a:spcBef>
          <a:spcPct val="0"/>
        </a:spcBef>
        <a:buNone/>
        <a:defRPr sz="4000" kern="1200">
          <a:solidFill>
            <a:schemeClr val="tx1"/>
          </a:solidFill>
          <a:latin typeface="+mj-lt"/>
          <a:ea typeface="+mj-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Oracle Sans" panose="020B0503020204020204" pitchFamily="34" charset="0"/>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6">
          <p15:clr>
            <a:srgbClr val="F26B43"/>
          </p15:clr>
        </p15:guide>
        <p15:guide id="2" orient="horz" pos="40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www.oracle.com/a/ocom/docs/cloud/oracle-cloud-infrastructure-platform-overview-wp.pdf" TargetMode="External"/><Relationship Id="rId3" Type="http://schemas.openxmlformats.org/officeDocument/2006/relationships/hyperlink" Target="https://developer.oracle.com/" TargetMode="External"/><Relationship Id="rId7" Type="http://schemas.openxmlformats.org/officeDocument/2006/relationships/hyperlink" Target="https://docs.cloud.oracle.com/en-us/iaas/Content/Resources/Assets/whitepapers/oci-security.pdf"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hyperlink" Target="https://www.oracle.com/cloud-native/" TargetMode="External"/><Relationship Id="rId5" Type="http://schemas.openxmlformats.org/officeDocument/2006/relationships/hyperlink" Target="https://docs.cloud.oracle.com/en-us/iaas/Content/ContEng/Concepts/contengoverview.htm" TargetMode="External"/><Relationship Id="rId4" Type="http://schemas.openxmlformats.org/officeDocument/2006/relationships/hyperlink" Target="https://www.oracle.com/cloud/fre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61.tiff"/><Relationship Id="rId21" Type="http://schemas.openxmlformats.org/officeDocument/2006/relationships/image" Target="../media/image78.sv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4.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60.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png"/><Relationship Id="rId15" Type="http://schemas.openxmlformats.org/officeDocument/2006/relationships/image" Target="../media/image72.svg"/><Relationship Id="rId23" Type="http://schemas.openxmlformats.org/officeDocument/2006/relationships/image" Target="../media/image80.svg"/><Relationship Id="rId10" Type="http://schemas.openxmlformats.org/officeDocument/2006/relationships/image" Target="../media/image67.png"/><Relationship Id="rId19" Type="http://schemas.openxmlformats.org/officeDocument/2006/relationships/image" Target="../media/image76.svg"/><Relationship Id="rId4" Type="http://schemas.openxmlformats.org/officeDocument/2006/relationships/hyperlink" Target="https://www.cncf.io/blog/2018/11/13/cncf-survey-china-november-2018/" TargetMode="External"/><Relationship Id="rId9" Type="http://schemas.openxmlformats.org/officeDocument/2006/relationships/image" Target="../media/image66.svg"/><Relationship Id="rId14" Type="http://schemas.openxmlformats.org/officeDocument/2006/relationships/image" Target="../media/image71.png"/><Relationship Id="rId22" Type="http://schemas.openxmlformats.org/officeDocument/2006/relationships/image" Target="../media/image79.png"/></Relationships>
</file>

<file path=ppt/slides/_rels/slide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32EBCD0-1361-463C-8E5B-A09763B29129}"/>
              </a:ext>
            </a:extLst>
          </p:cNvPr>
          <p:cNvSpPr>
            <a:spLocks noGrp="1"/>
          </p:cNvSpPr>
          <p:nvPr>
            <p:ph type="body" sz="quarter" idx="34"/>
          </p:nvPr>
        </p:nvSpPr>
        <p:spPr>
          <a:xfrm>
            <a:off x="479502" y="4885078"/>
            <a:ext cx="2338487" cy="337585"/>
          </a:xfrm>
        </p:spPr>
        <p:txBody>
          <a:bodyPr/>
          <a:lstStyle/>
          <a:p>
            <a:pPr lvl="0">
              <a:lnSpc>
                <a:spcPct val="95000"/>
              </a:lnSpc>
            </a:pPr>
            <a:r>
              <a:rPr lang="en-US" dirty="0"/>
              <a:t>Senior Director Product, Oracle Cloud Native</a:t>
            </a:r>
          </a:p>
        </p:txBody>
      </p:sp>
      <p:sp>
        <p:nvSpPr>
          <p:cNvPr id="9" name="Text Placeholder 8">
            <a:extLst>
              <a:ext uri="{FF2B5EF4-FFF2-40B4-BE49-F238E27FC236}">
                <a16:creationId xmlns:a16="http://schemas.microsoft.com/office/drawing/2014/main" id="{386553F5-0790-4EF5-98A7-B7AF4534D53D}"/>
              </a:ext>
            </a:extLst>
          </p:cNvPr>
          <p:cNvSpPr>
            <a:spLocks noGrp="1"/>
          </p:cNvSpPr>
          <p:nvPr>
            <p:ph type="body" sz="quarter" idx="35"/>
          </p:nvPr>
        </p:nvSpPr>
        <p:spPr>
          <a:xfrm>
            <a:off x="479502" y="4368799"/>
            <a:ext cx="5616498" cy="337585"/>
          </a:xfrm>
        </p:spPr>
        <p:txBody>
          <a:bodyPr/>
          <a:lstStyle/>
          <a:p>
            <a:r>
              <a:rPr lang="en-US" sz="2400" dirty="0">
                <a:solidFill>
                  <a:srgbClr val="312D2A"/>
                </a:solidFill>
              </a:rPr>
              <a:t>Ram </a:t>
            </a:r>
            <a:r>
              <a:rPr lang="en-US" sz="2400" dirty="0" err="1">
                <a:solidFill>
                  <a:srgbClr val="312D2A"/>
                </a:solidFill>
              </a:rPr>
              <a:t>Kailasanathan</a:t>
            </a:r>
            <a:r>
              <a:rPr lang="en-US" sz="2400" dirty="0">
                <a:solidFill>
                  <a:srgbClr val="312D2A"/>
                </a:solidFill>
              </a:rPr>
              <a:t>     Richard Bair</a:t>
            </a:r>
            <a:endParaRPr lang="en-US" dirty="0"/>
          </a:p>
        </p:txBody>
      </p:sp>
      <p:sp>
        <p:nvSpPr>
          <p:cNvPr id="7" name="Text Placeholder 6">
            <a:extLst>
              <a:ext uri="{FF2B5EF4-FFF2-40B4-BE49-F238E27FC236}">
                <a16:creationId xmlns:a16="http://schemas.microsoft.com/office/drawing/2014/main" id="{24789048-1E86-48B1-BD96-83D801A1E6A4}"/>
              </a:ext>
            </a:extLst>
          </p:cNvPr>
          <p:cNvSpPr>
            <a:spLocks noGrp="1"/>
          </p:cNvSpPr>
          <p:nvPr>
            <p:ph type="body" sz="quarter" idx="33"/>
          </p:nvPr>
        </p:nvSpPr>
        <p:spPr>
          <a:xfrm>
            <a:off x="1016508" y="2748306"/>
            <a:ext cx="10158984" cy="341247"/>
          </a:xfrm>
        </p:spPr>
        <p:txBody>
          <a:bodyPr/>
          <a:lstStyle/>
          <a:p>
            <a:r>
              <a:rPr lang="en-US" dirty="0"/>
              <a:t>Practical Experiences with OKE in Production at Scale</a:t>
            </a:r>
          </a:p>
          <a:p>
            <a:endParaRPr lang="en-US" dirty="0"/>
          </a:p>
        </p:txBody>
      </p:sp>
      <p:sp>
        <p:nvSpPr>
          <p:cNvPr id="6" name="Title 5">
            <a:extLst>
              <a:ext uri="{FF2B5EF4-FFF2-40B4-BE49-F238E27FC236}">
                <a16:creationId xmlns:a16="http://schemas.microsoft.com/office/drawing/2014/main" id="{C9AA1009-0CED-44F8-9B0D-39A445C3D28B}"/>
              </a:ext>
            </a:extLst>
          </p:cNvPr>
          <p:cNvSpPr>
            <a:spLocks noGrp="1"/>
          </p:cNvSpPr>
          <p:nvPr>
            <p:ph type="ctrTitle"/>
          </p:nvPr>
        </p:nvSpPr>
        <p:spPr>
          <a:xfrm>
            <a:off x="1016508" y="1720273"/>
            <a:ext cx="10158984" cy="1025922"/>
          </a:xfrm>
        </p:spPr>
        <p:txBody>
          <a:bodyPr/>
          <a:lstStyle/>
          <a:p>
            <a:r>
              <a:rPr lang="en-US" sz="3600" dirty="0"/>
              <a:t>Highly scalable SaaS Apps on Oracle Kubernetes Engine (OKE) : Real Life Case Studies </a:t>
            </a:r>
          </a:p>
        </p:txBody>
      </p:sp>
      <p:sp>
        <p:nvSpPr>
          <p:cNvPr id="10" name="Text Placeholder 7">
            <a:extLst>
              <a:ext uri="{FF2B5EF4-FFF2-40B4-BE49-F238E27FC236}">
                <a16:creationId xmlns:a16="http://schemas.microsoft.com/office/drawing/2014/main" id="{6D0E6BF4-4C72-C345-BFD6-DD0ACAB50CAC}"/>
              </a:ext>
            </a:extLst>
          </p:cNvPr>
          <p:cNvSpPr txBox="1">
            <a:spLocks/>
          </p:cNvSpPr>
          <p:nvPr/>
        </p:nvSpPr>
        <p:spPr>
          <a:xfrm>
            <a:off x="3666197" y="4897905"/>
            <a:ext cx="2538985" cy="337585"/>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600"/>
              </a:spcBef>
              <a:spcAft>
                <a:spcPts val="0"/>
              </a:spcAft>
              <a:buClrTx/>
              <a:buSzTx/>
              <a:buFont typeface="System Font Regular"/>
              <a:buNone/>
              <a:tabLst/>
              <a:defRPr sz="18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Oracle Sans" panose="020B0503020204020204" pitchFamily="34" charset="0"/>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5000"/>
              </a:lnSpc>
            </a:pPr>
            <a:r>
              <a:rPr lang="en-US" dirty="0"/>
              <a:t>Senior Director Engineering, Oracle IoT Apps and </a:t>
            </a:r>
            <a:r>
              <a:rPr lang="en-US" dirty="0" err="1"/>
              <a:t>BlockChain</a:t>
            </a:r>
            <a:endParaRPr lang="en-US" dirty="0"/>
          </a:p>
        </p:txBody>
      </p:sp>
    </p:spTree>
    <p:extLst>
      <p:ext uri="{BB962C8B-B14F-4D97-AF65-F5344CB8AC3E}">
        <p14:creationId xmlns:p14="http://schemas.microsoft.com/office/powerpoint/2010/main" val="130430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38443E-AE82-4B30-A857-672935FADC8A}"/>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3" name="Slide Number Placeholder 2">
            <a:extLst>
              <a:ext uri="{FF2B5EF4-FFF2-40B4-BE49-F238E27FC236}">
                <a16:creationId xmlns:a16="http://schemas.microsoft.com/office/drawing/2014/main" id="{94AA72A8-5948-49BC-8FAE-07DF0BE010AE}"/>
              </a:ext>
            </a:extLst>
          </p:cNvPr>
          <p:cNvSpPr>
            <a:spLocks noGrp="1"/>
          </p:cNvSpPr>
          <p:nvPr>
            <p:ph type="sldNum" sz="quarter" idx="12"/>
          </p:nvPr>
        </p:nvSpPr>
        <p:spPr/>
        <p:txBody>
          <a:bodyPr/>
          <a:lstStyle/>
          <a:p>
            <a:fld id="{345D60D9-5372-5F40-9443-0F9AE5BDC3C8}" type="slidenum">
              <a:rPr lang="en-US" smtClean="0"/>
              <a:pPr/>
              <a:t>10</a:t>
            </a:fld>
            <a:endParaRPr lang="en-US" dirty="0"/>
          </a:p>
        </p:txBody>
      </p:sp>
      <p:sp>
        <p:nvSpPr>
          <p:cNvPr id="4" name="Title 3">
            <a:extLst>
              <a:ext uri="{FF2B5EF4-FFF2-40B4-BE49-F238E27FC236}">
                <a16:creationId xmlns:a16="http://schemas.microsoft.com/office/drawing/2014/main" id="{9492FAAF-5E35-4969-935F-AA2BD72FD5B5}"/>
              </a:ext>
            </a:extLst>
          </p:cNvPr>
          <p:cNvSpPr>
            <a:spLocks noGrp="1"/>
          </p:cNvSpPr>
          <p:nvPr>
            <p:ph type="title"/>
          </p:nvPr>
        </p:nvSpPr>
        <p:spPr/>
        <p:txBody>
          <a:bodyPr/>
          <a:lstStyle/>
          <a:p>
            <a:r>
              <a:rPr lang="en-US" dirty="0"/>
              <a:t>Lesson #1</a:t>
            </a:r>
          </a:p>
        </p:txBody>
      </p:sp>
      <p:sp>
        <p:nvSpPr>
          <p:cNvPr id="5" name="Text Placeholder 4">
            <a:extLst>
              <a:ext uri="{FF2B5EF4-FFF2-40B4-BE49-F238E27FC236}">
                <a16:creationId xmlns:a16="http://schemas.microsoft.com/office/drawing/2014/main" id="{E9697427-9737-4A95-BFC5-7895CB3E2B10}"/>
              </a:ext>
            </a:extLst>
          </p:cNvPr>
          <p:cNvSpPr>
            <a:spLocks noGrp="1"/>
          </p:cNvSpPr>
          <p:nvPr>
            <p:ph type="body" sz="quarter" idx="33"/>
          </p:nvPr>
        </p:nvSpPr>
        <p:spPr/>
        <p:txBody>
          <a:bodyPr/>
          <a:lstStyle/>
          <a:p>
            <a:r>
              <a:rPr lang="en-US" dirty="0"/>
              <a:t>Things die. Deal with it.</a:t>
            </a:r>
          </a:p>
        </p:txBody>
      </p:sp>
    </p:spTree>
    <p:extLst>
      <p:ext uri="{BB962C8B-B14F-4D97-AF65-F5344CB8AC3E}">
        <p14:creationId xmlns:p14="http://schemas.microsoft.com/office/powerpoint/2010/main" val="401533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CCEE7-6F13-4034-B0B9-9AFB2749FAF4}"/>
              </a:ext>
            </a:extLst>
          </p:cNvPr>
          <p:cNvSpPr>
            <a:spLocks noGrp="1"/>
          </p:cNvSpPr>
          <p:nvPr>
            <p:ph type="body" sz="quarter" idx="43"/>
          </p:nvPr>
        </p:nvSpPr>
        <p:spPr/>
        <p:txBody>
          <a:bodyPr/>
          <a:lstStyle/>
          <a:p>
            <a:r>
              <a:rPr lang="en-US" dirty="0"/>
              <a:t>Deployments and Stateful Sets try to maintain a specified number of </a:t>
            </a:r>
            <a:r>
              <a:rPr lang="en-US" i="1" dirty="0"/>
              <a:t>replicas</a:t>
            </a:r>
            <a:endParaRPr lang="en-US" dirty="0"/>
          </a:p>
          <a:p>
            <a:r>
              <a:rPr lang="en-US" dirty="0"/>
              <a:t>Kubernetes monitors each pod’s </a:t>
            </a:r>
            <a:r>
              <a:rPr lang="en-US" i="1" dirty="0"/>
              <a:t>readiness</a:t>
            </a:r>
            <a:r>
              <a:rPr lang="en-US" dirty="0"/>
              <a:t> and </a:t>
            </a:r>
            <a:r>
              <a:rPr lang="en-US" i="1" dirty="0"/>
              <a:t>health</a:t>
            </a:r>
            <a:r>
              <a:rPr lang="en-US" dirty="0"/>
              <a:t>. Unhealthy pods are automatically replaced</a:t>
            </a:r>
          </a:p>
          <a:p>
            <a:r>
              <a:rPr lang="en-US" i="1" dirty="0"/>
              <a:t>Anti-affinity</a:t>
            </a:r>
            <a:r>
              <a:rPr lang="en-US" dirty="0"/>
              <a:t> rules can be defined to cause Kubernetes to place pods into different availability / fault domains</a:t>
            </a:r>
          </a:p>
          <a:p>
            <a:r>
              <a:rPr lang="en-US" i="1" dirty="0"/>
              <a:t>Pod disruption budgets </a:t>
            </a:r>
            <a:r>
              <a:rPr lang="en-US" dirty="0"/>
              <a:t>will prevent Kubernetes from bringing down more pods than your application can handle</a:t>
            </a:r>
          </a:p>
        </p:txBody>
      </p:sp>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p:txBody>
          <a:bodyPr/>
          <a:lstStyle/>
          <a:p>
            <a:r>
              <a:rPr lang="en-US" dirty="0"/>
              <a:t>Kubernetes provides all the tools for high availability</a:t>
            </a:r>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6"/>
          </p:nvPr>
        </p:nvSpPr>
        <p:spPr/>
        <p:txBody>
          <a:bodyPr/>
          <a:lstStyle/>
          <a:p>
            <a:r>
              <a:rPr lang="en-US"/>
              <a:t>Copyright © 2020,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7"/>
          </p:nvPr>
        </p:nvSpPr>
        <p:spPr/>
        <p:txBody>
          <a:bodyPr/>
          <a:lstStyle/>
          <a:p>
            <a:fld id="{345D60D9-5372-5F40-9443-0F9AE5BDC3C8}" type="slidenum">
              <a:rPr lang="en-US" smtClean="0"/>
              <a:pPr/>
              <a:t>11</a:t>
            </a:fld>
            <a:endParaRPr lang="en-US" dirty="0"/>
          </a:p>
        </p:txBody>
      </p:sp>
    </p:spTree>
    <p:extLst>
      <p:ext uri="{BB962C8B-B14F-4D97-AF65-F5344CB8AC3E}">
        <p14:creationId xmlns:p14="http://schemas.microsoft.com/office/powerpoint/2010/main" val="237133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90B461-99B5-8C40-8D05-CE2F2225BEC1}"/>
              </a:ext>
            </a:extLst>
          </p:cNvPr>
          <p:cNvSpPr>
            <a:spLocks noGrp="1"/>
          </p:cNvSpPr>
          <p:nvPr>
            <p:ph sz="quarter" idx="13"/>
          </p:nvPr>
        </p:nvSpPr>
        <p:spPr/>
        <p:txBody>
          <a:bodyPr/>
          <a:lstStyle/>
          <a:p>
            <a:r>
              <a:rPr lang="en-US" dirty="0"/>
              <a:t>A pod may die if:</a:t>
            </a:r>
          </a:p>
          <a:p>
            <a:pPr lvl="1"/>
            <a:r>
              <a:rPr lang="en-US" dirty="0"/>
              <a:t>The pod itself becomes unhealthy (stops responding, or runs out of memory, </a:t>
            </a:r>
            <a:r>
              <a:rPr lang="en-US" dirty="0" err="1"/>
              <a:t>etc</a:t>
            </a:r>
            <a:r>
              <a:rPr lang="en-US" dirty="0"/>
              <a:t>)</a:t>
            </a:r>
          </a:p>
          <a:p>
            <a:pPr lvl="1"/>
            <a:r>
              <a:rPr lang="en-US" dirty="0"/>
              <a:t>Somebody kills the pod manually (</a:t>
            </a:r>
            <a:r>
              <a:rPr lang="en-US" i="1" dirty="0" err="1"/>
              <a:t>kubectl</a:t>
            </a:r>
            <a:r>
              <a:rPr lang="en-US" i="1" dirty="0"/>
              <a:t> delete pod</a:t>
            </a:r>
            <a:r>
              <a:rPr lang="en-US" dirty="0"/>
              <a:t>)</a:t>
            </a:r>
          </a:p>
          <a:p>
            <a:pPr lvl="1"/>
            <a:r>
              <a:rPr lang="en-US" dirty="0"/>
              <a:t>The cluster was scaled out and you want to rebalance the workload</a:t>
            </a:r>
          </a:p>
          <a:p>
            <a:pPr lvl="1"/>
            <a:r>
              <a:rPr lang="en-US" dirty="0">
                <a:solidFill>
                  <a:srgbClr val="AE562C"/>
                </a:solidFill>
              </a:rPr>
              <a:t>The node that the pod is on dies</a:t>
            </a:r>
          </a:p>
          <a:p>
            <a:endParaRPr lang="en-US" dirty="0"/>
          </a:p>
          <a:p>
            <a:r>
              <a:rPr lang="en-US" dirty="0"/>
              <a:t>Why would a node die?</a:t>
            </a:r>
          </a:p>
          <a:p>
            <a:pPr lvl="1"/>
            <a:r>
              <a:rPr lang="en-US" dirty="0"/>
              <a:t>Upgrading the VM image requires recreating the node</a:t>
            </a:r>
          </a:p>
          <a:p>
            <a:pPr lvl="1"/>
            <a:r>
              <a:rPr lang="en-US" dirty="0"/>
              <a:t>Upgrading the </a:t>
            </a:r>
            <a:r>
              <a:rPr lang="en-US" dirty="0" err="1"/>
              <a:t>kubelet</a:t>
            </a:r>
            <a:r>
              <a:rPr lang="en-US" dirty="0"/>
              <a:t> requires recreating the node</a:t>
            </a:r>
          </a:p>
          <a:p>
            <a:pPr lvl="1"/>
            <a:r>
              <a:rPr lang="en-US" dirty="0"/>
              <a:t>It just stops working.*</a:t>
            </a:r>
          </a:p>
          <a:p>
            <a:pPr lvl="1"/>
            <a:endParaRPr lang="en-US" dirty="0"/>
          </a:p>
          <a:p>
            <a:pPr lvl="1"/>
            <a:endParaRPr lang="en-US" dirty="0"/>
          </a:p>
          <a:p>
            <a:pPr marL="182880" lvl="1" indent="0">
              <a:buNone/>
            </a:pPr>
            <a:r>
              <a:rPr lang="en-US" sz="1200" dirty="0"/>
              <a:t>* This happens to us a lot with X6 shapes. </a:t>
            </a:r>
          </a:p>
        </p:txBody>
      </p:sp>
      <p:sp>
        <p:nvSpPr>
          <p:cNvPr id="3" name="Title 2">
            <a:extLst>
              <a:ext uri="{FF2B5EF4-FFF2-40B4-BE49-F238E27FC236}">
                <a16:creationId xmlns:a16="http://schemas.microsoft.com/office/drawing/2014/main" id="{4B9A18B7-D8A1-FA49-B6F0-36E9D6AC10D9}"/>
              </a:ext>
            </a:extLst>
          </p:cNvPr>
          <p:cNvSpPr>
            <a:spLocks noGrp="1"/>
          </p:cNvSpPr>
          <p:nvPr>
            <p:ph type="title"/>
          </p:nvPr>
        </p:nvSpPr>
        <p:spPr/>
        <p:txBody>
          <a:bodyPr/>
          <a:lstStyle/>
          <a:p>
            <a:r>
              <a:rPr lang="en-US" dirty="0"/>
              <a:t>Things die. Deal with it.</a:t>
            </a:r>
          </a:p>
        </p:txBody>
      </p:sp>
      <p:sp>
        <p:nvSpPr>
          <p:cNvPr id="4" name="Footer Placeholder 3">
            <a:extLst>
              <a:ext uri="{FF2B5EF4-FFF2-40B4-BE49-F238E27FC236}">
                <a16:creationId xmlns:a16="http://schemas.microsoft.com/office/drawing/2014/main" id="{33F30000-545D-5848-B39E-D1FDE4A9E44B}"/>
              </a:ext>
            </a:extLst>
          </p:cNvPr>
          <p:cNvSpPr>
            <a:spLocks noGrp="1"/>
          </p:cNvSpPr>
          <p:nvPr>
            <p:ph type="ftr" sz="quarter" idx="15"/>
          </p:nvPr>
        </p:nvSpPr>
        <p:spPr/>
        <p:txBody>
          <a:bodyPr/>
          <a:lstStyle/>
          <a:p>
            <a:r>
              <a:rPr lang="en-US" dirty="0"/>
              <a:t>Copyright © 2020, Oracle and/or its affiliates  |  Confidential: Internal/Restricted/Highly Restricted</a:t>
            </a:r>
          </a:p>
        </p:txBody>
      </p:sp>
      <p:sp>
        <p:nvSpPr>
          <p:cNvPr id="5" name="Slide Number Placeholder 4">
            <a:extLst>
              <a:ext uri="{FF2B5EF4-FFF2-40B4-BE49-F238E27FC236}">
                <a16:creationId xmlns:a16="http://schemas.microsoft.com/office/drawing/2014/main" id="{D383723B-3EB3-9C41-B05F-37DEF867E52D}"/>
              </a:ext>
            </a:extLst>
          </p:cNvPr>
          <p:cNvSpPr>
            <a:spLocks noGrp="1"/>
          </p:cNvSpPr>
          <p:nvPr>
            <p:ph type="sldNum" sz="quarter" idx="16"/>
          </p:nvPr>
        </p:nvSpPr>
        <p:spPr/>
        <p:txBody>
          <a:bodyPr/>
          <a:lstStyle/>
          <a:p>
            <a:fld id="{345D60D9-5372-5F40-9443-0F9AE5BDC3C8}" type="slidenum">
              <a:rPr lang="en-US" smtClean="0"/>
              <a:pPr/>
              <a:t>12</a:t>
            </a:fld>
            <a:endParaRPr lang="en-US" dirty="0"/>
          </a:p>
        </p:txBody>
      </p:sp>
    </p:spTree>
    <p:extLst>
      <p:ext uri="{BB962C8B-B14F-4D97-AF65-F5344CB8AC3E}">
        <p14:creationId xmlns:p14="http://schemas.microsoft.com/office/powerpoint/2010/main" val="404926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38443E-AE82-4B30-A857-672935FADC8A}"/>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3" name="Slide Number Placeholder 2">
            <a:extLst>
              <a:ext uri="{FF2B5EF4-FFF2-40B4-BE49-F238E27FC236}">
                <a16:creationId xmlns:a16="http://schemas.microsoft.com/office/drawing/2014/main" id="{94AA72A8-5948-49BC-8FAE-07DF0BE010AE}"/>
              </a:ext>
            </a:extLst>
          </p:cNvPr>
          <p:cNvSpPr>
            <a:spLocks noGrp="1"/>
          </p:cNvSpPr>
          <p:nvPr>
            <p:ph type="sldNum" sz="quarter" idx="12"/>
          </p:nvPr>
        </p:nvSpPr>
        <p:spPr/>
        <p:txBody>
          <a:bodyPr/>
          <a:lstStyle/>
          <a:p>
            <a:fld id="{345D60D9-5372-5F40-9443-0F9AE5BDC3C8}" type="slidenum">
              <a:rPr lang="en-US" smtClean="0"/>
              <a:pPr/>
              <a:t>13</a:t>
            </a:fld>
            <a:endParaRPr lang="en-US" dirty="0"/>
          </a:p>
        </p:txBody>
      </p:sp>
      <p:sp>
        <p:nvSpPr>
          <p:cNvPr id="4" name="Title 3">
            <a:extLst>
              <a:ext uri="{FF2B5EF4-FFF2-40B4-BE49-F238E27FC236}">
                <a16:creationId xmlns:a16="http://schemas.microsoft.com/office/drawing/2014/main" id="{9492FAAF-5E35-4969-935F-AA2BD72FD5B5}"/>
              </a:ext>
            </a:extLst>
          </p:cNvPr>
          <p:cNvSpPr>
            <a:spLocks noGrp="1"/>
          </p:cNvSpPr>
          <p:nvPr>
            <p:ph type="title"/>
          </p:nvPr>
        </p:nvSpPr>
        <p:spPr/>
        <p:txBody>
          <a:bodyPr/>
          <a:lstStyle/>
          <a:p>
            <a:r>
              <a:rPr lang="en-US" dirty="0"/>
              <a:t>Lesson #2</a:t>
            </a:r>
          </a:p>
        </p:txBody>
      </p:sp>
      <p:sp>
        <p:nvSpPr>
          <p:cNvPr id="5" name="Text Placeholder 4">
            <a:extLst>
              <a:ext uri="{FF2B5EF4-FFF2-40B4-BE49-F238E27FC236}">
                <a16:creationId xmlns:a16="http://schemas.microsoft.com/office/drawing/2014/main" id="{E9697427-9737-4A95-BFC5-7895CB3E2B10}"/>
              </a:ext>
            </a:extLst>
          </p:cNvPr>
          <p:cNvSpPr>
            <a:spLocks noGrp="1"/>
          </p:cNvSpPr>
          <p:nvPr>
            <p:ph type="body" sz="quarter" idx="33"/>
          </p:nvPr>
        </p:nvSpPr>
        <p:spPr/>
        <p:txBody>
          <a:bodyPr/>
          <a:lstStyle/>
          <a:p>
            <a:r>
              <a:rPr lang="en-US" dirty="0"/>
              <a:t>Persistent pains aren’t just in old age.</a:t>
            </a:r>
          </a:p>
        </p:txBody>
      </p:sp>
    </p:spTree>
    <p:extLst>
      <p:ext uri="{BB962C8B-B14F-4D97-AF65-F5344CB8AC3E}">
        <p14:creationId xmlns:p14="http://schemas.microsoft.com/office/powerpoint/2010/main" val="403204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CCEE7-6F13-4034-B0B9-9AFB2749FAF4}"/>
              </a:ext>
            </a:extLst>
          </p:cNvPr>
          <p:cNvSpPr>
            <a:spLocks noGrp="1"/>
          </p:cNvSpPr>
          <p:nvPr>
            <p:ph type="body" sz="quarter" idx="43"/>
          </p:nvPr>
        </p:nvSpPr>
        <p:spPr/>
        <p:txBody>
          <a:bodyPr/>
          <a:lstStyle/>
          <a:p>
            <a:r>
              <a:rPr lang="en-US" dirty="0"/>
              <a:t>Kubernetes pods run on Virtual Machine nodes. Each OCI VM has a limit on the number of attached volumes they support. The more persistent volumes, the fewer pods per node.</a:t>
            </a:r>
          </a:p>
          <a:p>
            <a:r>
              <a:rPr lang="en-US" dirty="0"/>
              <a:t>Sometimes we found persistent volumes would get mounted read-only</a:t>
            </a:r>
          </a:p>
          <a:p>
            <a:r>
              <a:rPr lang="en-US" dirty="0"/>
              <a:t>A persistent volume is per-AD. If a pod moves from one AD to another, then it will fail to start because it was unable to attach to its persistent volume.</a:t>
            </a:r>
          </a:p>
          <a:p>
            <a:pPr lvl="1"/>
            <a:r>
              <a:rPr lang="en-US" dirty="0"/>
              <a:t>CSI (replaces flex-volume) is designed to help resolve this</a:t>
            </a:r>
          </a:p>
          <a:p>
            <a:r>
              <a:rPr lang="en-US" dirty="0"/>
              <a:t>Persistent volumes have a minimum size of 50GB in OCI</a:t>
            </a:r>
          </a:p>
          <a:p>
            <a:pPr lvl="1"/>
            <a:r>
              <a:rPr lang="en-US" dirty="0"/>
              <a:t>This is far too expensive for development, so we setup our own </a:t>
            </a:r>
            <a:r>
              <a:rPr lang="en-US" dirty="0" err="1"/>
              <a:t>Ceph</a:t>
            </a:r>
            <a:r>
              <a:rPr lang="en-US" dirty="0"/>
              <a:t> cluster on some Dense IO bare mental machines in dev so that we could hand out much smaller volumes</a:t>
            </a:r>
          </a:p>
          <a:p>
            <a:r>
              <a:rPr lang="en-US" dirty="0"/>
              <a:t>Too many persistent volumes cause too much API traffic to the block volume service and you will have attach errors</a:t>
            </a:r>
          </a:p>
          <a:p>
            <a:r>
              <a:rPr lang="en-US" dirty="0"/>
              <a:t>I/O intensive tasks with block volumes are slow unless you have very large block volumes and VMs.</a:t>
            </a:r>
          </a:p>
        </p:txBody>
      </p:sp>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p:txBody>
          <a:bodyPr/>
          <a:lstStyle/>
          <a:p>
            <a:r>
              <a:rPr lang="en-US" dirty="0"/>
              <a:t>Persistent volumes caused us persistent problems</a:t>
            </a:r>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6"/>
          </p:nvPr>
        </p:nvSpPr>
        <p:spPr/>
        <p:txBody>
          <a:bodyPr/>
          <a:lstStyle/>
          <a:p>
            <a:r>
              <a:rPr lang="en-US"/>
              <a:t>Copyright © 2020,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7"/>
          </p:nvPr>
        </p:nvSpPr>
        <p:spPr/>
        <p:txBody>
          <a:bodyPr/>
          <a:lstStyle/>
          <a:p>
            <a:fld id="{345D60D9-5372-5F40-9443-0F9AE5BDC3C8}" type="slidenum">
              <a:rPr lang="en-US" smtClean="0"/>
              <a:pPr/>
              <a:t>14</a:t>
            </a:fld>
            <a:endParaRPr lang="en-US" dirty="0"/>
          </a:p>
        </p:txBody>
      </p:sp>
    </p:spTree>
    <p:extLst>
      <p:ext uri="{BB962C8B-B14F-4D97-AF65-F5344CB8AC3E}">
        <p14:creationId xmlns:p14="http://schemas.microsoft.com/office/powerpoint/2010/main" val="96677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90B461-99B5-8C40-8D05-CE2F2225BEC1}"/>
              </a:ext>
            </a:extLst>
          </p:cNvPr>
          <p:cNvSpPr>
            <a:spLocks noGrp="1"/>
          </p:cNvSpPr>
          <p:nvPr>
            <p:ph sz="quarter" idx="13"/>
          </p:nvPr>
        </p:nvSpPr>
        <p:spPr/>
        <p:txBody>
          <a:bodyPr/>
          <a:lstStyle/>
          <a:p>
            <a:r>
              <a:rPr lang="en-US" dirty="0"/>
              <a:t>File System Service is NFS for OCI</a:t>
            </a:r>
          </a:p>
          <a:p>
            <a:pPr lvl="1"/>
            <a:r>
              <a:rPr lang="en-US" dirty="0"/>
              <a:t>If you need a distributed filesystem, you can use an FSS-backed PV and attach it to many pods</a:t>
            </a:r>
          </a:p>
          <a:p>
            <a:pPr lvl="1"/>
            <a:r>
              <a:rPr lang="en-US" dirty="0"/>
              <a:t>Store heap dumps on an FSS-backed PV</a:t>
            </a:r>
          </a:p>
          <a:p>
            <a:endParaRPr lang="en-US" dirty="0"/>
          </a:p>
          <a:p>
            <a:r>
              <a:rPr lang="en-US" dirty="0"/>
              <a:t>Ephemeral storage for logs and </a:t>
            </a:r>
            <a:r>
              <a:rPr lang="en-US" dirty="0" err="1"/>
              <a:t>tmp</a:t>
            </a:r>
            <a:endParaRPr lang="en-US" dirty="0"/>
          </a:p>
          <a:p>
            <a:pPr lvl="1"/>
            <a:r>
              <a:rPr lang="en-US" dirty="0"/>
              <a:t>Logs are always shipped to </a:t>
            </a:r>
            <a:r>
              <a:rPr lang="en-US" dirty="0" err="1"/>
              <a:t>ElasticSearch</a:t>
            </a:r>
            <a:r>
              <a:rPr lang="en-US" dirty="0"/>
              <a:t> / Kibana ASAP</a:t>
            </a:r>
          </a:p>
          <a:p>
            <a:pPr lvl="2"/>
            <a:r>
              <a:rPr lang="en-US" dirty="0"/>
              <a:t>We only need enough ephemeral storage as a buffer</a:t>
            </a:r>
          </a:p>
          <a:p>
            <a:pPr lvl="1"/>
            <a:r>
              <a:rPr lang="en-US" dirty="0"/>
              <a:t>Every pod in Kubernetes can have ephemeral storage</a:t>
            </a:r>
          </a:p>
          <a:p>
            <a:pPr lvl="2"/>
            <a:r>
              <a:rPr lang="en-US" dirty="0"/>
              <a:t>Very useful for very small disk usage requirements</a:t>
            </a:r>
          </a:p>
          <a:p>
            <a:pPr lvl="2"/>
            <a:r>
              <a:rPr lang="en-US" dirty="0"/>
              <a:t>Not to be used for storing customer data</a:t>
            </a:r>
          </a:p>
          <a:p>
            <a:pPr lvl="2"/>
            <a:r>
              <a:rPr lang="en-US" dirty="0"/>
              <a:t>Ephemeral storage </a:t>
            </a:r>
            <a:r>
              <a:rPr lang="en-US" b="1" dirty="0"/>
              <a:t>dies with the pod</a:t>
            </a:r>
            <a:r>
              <a:rPr lang="en-US" dirty="0"/>
              <a:t> and is stored locally on the OKE Node</a:t>
            </a:r>
          </a:p>
          <a:p>
            <a:pPr marL="182880" lvl="1" indent="0">
              <a:buNone/>
            </a:pPr>
            <a:endParaRPr lang="en-US" dirty="0"/>
          </a:p>
        </p:txBody>
      </p:sp>
      <p:sp>
        <p:nvSpPr>
          <p:cNvPr id="3" name="Title 2">
            <a:extLst>
              <a:ext uri="{FF2B5EF4-FFF2-40B4-BE49-F238E27FC236}">
                <a16:creationId xmlns:a16="http://schemas.microsoft.com/office/drawing/2014/main" id="{4B9A18B7-D8A1-FA49-B6F0-36E9D6AC10D9}"/>
              </a:ext>
            </a:extLst>
          </p:cNvPr>
          <p:cNvSpPr>
            <a:spLocks noGrp="1"/>
          </p:cNvSpPr>
          <p:nvPr>
            <p:ph type="title"/>
          </p:nvPr>
        </p:nvSpPr>
        <p:spPr/>
        <p:txBody>
          <a:bodyPr/>
          <a:lstStyle/>
          <a:p>
            <a:r>
              <a:rPr lang="en-US" dirty="0"/>
              <a:t>Try using FSS and ephemeral storage</a:t>
            </a:r>
          </a:p>
        </p:txBody>
      </p:sp>
      <p:sp>
        <p:nvSpPr>
          <p:cNvPr id="4" name="Footer Placeholder 3">
            <a:extLst>
              <a:ext uri="{FF2B5EF4-FFF2-40B4-BE49-F238E27FC236}">
                <a16:creationId xmlns:a16="http://schemas.microsoft.com/office/drawing/2014/main" id="{33F30000-545D-5848-B39E-D1FDE4A9E44B}"/>
              </a:ext>
            </a:extLst>
          </p:cNvPr>
          <p:cNvSpPr>
            <a:spLocks noGrp="1"/>
          </p:cNvSpPr>
          <p:nvPr>
            <p:ph type="ftr" sz="quarter" idx="15"/>
          </p:nvPr>
        </p:nvSpPr>
        <p:spPr/>
        <p:txBody>
          <a:bodyPr/>
          <a:lstStyle/>
          <a:p>
            <a:r>
              <a:rPr lang="en-US" dirty="0"/>
              <a:t>Copyright © 2020, Oracle and/or its affiliates  |  Confidential: Internal/Restricted/Highly Restricted</a:t>
            </a:r>
          </a:p>
        </p:txBody>
      </p:sp>
      <p:sp>
        <p:nvSpPr>
          <p:cNvPr id="5" name="Slide Number Placeholder 4">
            <a:extLst>
              <a:ext uri="{FF2B5EF4-FFF2-40B4-BE49-F238E27FC236}">
                <a16:creationId xmlns:a16="http://schemas.microsoft.com/office/drawing/2014/main" id="{D383723B-3EB3-9C41-B05F-37DEF867E52D}"/>
              </a:ext>
            </a:extLst>
          </p:cNvPr>
          <p:cNvSpPr>
            <a:spLocks noGrp="1"/>
          </p:cNvSpPr>
          <p:nvPr>
            <p:ph type="sldNum" sz="quarter" idx="16"/>
          </p:nvPr>
        </p:nvSpPr>
        <p:spPr/>
        <p:txBody>
          <a:bodyPr/>
          <a:lstStyle/>
          <a:p>
            <a:fld id="{345D60D9-5372-5F40-9443-0F9AE5BDC3C8}" type="slidenum">
              <a:rPr lang="en-US" smtClean="0"/>
              <a:pPr/>
              <a:t>15</a:t>
            </a:fld>
            <a:endParaRPr lang="en-US" dirty="0"/>
          </a:p>
        </p:txBody>
      </p:sp>
    </p:spTree>
    <p:extLst>
      <p:ext uri="{BB962C8B-B14F-4D97-AF65-F5344CB8AC3E}">
        <p14:creationId xmlns:p14="http://schemas.microsoft.com/office/powerpoint/2010/main" val="361795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38443E-AE82-4B30-A857-672935FADC8A}"/>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3" name="Slide Number Placeholder 2">
            <a:extLst>
              <a:ext uri="{FF2B5EF4-FFF2-40B4-BE49-F238E27FC236}">
                <a16:creationId xmlns:a16="http://schemas.microsoft.com/office/drawing/2014/main" id="{94AA72A8-5948-49BC-8FAE-07DF0BE010AE}"/>
              </a:ext>
            </a:extLst>
          </p:cNvPr>
          <p:cNvSpPr>
            <a:spLocks noGrp="1"/>
          </p:cNvSpPr>
          <p:nvPr>
            <p:ph type="sldNum" sz="quarter" idx="12"/>
          </p:nvPr>
        </p:nvSpPr>
        <p:spPr/>
        <p:txBody>
          <a:bodyPr/>
          <a:lstStyle/>
          <a:p>
            <a:fld id="{345D60D9-5372-5F40-9443-0F9AE5BDC3C8}" type="slidenum">
              <a:rPr lang="en-US" smtClean="0"/>
              <a:pPr/>
              <a:t>16</a:t>
            </a:fld>
            <a:endParaRPr lang="en-US" dirty="0"/>
          </a:p>
        </p:txBody>
      </p:sp>
      <p:sp>
        <p:nvSpPr>
          <p:cNvPr id="4" name="Title 3">
            <a:extLst>
              <a:ext uri="{FF2B5EF4-FFF2-40B4-BE49-F238E27FC236}">
                <a16:creationId xmlns:a16="http://schemas.microsoft.com/office/drawing/2014/main" id="{9492FAAF-5E35-4969-935F-AA2BD72FD5B5}"/>
              </a:ext>
            </a:extLst>
          </p:cNvPr>
          <p:cNvSpPr>
            <a:spLocks noGrp="1"/>
          </p:cNvSpPr>
          <p:nvPr>
            <p:ph type="title"/>
          </p:nvPr>
        </p:nvSpPr>
        <p:spPr/>
        <p:txBody>
          <a:bodyPr/>
          <a:lstStyle/>
          <a:p>
            <a:r>
              <a:rPr lang="en-US" dirty="0"/>
              <a:t>Lesson #3</a:t>
            </a:r>
          </a:p>
        </p:txBody>
      </p:sp>
      <p:sp>
        <p:nvSpPr>
          <p:cNvPr id="5" name="Text Placeholder 4">
            <a:extLst>
              <a:ext uri="{FF2B5EF4-FFF2-40B4-BE49-F238E27FC236}">
                <a16:creationId xmlns:a16="http://schemas.microsoft.com/office/drawing/2014/main" id="{E9697427-9737-4A95-BFC5-7895CB3E2B10}"/>
              </a:ext>
            </a:extLst>
          </p:cNvPr>
          <p:cNvSpPr>
            <a:spLocks noGrp="1"/>
          </p:cNvSpPr>
          <p:nvPr>
            <p:ph type="body" sz="quarter" idx="33"/>
          </p:nvPr>
        </p:nvSpPr>
        <p:spPr/>
        <p:txBody>
          <a:bodyPr/>
          <a:lstStyle/>
          <a:p>
            <a:r>
              <a:rPr lang="en-US" dirty="0"/>
              <a:t>Know Thy Limits</a:t>
            </a:r>
          </a:p>
        </p:txBody>
      </p:sp>
    </p:spTree>
    <p:extLst>
      <p:ext uri="{BB962C8B-B14F-4D97-AF65-F5344CB8AC3E}">
        <p14:creationId xmlns:p14="http://schemas.microsoft.com/office/powerpoint/2010/main" val="1369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CCEE7-6F13-4034-B0B9-9AFB2749FAF4}"/>
              </a:ext>
            </a:extLst>
          </p:cNvPr>
          <p:cNvSpPr>
            <a:spLocks noGrp="1"/>
          </p:cNvSpPr>
          <p:nvPr>
            <p:ph type="body" sz="quarter" idx="43"/>
          </p:nvPr>
        </p:nvSpPr>
        <p:spPr/>
        <p:txBody>
          <a:bodyPr/>
          <a:lstStyle/>
          <a:p>
            <a:r>
              <a:rPr lang="en-US" dirty="0"/>
              <a:t>A </a:t>
            </a:r>
            <a:r>
              <a:rPr lang="en-US" i="1" dirty="0"/>
              <a:t>request</a:t>
            </a:r>
            <a:r>
              <a:rPr lang="en-US" dirty="0"/>
              <a:t> tells Kubernetes what a pod’s </a:t>
            </a:r>
            <a:r>
              <a:rPr lang="en-US" i="1" dirty="0"/>
              <a:t>minimum</a:t>
            </a:r>
            <a:r>
              <a:rPr lang="en-US" dirty="0"/>
              <a:t> resource needs are. When Kubernetes schedules your pod, it will make sure the node it schedules the pod on has sufficient resources.</a:t>
            </a:r>
          </a:p>
          <a:p>
            <a:pPr lvl="1"/>
            <a:r>
              <a:rPr lang="en-US" dirty="0"/>
              <a:t>Requests ensure a pod has the resources it needs</a:t>
            </a:r>
          </a:p>
          <a:p>
            <a:r>
              <a:rPr lang="en-US" dirty="0"/>
              <a:t>A </a:t>
            </a:r>
            <a:r>
              <a:rPr lang="en-US" i="1" dirty="0"/>
              <a:t>limit</a:t>
            </a:r>
            <a:r>
              <a:rPr lang="en-US" dirty="0"/>
              <a:t> tells Kubernetes what a pod’s </a:t>
            </a:r>
            <a:r>
              <a:rPr lang="en-US" i="1" dirty="0"/>
              <a:t>maximum</a:t>
            </a:r>
            <a:r>
              <a:rPr lang="en-US" dirty="0"/>
              <a:t> resource needs are. The pod’s CPU will be limited at the Linux Kernel level. If the pod exceeds its memory </a:t>
            </a:r>
            <a:r>
              <a:rPr lang="en-US" i="1" dirty="0"/>
              <a:t>limit</a:t>
            </a:r>
            <a:r>
              <a:rPr lang="en-US" dirty="0"/>
              <a:t>, then the pod will die.</a:t>
            </a:r>
          </a:p>
          <a:p>
            <a:pPr lvl="1"/>
            <a:r>
              <a:rPr lang="en-US" dirty="0"/>
              <a:t>Limits prevent a pod from stealing resources from other pods</a:t>
            </a:r>
          </a:p>
          <a:p>
            <a:r>
              <a:rPr lang="en-US" dirty="0"/>
              <a:t>If the node begins to encounter pressure, </a:t>
            </a:r>
            <a:r>
              <a:rPr lang="en-US" i="1" dirty="0"/>
              <a:t>request </a:t>
            </a:r>
            <a:r>
              <a:rPr lang="en-US" dirty="0"/>
              <a:t>and </a:t>
            </a:r>
            <a:r>
              <a:rPr lang="en-US" i="1" dirty="0"/>
              <a:t>limit</a:t>
            </a:r>
            <a:r>
              <a:rPr lang="en-US" dirty="0"/>
              <a:t> are taken into account to decide what to evict first.</a:t>
            </a:r>
          </a:p>
          <a:p>
            <a:r>
              <a:rPr lang="en-US" dirty="0"/>
              <a:t>Problems due to missing limits and requests may not be visible when cluster load is low, but when the load increases, problems start to appear</a:t>
            </a:r>
          </a:p>
          <a:p>
            <a:endParaRPr lang="en-US" dirty="0"/>
          </a:p>
        </p:txBody>
      </p:sp>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p:txBody>
          <a:bodyPr/>
          <a:lstStyle/>
          <a:p>
            <a:r>
              <a:rPr lang="en-US" dirty="0"/>
              <a:t>Every pod should have requests and limits specified</a:t>
            </a:r>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6"/>
          </p:nvPr>
        </p:nvSpPr>
        <p:spPr/>
        <p:txBody>
          <a:bodyPr/>
          <a:lstStyle/>
          <a:p>
            <a:r>
              <a:rPr lang="en-US"/>
              <a:t>Copyright © 2020,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7"/>
          </p:nvPr>
        </p:nvSpPr>
        <p:spPr/>
        <p:txBody>
          <a:bodyPr/>
          <a:lstStyle/>
          <a:p>
            <a:fld id="{345D60D9-5372-5F40-9443-0F9AE5BDC3C8}" type="slidenum">
              <a:rPr lang="en-US" smtClean="0"/>
              <a:pPr/>
              <a:t>17</a:t>
            </a:fld>
            <a:endParaRPr lang="en-US" dirty="0"/>
          </a:p>
        </p:txBody>
      </p:sp>
    </p:spTree>
    <p:extLst>
      <p:ext uri="{BB962C8B-B14F-4D97-AF65-F5344CB8AC3E}">
        <p14:creationId xmlns:p14="http://schemas.microsoft.com/office/powerpoint/2010/main" val="319193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38443E-AE82-4B30-A857-672935FADC8A}"/>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3" name="Slide Number Placeholder 2">
            <a:extLst>
              <a:ext uri="{FF2B5EF4-FFF2-40B4-BE49-F238E27FC236}">
                <a16:creationId xmlns:a16="http://schemas.microsoft.com/office/drawing/2014/main" id="{94AA72A8-5948-49BC-8FAE-07DF0BE010AE}"/>
              </a:ext>
            </a:extLst>
          </p:cNvPr>
          <p:cNvSpPr>
            <a:spLocks noGrp="1"/>
          </p:cNvSpPr>
          <p:nvPr>
            <p:ph type="sldNum" sz="quarter" idx="12"/>
          </p:nvPr>
        </p:nvSpPr>
        <p:spPr/>
        <p:txBody>
          <a:bodyPr/>
          <a:lstStyle/>
          <a:p>
            <a:fld id="{345D60D9-5372-5F40-9443-0F9AE5BDC3C8}" type="slidenum">
              <a:rPr lang="en-US" smtClean="0"/>
              <a:pPr/>
              <a:t>18</a:t>
            </a:fld>
            <a:endParaRPr lang="en-US" dirty="0"/>
          </a:p>
        </p:txBody>
      </p:sp>
      <p:sp>
        <p:nvSpPr>
          <p:cNvPr id="4" name="Title 3">
            <a:extLst>
              <a:ext uri="{FF2B5EF4-FFF2-40B4-BE49-F238E27FC236}">
                <a16:creationId xmlns:a16="http://schemas.microsoft.com/office/drawing/2014/main" id="{9492FAAF-5E35-4969-935F-AA2BD72FD5B5}"/>
              </a:ext>
            </a:extLst>
          </p:cNvPr>
          <p:cNvSpPr>
            <a:spLocks noGrp="1"/>
          </p:cNvSpPr>
          <p:nvPr>
            <p:ph type="title"/>
          </p:nvPr>
        </p:nvSpPr>
        <p:spPr/>
        <p:txBody>
          <a:bodyPr/>
          <a:lstStyle/>
          <a:p>
            <a:r>
              <a:rPr lang="en-US" dirty="0"/>
              <a:t>Lesson #4</a:t>
            </a:r>
          </a:p>
        </p:txBody>
      </p:sp>
      <p:sp>
        <p:nvSpPr>
          <p:cNvPr id="5" name="Text Placeholder 4">
            <a:extLst>
              <a:ext uri="{FF2B5EF4-FFF2-40B4-BE49-F238E27FC236}">
                <a16:creationId xmlns:a16="http://schemas.microsoft.com/office/drawing/2014/main" id="{E9697427-9737-4A95-BFC5-7895CB3E2B10}"/>
              </a:ext>
            </a:extLst>
          </p:cNvPr>
          <p:cNvSpPr>
            <a:spLocks noGrp="1"/>
          </p:cNvSpPr>
          <p:nvPr>
            <p:ph type="body" sz="quarter" idx="33"/>
          </p:nvPr>
        </p:nvSpPr>
        <p:spPr/>
        <p:txBody>
          <a:bodyPr/>
          <a:lstStyle/>
          <a:p>
            <a:r>
              <a:rPr lang="en-US" dirty="0"/>
              <a:t>Monitoring is essential</a:t>
            </a:r>
          </a:p>
        </p:txBody>
      </p:sp>
    </p:spTree>
    <p:extLst>
      <p:ext uri="{BB962C8B-B14F-4D97-AF65-F5344CB8AC3E}">
        <p14:creationId xmlns:p14="http://schemas.microsoft.com/office/powerpoint/2010/main" val="101041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CCEE7-6F13-4034-B0B9-9AFB2749FAF4}"/>
              </a:ext>
            </a:extLst>
          </p:cNvPr>
          <p:cNvSpPr>
            <a:spLocks noGrp="1"/>
          </p:cNvSpPr>
          <p:nvPr>
            <p:ph type="body" sz="quarter" idx="43"/>
          </p:nvPr>
        </p:nvSpPr>
        <p:spPr/>
        <p:txBody>
          <a:bodyPr/>
          <a:lstStyle/>
          <a:p>
            <a:r>
              <a:rPr lang="en-US" dirty="0"/>
              <a:t>Every OKE cluster we create runs Prometheus to gather metrics</a:t>
            </a:r>
          </a:p>
          <a:p>
            <a:r>
              <a:rPr lang="en-US" dirty="0" err="1"/>
              <a:t>Thanos</a:t>
            </a:r>
            <a:r>
              <a:rPr lang="en-US" dirty="0"/>
              <a:t> provides distributed Prometheus queries giving us a single pane of glass for monitoring everything!</a:t>
            </a:r>
          </a:p>
          <a:p>
            <a:r>
              <a:rPr lang="en-US" dirty="0"/>
              <a:t>Single Kibana / ES cluster for collecting all our logs</a:t>
            </a:r>
          </a:p>
          <a:p>
            <a:r>
              <a:rPr lang="en-US" dirty="0"/>
              <a:t>Alert Manager raises PagerDuty alerts based on Kibana / Prometheus data</a:t>
            </a:r>
          </a:p>
          <a:p>
            <a:r>
              <a:rPr lang="en-US" dirty="0"/>
              <a:t>Considering providing some “health check” REST endpoint to give infrastructure </a:t>
            </a:r>
            <a:r>
              <a:rPr lang="en-US" b="1" dirty="0"/>
              <a:t>and</a:t>
            </a:r>
            <a:r>
              <a:rPr lang="en-US" dirty="0"/>
              <a:t> application level health data and make it available to monitoring.</a:t>
            </a:r>
          </a:p>
          <a:p>
            <a:pPr lvl="1"/>
            <a:r>
              <a:rPr lang="en-US" dirty="0"/>
              <a:t>A pod may be alive, but the underlying application still unhealthy. You need to know this</a:t>
            </a:r>
          </a:p>
          <a:p>
            <a:pPr lvl="2"/>
            <a:r>
              <a:rPr lang="en-US" dirty="0"/>
              <a:t>We add health check status to our Prometheus metrics to expose them to </a:t>
            </a:r>
            <a:r>
              <a:rPr lang="en-US" dirty="0" err="1"/>
              <a:t>Graphana</a:t>
            </a:r>
            <a:endParaRPr lang="en-US" dirty="0"/>
          </a:p>
          <a:p>
            <a:pPr marL="0" indent="0">
              <a:buNone/>
            </a:pPr>
            <a:endParaRPr lang="en-US" dirty="0"/>
          </a:p>
        </p:txBody>
      </p:sp>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p:txBody>
          <a:bodyPr/>
          <a:lstStyle/>
          <a:p>
            <a:r>
              <a:rPr lang="en-US" dirty="0"/>
              <a:t>Without good monitoring tools we’d have no chance</a:t>
            </a:r>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6"/>
          </p:nvPr>
        </p:nvSpPr>
        <p:spPr/>
        <p:txBody>
          <a:bodyPr/>
          <a:lstStyle/>
          <a:p>
            <a:r>
              <a:rPr lang="en-US"/>
              <a:t>Copyright © 2020,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7"/>
          </p:nvPr>
        </p:nvSpPr>
        <p:spPr/>
        <p:txBody>
          <a:bodyPr/>
          <a:lstStyle/>
          <a:p>
            <a:fld id="{345D60D9-5372-5F40-9443-0F9AE5BDC3C8}" type="slidenum">
              <a:rPr lang="en-US" smtClean="0"/>
              <a:pPr/>
              <a:t>19</a:t>
            </a:fld>
            <a:endParaRPr lang="en-US" dirty="0"/>
          </a:p>
        </p:txBody>
      </p:sp>
    </p:spTree>
    <p:extLst>
      <p:ext uri="{BB962C8B-B14F-4D97-AF65-F5344CB8AC3E}">
        <p14:creationId xmlns:p14="http://schemas.microsoft.com/office/powerpoint/2010/main" val="28303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A41D05E2-2690-314A-AD56-A7CD63C96BB3}"/>
              </a:ext>
            </a:extLst>
          </p:cNvPr>
          <p:cNvGrpSpPr/>
          <p:nvPr/>
        </p:nvGrpSpPr>
        <p:grpSpPr>
          <a:xfrm>
            <a:off x="839571" y="1957349"/>
            <a:ext cx="10617669" cy="4466629"/>
            <a:chOff x="751799" y="1703436"/>
            <a:chExt cx="10617669" cy="4466629"/>
          </a:xfrm>
        </p:grpSpPr>
        <p:grpSp>
          <p:nvGrpSpPr>
            <p:cNvPr id="88" name="Group 87">
              <a:extLst>
                <a:ext uri="{FF2B5EF4-FFF2-40B4-BE49-F238E27FC236}">
                  <a16:creationId xmlns:a16="http://schemas.microsoft.com/office/drawing/2014/main" id="{00B7051C-37E1-0946-979C-43E817B93270}"/>
                </a:ext>
              </a:extLst>
            </p:cNvPr>
            <p:cNvGrpSpPr/>
            <p:nvPr/>
          </p:nvGrpSpPr>
          <p:grpSpPr>
            <a:xfrm>
              <a:off x="751800" y="3086096"/>
              <a:ext cx="10617668" cy="3083969"/>
              <a:chOff x="376761" y="2777928"/>
              <a:chExt cx="11365297" cy="3301123"/>
            </a:xfrm>
          </p:grpSpPr>
          <p:sp>
            <p:nvSpPr>
              <p:cNvPr id="102" name="TextBox 8">
                <a:extLst>
                  <a:ext uri="{FF2B5EF4-FFF2-40B4-BE49-F238E27FC236}">
                    <a16:creationId xmlns:a16="http://schemas.microsoft.com/office/drawing/2014/main" id="{3A3F2AAA-4DA1-6F44-AAA9-3BC7A3C72AC3}"/>
                  </a:ext>
                </a:extLst>
              </p:cNvPr>
              <p:cNvSpPr txBox="1"/>
              <p:nvPr/>
            </p:nvSpPr>
            <p:spPr>
              <a:xfrm>
                <a:off x="376761" y="5662525"/>
                <a:ext cx="11365297" cy="416526"/>
              </a:xfrm>
              <a:prstGeom prst="rect">
                <a:avLst/>
              </a:prstGeom>
              <a:noFill/>
              <a:ln w="9525">
                <a:noFill/>
              </a:ln>
            </p:spPr>
            <p:txBody>
              <a:bodyPr wrap="square" lIns="137160" tIns="91440" rtlCol="0" anchor="ctr">
                <a:noAutofit/>
              </a:bodyPr>
              <a:lstStyle/>
              <a:p>
                <a:pPr algn="ctr">
                  <a:defRPr/>
                </a:pPr>
                <a:r>
                  <a:rPr lang="en-US" sz="1700" b="1" kern="0" dirty="0">
                    <a:solidFill>
                      <a:srgbClr val="759C6C"/>
                    </a:solidFill>
                    <a:latin typeface="Oracle Sans" panose="020B0503020204020204" pitchFamily="34" charset="0"/>
                    <a:cs typeface="Oracle Sans" panose="020B0503020204020204" pitchFamily="34" charset="0"/>
                  </a:rPr>
                  <a:t>Public regions                                                 Government regions</a:t>
                </a:r>
              </a:p>
            </p:txBody>
          </p:sp>
          <p:grpSp>
            <p:nvGrpSpPr>
              <p:cNvPr id="103" name="Group 102">
                <a:extLst>
                  <a:ext uri="{FF2B5EF4-FFF2-40B4-BE49-F238E27FC236}">
                    <a16:creationId xmlns:a16="http://schemas.microsoft.com/office/drawing/2014/main" id="{C489E9B1-A75F-0045-A003-938BF97E6261}"/>
                  </a:ext>
                </a:extLst>
              </p:cNvPr>
              <p:cNvGrpSpPr/>
              <p:nvPr/>
            </p:nvGrpSpPr>
            <p:grpSpPr>
              <a:xfrm>
                <a:off x="376761" y="2777928"/>
                <a:ext cx="11365297" cy="2885550"/>
                <a:chOff x="376761" y="2777928"/>
                <a:chExt cx="11365297" cy="2885550"/>
              </a:xfrm>
            </p:grpSpPr>
            <p:sp>
              <p:nvSpPr>
                <p:cNvPr id="105" name="TextBox 104">
                  <a:extLst>
                    <a:ext uri="{FF2B5EF4-FFF2-40B4-BE49-F238E27FC236}">
                      <a16:creationId xmlns:a16="http://schemas.microsoft.com/office/drawing/2014/main" id="{BE2F460B-6098-A94A-95A0-5F99BFCFDD4B}"/>
                    </a:ext>
                  </a:extLst>
                </p:cNvPr>
                <p:cNvSpPr txBox="1"/>
                <p:nvPr/>
              </p:nvSpPr>
              <p:spPr>
                <a:xfrm>
                  <a:off x="6054462" y="4234080"/>
                  <a:ext cx="2821744" cy="583646"/>
                </a:xfrm>
                <a:prstGeom prst="rect">
                  <a:avLst/>
                </a:prstGeom>
                <a:noFill/>
                <a:ln w="9525">
                  <a:noFill/>
                </a:ln>
              </p:spPr>
              <p:txBody>
                <a:bodyPr wrap="none" lIns="137160" tIns="91440" rtlCol="0">
                  <a:noAutofit/>
                </a:bodyPr>
                <a:lstStyle/>
                <a:p>
                  <a:pPr>
                    <a:defRPr/>
                  </a:pPr>
                  <a:r>
                    <a:rPr lang="en-US" sz="1400" b="1" kern="0" dirty="0">
                      <a:solidFill>
                        <a:srgbClr val="4E3629"/>
                      </a:solidFill>
                      <a:latin typeface="Oracle Sans" panose="020B0503020204020204" pitchFamily="34" charset="0"/>
                      <a:cs typeface="Oracle Sans" panose="020B0503020204020204" pitchFamily="34" charset="0"/>
                    </a:rPr>
                    <a:t>Database</a:t>
                  </a:r>
                </a:p>
                <a:p>
                  <a:pPr>
                    <a:defRPr/>
                  </a:pPr>
                  <a:r>
                    <a:rPr lang="en-US" sz="1200" b="1" kern="0" dirty="0">
                      <a:solidFill>
                        <a:srgbClr val="4E3629"/>
                      </a:solidFill>
                      <a:latin typeface="Oracle Sans" panose="020B0503020204020204" pitchFamily="34" charset="0"/>
                      <a:cs typeface="Oracle Sans" panose="020B0503020204020204" pitchFamily="34" charset="0"/>
                    </a:rPr>
                    <a:t>Bare metal, VMs, Exadata</a:t>
                  </a:r>
                </a:p>
              </p:txBody>
            </p:sp>
            <p:sp>
              <p:nvSpPr>
                <p:cNvPr id="106" name="Rectangle 105">
                  <a:extLst>
                    <a:ext uri="{FF2B5EF4-FFF2-40B4-BE49-F238E27FC236}">
                      <a16:creationId xmlns:a16="http://schemas.microsoft.com/office/drawing/2014/main" id="{EBF00F86-24AA-AA42-9530-C87CACB0ED6D}"/>
                    </a:ext>
                  </a:extLst>
                </p:cNvPr>
                <p:cNvSpPr/>
                <p:nvPr/>
              </p:nvSpPr>
              <p:spPr>
                <a:xfrm>
                  <a:off x="6797442" y="4812372"/>
                  <a:ext cx="1978783" cy="590931"/>
                </a:xfrm>
                <a:prstGeom prst="rect">
                  <a:avLst/>
                </a:prstGeom>
              </p:spPr>
              <p:txBody>
                <a:bodyPr wrap="square">
                  <a:spAutoFit/>
                </a:bodyPr>
                <a:lstStyle/>
                <a:p>
                  <a:pPr marL="0" lvl="1">
                    <a:lnSpc>
                      <a:spcPct val="90000"/>
                    </a:lnSpc>
                    <a:defRPr/>
                  </a:pPr>
                  <a:r>
                    <a:rPr lang="en-US" sz="1100" kern="0" dirty="0">
                      <a:solidFill>
                        <a:srgbClr val="308089"/>
                      </a:solidFill>
                      <a:latin typeface="Oracle Sans" panose="020B0503020204020204" pitchFamily="34" charset="0"/>
                      <a:cs typeface="Oracle Sans" panose="020B0503020204020204" pitchFamily="34" charset="0"/>
                    </a:rPr>
                    <a:t>Millions of TPS; Full RAC </a:t>
                  </a:r>
                  <a:br>
                    <a:rPr lang="en-US" sz="1100" kern="0" dirty="0">
                      <a:solidFill>
                        <a:srgbClr val="308089"/>
                      </a:solidFill>
                      <a:latin typeface="Oracle Sans" panose="020B0503020204020204" pitchFamily="34" charset="0"/>
                      <a:cs typeface="Oracle Sans" panose="020B0503020204020204" pitchFamily="34" charset="0"/>
                    </a:rPr>
                  </a:br>
                  <a:r>
                    <a:rPr lang="en-US" sz="1100" kern="0" dirty="0">
                      <a:solidFill>
                        <a:srgbClr val="308089"/>
                      </a:solidFill>
                      <a:latin typeface="Oracle Sans" panose="020B0503020204020204" pitchFamily="34" charset="0"/>
                      <a:cs typeface="Oracle Sans" panose="020B0503020204020204" pitchFamily="34" charset="0"/>
                    </a:rPr>
                    <a:t>and Active Data Guard support</a:t>
                  </a:r>
                </a:p>
              </p:txBody>
            </p:sp>
            <p:sp>
              <p:nvSpPr>
                <p:cNvPr id="109" name="TextBox 108">
                  <a:extLst>
                    <a:ext uri="{FF2B5EF4-FFF2-40B4-BE49-F238E27FC236}">
                      <a16:creationId xmlns:a16="http://schemas.microsoft.com/office/drawing/2014/main" id="{0345688B-8773-8744-834D-C8C166D443E9}"/>
                    </a:ext>
                  </a:extLst>
                </p:cNvPr>
                <p:cNvSpPr txBox="1"/>
                <p:nvPr/>
              </p:nvSpPr>
              <p:spPr>
                <a:xfrm>
                  <a:off x="3252271" y="4239673"/>
                  <a:ext cx="2808374" cy="573833"/>
                </a:xfrm>
                <a:prstGeom prst="rect">
                  <a:avLst/>
                </a:prstGeom>
                <a:noFill/>
                <a:ln w="9525">
                  <a:noFill/>
                </a:ln>
              </p:spPr>
              <p:txBody>
                <a:bodyPr wrap="none" lIns="137160" tIns="91440" rtlCol="0">
                  <a:noAutofit/>
                </a:bodyPr>
                <a:lstStyle/>
                <a:p>
                  <a:pPr>
                    <a:defRPr/>
                  </a:pPr>
                  <a:r>
                    <a:rPr lang="en-US" sz="1400" b="1" kern="0" dirty="0">
                      <a:solidFill>
                        <a:srgbClr val="4E3629"/>
                      </a:solidFill>
                      <a:latin typeface="Oracle Sans" panose="020B0503020204020204" pitchFamily="34" charset="0"/>
                      <a:cs typeface="Oracle Sans" panose="020B0503020204020204" pitchFamily="34" charset="0"/>
                    </a:rPr>
                    <a:t>Storage</a:t>
                  </a:r>
                </a:p>
                <a:p>
                  <a:pPr>
                    <a:defRPr/>
                  </a:pPr>
                  <a:r>
                    <a:rPr lang="en-US" sz="1200" b="1" kern="0" dirty="0">
                      <a:solidFill>
                        <a:srgbClr val="4E3629"/>
                      </a:solidFill>
                      <a:latin typeface="Oracle Sans" panose="020B0503020204020204" pitchFamily="34" charset="0"/>
                      <a:cs typeface="Oracle Sans" panose="020B0503020204020204" pitchFamily="34" charset="0"/>
                    </a:rPr>
                    <a:t>NVMe, Block, File, Object, Archive</a:t>
                  </a:r>
                </a:p>
              </p:txBody>
            </p:sp>
            <p:sp>
              <p:nvSpPr>
                <p:cNvPr id="110" name="Rectangle 109">
                  <a:extLst>
                    <a:ext uri="{FF2B5EF4-FFF2-40B4-BE49-F238E27FC236}">
                      <a16:creationId xmlns:a16="http://schemas.microsoft.com/office/drawing/2014/main" id="{0612C5EA-38AF-B444-B19A-4316140E3652}"/>
                    </a:ext>
                  </a:extLst>
                </p:cNvPr>
                <p:cNvSpPr/>
                <p:nvPr/>
              </p:nvSpPr>
              <p:spPr>
                <a:xfrm>
                  <a:off x="3949261" y="4823883"/>
                  <a:ext cx="2031841" cy="595356"/>
                </a:xfrm>
                <a:prstGeom prst="rect">
                  <a:avLst/>
                </a:prstGeom>
              </p:spPr>
              <p:txBody>
                <a:bodyPr wrap="square">
                  <a:spAutoFit/>
                </a:bodyPr>
                <a:lstStyle/>
                <a:p>
                  <a:pPr marL="0" lvl="1">
                    <a:lnSpc>
                      <a:spcPct val="90000"/>
                    </a:lnSpc>
                    <a:defRPr/>
                  </a:pPr>
                  <a:r>
                    <a:rPr lang="en-US" sz="1100" kern="0" dirty="0">
                      <a:solidFill>
                        <a:srgbClr val="308089"/>
                      </a:solidFill>
                      <a:latin typeface="Oracle Sans" panose="020B0503020204020204" pitchFamily="34" charset="0"/>
                      <a:cs typeface="Oracle Sans" panose="020B0503020204020204" pitchFamily="34" charset="0"/>
                    </a:rPr>
                    <a:t>Predictable IOPS Block Storage for up to 98% less, storage for whole lifecycle</a:t>
                  </a:r>
                </a:p>
              </p:txBody>
            </p:sp>
            <p:sp>
              <p:nvSpPr>
                <p:cNvPr id="114" name="TextBox 113">
                  <a:extLst>
                    <a:ext uri="{FF2B5EF4-FFF2-40B4-BE49-F238E27FC236}">
                      <a16:creationId xmlns:a16="http://schemas.microsoft.com/office/drawing/2014/main" id="{64C4C0D9-A0DC-CA4A-A5E8-3441A65B836D}"/>
                    </a:ext>
                  </a:extLst>
                </p:cNvPr>
                <p:cNvSpPr txBox="1"/>
                <p:nvPr/>
              </p:nvSpPr>
              <p:spPr>
                <a:xfrm>
                  <a:off x="376761" y="4218078"/>
                  <a:ext cx="2885990" cy="599647"/>
                </a:xfrm>
                <a:prstGeom prst="rect">
                  <a:avLst/>
                </a:prstGeom>
                <a:noFill/>
                <a:ln w="9525">
                  <a:noFill/>
                </a:ln>
              </p:spPr>
              <p:txBody>
                <a:bodyPr wrap="none" lIns="137160" tIns="91440" rtlCol="0">
                  <a:noAutofit/>
                </a:bodyPr>
                <a:lstStyle/>
                <a:p>
                  <a:pPr>
                    <a:defRPr/>
                  </a:pPr>
                  <a:r>
                    <a:rPr lang="en-US" sz="1400" b="1" kern="0" dirty="0">
                      <a:solidFill>
                        <a:srgbClr val="4E3629"/>
                      </a:solidFill>
                      <a:latin typeface="Oracle Sans" panose="020B0503020204020204" pitchFamily="34" charset="0"/>
                      <a:cs typeface="Oracle Sans" panose="020B0503020204020204" pitchFamily="34" charset="0"/>
                    </a:rPr>
                    <a:t>Compute</a:t>
                  </a:r>
                </a:p>
                <a:p>
                  <a:pPr>
                    <a:defRPr/>
                  </a:pPr>
                  <a:r>
                    <a:rPr lang="en-US" sz="1200" b="1" kern="0" dirty="0">
                      <a:solidFill>
                        <a:srgbClr val="4E3629"/>
                      </a:solidFill>
                      <a:latin typeface="Oracle Sans" panose="020B0503020204020204" pitchFamily="34" charset="0"/>
                      <a:cs typeface="Oracle Sans" panose="020B0503020204020204" pitchFamily="34" charset="0"/>
                    </a:rPr>
                    <a:t>Bare metal/VM, CPUs/GPUs</a:t>
                  </a:r>
                </a:p>
              </p:txBody>
            </p:sp>
            <p:sp>
              <p:nvSpPr>
                <p:cNvPr id="115" name="Rectangle 114">
                  <a:extLst>
                    <a:ext uri="{FF2B5EF4-FFF2-40B4-BE49-F238E27FC236}">
                      <a16:creationId xmlns:a16="http://schemas.microsoft.com/office/drawing/2014/main" id="{760B60D6-8B8E-0B45-A65B-5BEE0D5C1E18}"/>
                    </a:ext>
                  </a:extLst>
                </p:cNvPr>
                <p:cNvSpPr/>
                <p:nvPr/>
              </p:nvSpPr>
              <p:spPr>
                <a:xfrm>
                  <a:off x="1211879" y="4787003"/>
                  <a:ext cx="2029914" cy="761555"/>
                </a:xfrm>
                <a:prstGeom prst="rect">
                  <a:avLst/>
                </a:prstGeom>
              </p:spPr>
              <p:txBody>
                <a:bodyPr wrap="square">
                  <a:spAutoFit/>
                </a:bodyPr>
                <a:lstStyle/>
                <a:p>
                  <a:pPr marL="0" lvl="1">
                    <a:lnSpc>
                      <a:spcPct val="90000"/>
                    </a:lnSpc>
                    <a:defRPr/>
                  </a:pPr>
                  <a:r>
                    <a:rPr lang="en-US" sz="1100" kern="0" dirty="0">
                      <a:solidFill>
                        <a:srgbClr val="308089"/>
                      </a:solidFill>
                      <a:latin typeface="Oracle Sans" panose="020B0503020204020204" pitchFamily="34" charset="0"/>
                      <a:cs typeface="Oracle Sans" panose="020B0503020204020204" pitchFamily="34" charset="0"/>
                    </a:rPr>
                    <a:t>Up to 64 CPU cores, 8 GPUs, 768 GB RAM, 51 TB local NVMe SSD, 5M IOPS, AMD and Intel processors</a:t>
                  </a:r>
                </a:p>
              </p:txBody>
            </p:sp>
            <p:sp>
              <p:nvSpPr>
                <p:cNvPr id="116" name="TextBox 115">
                  <a:extLst>
                    <a:ext uri="{FF2B5EF4-FFF2-40B4-BE49-F238E27FC236}">
                      <a16:creationId xmlns:a16="http://schemas.microsoft.com/office/drawing/2014/main" id="{6270FD37-4A17-1C4A-94E4-20A732549C0F}"/>
                    </a:ext>
                  </a:extLst>
                </p:cNvPr>
                <p:cNvSpPr txBox="1"/>
                <p:nvPr/>
              </p:nvSpPr>
              <p:spPr>
                <a:xfrm>
                  <a:off x="8876207" y="4244376"/>
                  <a:ext cx="2716356" cy="584940"/>
                </a:xfrm>
                <a:prstGeom prst="rect">
                  <a:avLst/>
                </a:prstGeom>
                <a:noFill/>
                <a:ln w="9525">
                  <a:noFill/>
                </a:ln>
              </p:spPr>
              <p:txBody>
                <a:bodyPr wrap="none" lIns="137160" tIns="91440" rtlCol="0">
                  <a:noAutofit/>
                </a:bodyPr>
                <a:lstStyle/>
                <a:p>
                  <a:pPr>
                    <a:defRPr/>
                  </a:pPr>
                  <a:r>
                    <a:rPr lang="en-US" sz="1400" b="1" kern="0" dirty="0">
                      <a:solidFill>
                        <a:srgbClr val="4E3629"/>
                      </a:solidFill>
                      <a:latin typeface="Oracle Sans" panose="020B0503020204020204" pitchFamily="34" charset="0"/>
                      <a:cs typeface="Oracle Sans" panose="020B0503020204020204" pitchFamily="34" charset="0"/>
                    </a:rPr>
                    <a:t>Networking</a:t>
                  </a:r>
                </a:p>
                <a:p>
                  <a:pPr>
                    <a:defRPr/>
                  </a:pPr>
                  <a:r>
                    <a:rPr lang="en-US" sz="1200" b="1" kern="0" dirty="0">
                      <a:solidFill>
                        <a:srgbClr val="4E3629"/>
                      </a:solidFill>
                      <a:latin typeface="Oracle Sans" panose="020B0503020204020204" pitchFamily="34" charset="0"/>
                      <a:cs typeface="Oracle Sans" panose="020B0503020204020204" pitchFamily="34" charset="0"/>
                    </a:rPr>
                    <a:t>VCN, LBaaS, FastConnect, VPN</a:t>
                  </a:r>
                </a:p>
              </p:txBody>
            </p:sp>
            <p:sp>
              <p:nvSpPr>
                <p:cNvPr id="117" name="Rectangle 116">
                  <a:extLst>
                    <a:ext uri="{FF2B5EF4-FFF2-40B4-BE49-F238E27FC236}">
                      <a16:creationId xmlns:a16="http://schemas.microsoft.com/office/drawing/2014/main" id="{5BC7C7B6-82FD-A74B-9EE4-1CF23D6AE4E5}"/>
                    </a:ext>
                  </a:extLst>
                </p:cNvPr>
                <p:cNvSpPr/>
                <p:nvPr/>
              </p:nvSpPr>
              <p:spPr>
                <a:xfrm>
                  <a:off x="9562669" y="4825033"/>
                  <a:ext cx="2179389" cy="761555"/>
                </a:xfrm>
                <a:prstGeom prst="rect">
                  <a:avLst/>
                </a:prstGeom>
              </p:spPr>
              <p:txBody>
                <a:bodyPr wrap="square">
                  <a:spAutoFit/>
                </a:bodyPr>
                <a:lstStyle/>
                <a:p>
                  <a:pPr marL="0" lvl="1">
                    <a:lnSpc>
                      <a:spcPct val="90000"/>
                    </a:lnSpc>
                    <a:defRPr/>
                  </a:pPr>
                  <a:r>
                    <a:rPr lang="en-US" sz="1100" kern="0" dirty="0">
                      <a:solidFill>
                        <a:srgbClr val="308089"/>
                      </a:solidFill>
                      <a:latin typeface="Oracle Sans" panose="020B0503020204020204" pitchFamily="34" charset="0"/>
                      <a:cs typeface="Oracle Sans" panose="020B0503020204020204" pitchFamily="34" charset="0"/>
                    </a:rPr>
                    <a:t>Isolated networks with reserved IPs, security lists, firewalls, lowest cost private connectivity</a:t>
                  </a:r>
                </a:p>
              </p:txBody>
            </p:sp>
            <p:sp>
              <p:nvSpPr>
                <p:cNvPr id="118" name="TextBox 117">
                  <a:extLst>
                    <a:ext uri="{FF2B5EF4-FFF2-40B4-BE49-F238E27FC236}">
                      <a16:creationId xmlns:a16="http://schemas.microsoft.com/office/drawing/2014/main" id="{A0BDCEBB-EF1B-D744-8F67-4B5CD08E00FA}"/>
                    </a:ext>
                  </a:extLst>
                </p:cNvPr>
                <p:cNvSpPr txBox="1"/>
                <p:nvPr/>
              </p:nvSpPr>
              <p:spPr>
                <a:xfrm>
                  <a:off x="527456" y="2804801"/>
                  <a:ext cx="2714336" cy="561777"/>
                </a:xfrm>
                <a:prstGeom prst="rect">
                  <a:avLst/>
                </a:prstGeom>
                <a:noFill/>
                <a:ln w="9525">
                  <a:noFill/>
                </a:ln>
              </p:spPr>
              <p:txBody>
                <a:bodyPr wrap="none" lIns="137160" tIns="91440" rtlCol="0">
                  <a:noAutofit/>
                </a:bodyPr>
                <a:lstStyle/>
                <a:p>
                  <a:pPr>
                    <a:defRPr/>
                  </a:pPr>
                  <a:r>
                    <a:rPr lang="en-US" sz="1400" b="1" kern="0" dirty="0">
                      <a:solidFill>
                        <a:srgbClr val="4E3629"/>
                      </a:solidFill>
                      <a:latin typeface="Oracle Sans" panose="020B0503020204020204" pitchFamily="34" charset="0"/>
                      <a:cs typeface="Oracle Sans" panose="020B0503020204020204" pitchFamily="34" charset="0"/>
                    </a:rPr>
                    <a:t>Containers</a:t>
                  </a:r>
                </a:p>
                <a:p>
                  <a:pPr>
                    <a:defRPr/>
                  </a:pPr>
                  <a:r>
                    <a:rPr lang="en-US" sz="1200" b="1" kern="0" dirty="0">
                      <a:solidFill>
                        <a:srgbClr val="4E3629"/>
                      </a:solidFill>
                      <a:latin typeface="Oracle Sans" panose="020B0503020204020204" pitchFamily="34" charset="0"/>
                      <a:cs typeface="Oracle Sans" panose="020B0503020204020204" pitchFamily="34" charset="0"/>
                    </a:rPr>
                    <a:t>Containers and Kubernetes</a:t>
                  </a:r>
                </a:p>
              </p:txBody>
            </p:sp>
            <p:sp>
              <p:nvSpPr>
                <p:cNvPr id="119" name="Rectangle 118">
                  <a:extLst>
                    <a:ext uri="{FF2B5EF4-FFF2-40B4-BE49-F238E27FC236}">
                      <a16:creationId xmlns:a16="http://schemas.microsoft.com/office/drawing/2014/main" id="{4FA824B6-BDA2-FD48-84AE-352FE5D31BB3}"/>
                    </a:ext>
                  </a:extLst>
                </p:cNvPr>
                <p:cNvSpPr/>
                <p:nvPr/>
              </p:nvSpPr>
              <p:spPr>
                <a:xfrm>
                  <a:off x="1200931" y="3426123"/>
                  <a:ext cx="1948519" cy="595356"/>
                </a:xfrm>
                <a:prstGeom prst="rect">
                  <a:avLst/>
                </a:prstGeom>
                <a:ln>
                  <a:noFill/>
                </a:ln>
              </p:spPr>
              <p:txBody>
                <a:bodyPr wrap="square">
                  <a:spAutoFit/>
                </a:bodyPr>
                <a:lstStyle/>
                <a:p>
                  <a:pPr marL="0" lvl="1">
                    <a:lnSpc>
                      <a:spcPct val="90000"/>
                    </a:lnSpc>
                    <a:defRPr/>
                  </a:pPr>
                  <a:r>
                    <a:rPr lang="en-US" sz="1100" kern="0" dirty="0">
                      <a:solidFill>
                        <a:srgbClr val="308089"/>
                      </a:solidFill>
                      <a:latin typeface="Oracle Sans" panose="020B0503020204020204" pitchFamily="34" charset="0"/>
                      <a:cs typeface="Oracle Sans" panose="020B0503020204020204" pitchFamily="34" charset="0"/>
                    </a:rPr>
                    <a:t>Fully managed, certified Kubernetes service with Docker containers</a:t>
                  </a:r>
                </a:p>
              </p:txBody>
            </p:sp>
            <p:sp>
              <p:nvSpPr>
                <p:cNvPr id="122" name="TextBox 121">
                  <a:extLst>
                    <a:ext uri="{FF2B5EF4-FFF2-40B4-BE49-F238E27FC236}">
                      <a16:creationId xmlns:a16="http://schemas.microsoft.com/office/drawing/2014/main" id="{1B6FDCF6-258B-404B-9519-69D3AC7D31C3}"/>
                    </a:ext>
                  </a:extLst>
                </p:cNvPr>
                <p:cNvSpPr txBox="1"/>
                <p:nvPr/>
              </p:nvSpPr>
              <p:spPr>
                <a:xfrm>
                  <a:off x="3245084" y="2804801"/>
                  <a:ext cx="2814950" cy="560401"/>
                </a:xfrm>
                <a:prstGeom prst="rect">
                  <a:avLst/>
                </a:prstGeom>
                <a:noFill/>
                <a:ln w="9525">
                  <a:noFill/>
                </a:ln>
              </p:spPr>
              <p:txBody>
                <a:bodyPr wrap="none" lIns="137160" tIns="91440" rtlCol="0">
                  <a:noAutofit/>
                </a:bodyPr>
                <a:lstStyle/>
                <a:p>
                  <a:pPr>
                    <a:defRPr/>
                  </a:pPr>
                  <a:r>
                    <a:rPr lang="en-US" sz="1400" b="1" kern="0" dirty="0">
                      <a:solidFill>
                        <a:srgbClr val="4E3629"/>
                      </a:solidFill>
                      <a:latin typeface="Oracle Sans" panose="020B0503020204020204" pitchFamily="34" charset="0"/>
                      <a:cs typeface="Oracle Sans" panose="020B0503020204020204" pitchFamily="34" charset="0"/>
                    </a:rPr>
                    <a:t>Data Movement</a:t>
                  </a:r>
                </a:p>
                <a:p>
                  <a:pPr>
                    <a:defRPr/>
                  </a:pPr>
                  <a:r>
                    <a:rPr lang="en-US" sz="1200" b="1" kern="0" dirty="0">
                      <a:solidFill>
                        <a:srgbClr val="4E3629"/>
                      </a:solidFill>
                      <a:latin typeface="Oracle Sans" panose="020B0503020204020204" pitchFamily="34" charset="0"/>
                      <a:cs typeface="Oracle Sans" panose="020B0503020204020204" pitchFamily="34" charset="0"/>
                    </a:rPr>
                    <a:t>Storage appliance, Data Transfer</a:t>
                  </a:r>
                </a:p>
              </p:txBody>
            </p:sp>
            <p:sp>
              <p:nvSpPr>
                <p:cNvPr id="124" name="Rectangle 123">
                  <a:extLst>
                    <a:ext uri="{FF2B5EF4-FFF2-40B4-BE49-F238E27FC236}">
                      <a16:creationId xmlns:a16="http://schemas.microsoft.com/office/drawing/2014/main" id="{11089DAF-278D-0044-9E0B-40C35D1E9EBB}"/>
                    </a:ext>
                  </a:extLst>
                </p:cNvPr>
                <p:cNvSpPr/>
                <p:nvPr/>
              </p:nvSpPr>
              <p:spPr>
                <a:xfrm>
                  <a:off x="3949262" y="3408308"/>
                  <a:ext cx="1965925" cy="761555"/>
                </a:xfrm>
                <a:prstGeom prst="rect">
                  <a:avLst/>
                </a:prstGeom>
                <a:ln>
                  <a:noFill/>
                </a:ln>
              </p:spPr>
              <p:txBody>
                <a:bodyPr wrap="square">
                  <a:spAutoFit/>
                </a:bodyPr>
                <a:lstStyle/>
                <a:p>
                  <a:pPr marL="0" lvl="1">
                    <a:lnSpc>
                      <a:spcPct val="90000"/>
                    </a:lnSpc>
                    <a:defRPr/>
                  </a:pPr>
                  <a:r>
                    <a:rPr lang="en-US" sz="1100" kern="0" dirty="0">
                      <a:solidFill>
                        <a:srgbClr val="308089"/>
                      </a:solidFill>
                      <a:latin typeface="Oracle Sans" panose="020B0503020204020204" pitchFamily="34" charset="0"/>
                      <a:cs typeface="Oracle Sans" panose="020B0503020204020204" pitchFamily="34" charset="0"/>
                    </a:rPr>
                    <a:t>Software NAS gateway, data ingest service with full chain of custody </a:t>
                  </a:r>
                  <a:br>
                    <a:rPr lang="en-US" sz="1100" kern="0" dirty="0">
                      <a:solidFill>
                        <a:srgbClr val="308089"/>
                      </a:solidFill>
                      <a:latin typeface="Oracle Sans" panose="020B0503020204020204" pitchFamily="34" charset="0"/>
                      <a:cs typeface="Oracle Sans" panose="020B0503020204020204" pitchFamily="34" charset="0"/>
                    </a:rPr>
                  </a:br>
                  <a:r>
                    <a:rPr lang="en-US" sz="1100" kern="0" dirty="0">
                      <a:solidFill>
                        <a:srgbClr val="308089"/>
                      </a:solidFill>
                      <a:latin typeface="Oracle Sans" panose="020B0503020204020204" pitchFamily="34" charset="0"/>
                      <a:cs typeface="Oracle Sans" panose="020B0503020204020204" pitchFamily="34" charset="0"/>
                    </a:rPr>
                    <a:t>(HDD or appliance)</a:t>
                  </a:r>
                </a:p>
              </p:txBody>
            </p:sp>
            <p:sp>
              <p:nvSpPr>
                <p:cNvPr id="171" name="Freeform 14">
                  <a:extLst>
                    <a:ext uri="{FF2B5EF4-FFF2-40B4-BE49-F238E27FC236}">
                      <a16:creationId xmlns:a16="http://schemas.microsoft.com/office/drawing/2014/main" id="{92C6612C-7BC4-4C47-B7FE-620720953FCB}"/>
                    </a:ext>
                  </a:extLst>
                </p:cNvPr>
                <p:cNvSpPr>
                  <a:spLocks noChangeArrowheads="1"/>
                </p:cNvSpPr>
                <p:nvPr/>
              </p:nvSpPr>
              <p:spPr bwMode="auto">
                <a:xfrm>
                  <a:off x="3403970" y="3472080"/>
                  <a:ext cx="490841" cy="489406"/>
                </a:xfrm>
                <a:custGeom>
                  <a:avLst/>
                  <a:gdLst>
                    <a:gd name="T0" fmla="*/ 753 w 1506"/>
                    <a:gd name="T1" fmla="*/ 0 h 1505"/>
                    <a:gd name="T2" fmla="*/ 0 w 1506"/>
                    <a:gd name="T3" fmla="*/ 752 h 1505"/>
                    <a:gd name="T4" fmla="*/ 753 w 1506"/>
                    <a:gd name="T5" fmla="*/ 1504 h 1505"/>
                    <a:gd name="T6" fmla="*/ 1505 w 1506"/>
                    <a:gd name="T7" fmla="*/ 752 h 1505"/>
                    <a:gd name="T8" fmla="*/ 753 w 1506"/>
                    <a:gd name="T9" fmla="*/ 0 h 1505"/>
                    <a:gd name="T10" fmla="*/ 1104 w 1506"/>
                    <a:gd name="T11" fmla="*/ 1030 h 1505"/>
                    <a:gd name="T12" fmla="*/ 782 w 1506"/>
                    <a:gd name="T13" fmla="*/ 1030 h 1505"/>
                    <a:gd name="T14" fmla="*/ 782 w 1506"/>
                    <a:gd name="T15" fmla="*/ 791 h 1505"/>
                    <a:gd name="T16" fmla="*/ 858 w 1506"/>
                    <a:gd name="T17" fmla="*/ 873 h 1505"/>
                    <a:gd name="T18" fmla="*/ 897 w 1506"/>
                    <a:gd name="T19" fmla="*/ 836 h 1505"/>
                    <a:gd name="T20" fmla="*/ 753 w 1506"/>
                    <a:gd name="T21" fmla="*/ 681 h 1505"/>
                    <a:gd name="T22" fmla="*/ 609 w 1506"/>
                    <a:gd name="T23" fmla="*/ 836 h 1505"/>
                    <a:gd name="T24" fmla="*/ 648 w 1506"/>
                    <a:gd name="T25" fmla="*/ 873 h 1505"/>
                    <a:gd name="T26" fmla="*/ 724 w 1506"/>
                    <a:gd name="T27" fmla="*/ 791 h 1505"/>
                    <a:gd name="T28" fmla="*/ 724 w 1506"/>
                    <a:gd name="T29" fmla="*/ 1030 h 1505"/>
                    <a:gd name="T30" fmla="*/ 428 w 1506"/>
                    <a:gd name="T31" fmla="*/ 1030 h 1505"/>
                    <a:gd name="T32" fmla="*/ 205 w 1506"/>
                    <a:gd name="T33" fmla="*/ 815 h 1505"/>
                    <a:gd name="T34" fmla="*/ 428 w 1506"/>
                    <a:gd name="T35" fmla="*/ 555 h 1505"/>
                    <a:gd name="T36" fmla="*/ 433 w 1506"/>
                    <a:gd name="T37" fmla="*/ 555 h 1505"/>
                    <a:gd name="T38" fmla="*/ 651 w 1506"/>
                    <a:gd name="T39" fmla="*/ 382 h 1505"/>
                    <a:gd name="T40" fmla="*/ 834 w 1506"/>
                    <a:gd name="T41" fmla="*/ 479 h 1505"/>
                    <a:gd name="T42" fmla="*/ 900 w 1506"/>
                    <a:gd name="T43" fmla="*/ 469 h 1505"/>
                    <a:gd name="T44" fmla="*/ 1088 w 1506"/>
                    <a:gd name="T45" fmla="*/ 608 h 1505"/>
                    <a:gd name="T46" fmla="*/ 1107 w 1506"/>
                    <a:gd name="T47" fmla="*/ 608 h 1505"/>
                    <a:gd name="T48" fmla="*/ 1303 w 1506"/>
                    <a:gd name="T49" fmla="*/ 810 h 1505"/>
                    <a:gd name="T50" fmla="*/ 1104 w 1506"/>
                    <a:gd name="T51" fmla="*/ 1030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6" h="1505">
                      <a:moveTo>
                        <a:pt x="753" y="0"/>
                      </a:moveTo>
                      <a:cubicBezTo>
                        <a:pt x="336" y="0"/>
                        <a:pt x="0" y="338"/>
                        <a:pt x="0" y="752"/>
                      </a:cubicBezTo>
                      <a:cubicBezTo>
                        <a:pt x="0" y="1169"/>
                        <a:pt x="339" y="1504"/>
                        <a:pt x="753" y="1504"/>
                      </a:cubicBezTo>
                      <a:cubicBezTo>
                        <a:pt x="1170" y="1504"/>
                        <a:pt x="1505" y="1166"/>
                        <a:pt x="1505" y="752"/>
                      </a:cubicBezTo>
                      <a:cubicBezTo>
                        <a:pt x="1505" y="335"/>
                        <a:pt x="1170" y="0"/>
                        <a:pt x="753" y="0"/>
                      </a:cubicBezTo>
                      <a:close/>
                      <a:moveTo>
                        <a:pt x="1104" y="1030"/>
                      </a:moveTo>
                      <a:lnTo>
                        <a:pt x="782" y="1030"/>
                      </a:lnTo>
                      <a:lnTo>
                        <a:pt x="782" y="791"/>
                      </a:lnTo>
                      <a:lnTo>
                        <a:pt x="858" y="873"/>
                      </a:lnTo>
                      <a:lnTo>
                        <a:pt x="897" y="836"/>
                      </a:lnTo>
                      <a:lnTo>
                        <a:pt x="753" y="681"/>
                      </a:lnTo>
                      <a:lnTo>
                        <a:pt x="609" y="836"/>
                      </a:lnTo>
                      <a:lnTo>
                        <a:pt x="648" y="873"/>
                      </a:lnTo>
                      <a:lnTo>
                        <a:pt x="724" y="791"/>
                      </a:lnTo>
                      <a:lnTo>
                        <a:pt x="724" y="1030"/>
                      </a:lnTo>
                      <a:lnTo>
                        <a:pt x="428" y="1030"/>
                      </a:lnTo>
                      <a:cubicBezTo>
                        <a:pt x="305" y="1030"/>
                        <a:pt x="205" y="941"/>
                        <a:pt x="205" y="815"/>
                      </a:cubicBezTo>
                      <a:cubicBezTo>
                        <a:pt x="205" y="679"/>
                        <a:pt x="289" y="579"/>
                        <a:pt x="428" y="555"/>
                      </a:cubicBezTo>
                      <a:cubicBezTo>
                        <a:pt x="430" y="555"/>
                        <a:pt x="433" y="555"/>
                        <a:pt x="433" y="555"/>
                      </a:cubicBezTo>
                      <a:cubicBezTo>
                        <a:pt x="457" y="456"/>
                        <a:pt x="546" y="382"/>
                        <a:pt x="651" y="382"/>
                      </a:cubicBezTo>
                      <a:cubicBezTo>
                        <a:pt x="727" y="382"/>
                        <a:pt x="795" y="422"/>
                        <a:pt x="834" y="479"/>
                      </a:cubicBezTo>
                      <a:cubicBezTo>
                        <a:pt x="855" y="471"/>
                        <a:pt x="876" y="469"/>
                        <a:pt x="900" y="469"/>
                      </a:cubicBezTo>
                      <a:cubicBezTo>
                        <a:pt x="989" y="469"/>
                        <a:pt x="1062" y="526"/>
                        <a:pt x="1088" y="608"/>
                      </a:cubicBezTo>
                      <a:cubicBezTo>
                        <a:pt x="1094" y="608"/>
                        <a:pt x="1099" y="608"/>
                        <a:pt x="1107" y="608"/>
                      </a:cubicBezTo>
                      <a:cubicBezTo>
                        <a:pt x="1225" y="623"/>
                        <a:pt x="1303" y="707"/>
                        <a:pt x="1303" y="810"/>
                      </a:cubicBezTo>
                      <a:cubicBezTo>
                        <a:pt x="1303" y="920"/>
                        <a:pt x="1214" y="1030"/>
                        <a:pt x="1104" y="1030"/>
                      </a:cubicBezTo>
                      <a:close/>
                    </a:path>
                  </a:pathLst>
                </a:custGeom>
                <a:solidFill>
                  <a:srgbClr val="30808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solidFill>
                      <a:srgbClr val="58595B"/>
                    </a:solidFill>
                    <a:latin typeface="Oracle Sans" panose="020B0503020204020204" pitchFamily="34" charset="0"/>
                    <a:cs typeface="Oracle Sans" panose="020B0503020204020204" pitchFamily="34" charset="0"/>
                  </a:endParaRPr>
                </a:p>
              </p:txBody>
            </p:sp>
            <p:sp>
              <p:nvSpPr>
                <p:cNvPr id="172" name="TextBox 171">
                  <a:extLst>
                    <a:ext uri="{FF2B5EF4-FFF2-40B4-BE49-F238E27FC236}">
                      <a16:creationId xmlns:a16="http://schemas.microsoft.com/office/drawing/2014/main" id="{37394C7E-363B-1543-B263-D9930FCCBC6A}"/>
                    </a:ext>
                  </a:extLst>
                </p:cNvPr>
                <p:cNvSpPr txBox="1"/>
                <p:nvPr/>
              </p:nvSpPr>
              <p:spPr>
                <a:xfrm>
                  <a:off x="6060645" y="2806972"/>
                  <a:ext cx="2815561" cy="558230"/>
                </a:xfrm>
                <a:prstGeom prst="rect">
                  <a:avLst/>
                </a:prstGeom>
                <a:noFill/>
                <a:ln w="9525">
                  <a:noFill/>
                </a:ln>
              </p:spPr>
              <p:txBody>
                <a:bodyPr wrap="none" lIns="137160" tIns="91440" rtlCol="0">
                  <a:noAutofit/>
                </a:bodyPr>
                <a:lstStyle/>
                <a:p>
                  <a:pPr>
                    <a:defRPr/>
                  </a:pPr>
                  <a:r>
                    <a:rPr lang="en-US" sz="1400" b="1" kern="0" dirty="0">
                      <a:solidFill>
                        <a:srgbClr val="4E3629"/>
                      </a:solidFill>
                      <a:latin typeface="Oracle Sans" panose="020B0503020204020204" pitchFamily="34" charset="0"/>
                      <a:cs typeface="Oracle Sans" panose="020B0503020204020204" pitchFamily="34" charset="0"/>
                    </a:rPr>
                    <a:t>Autonomous Database</a:t>
                  </a:r>
                </a:p>
                <a:p>
                  <a:pPr>
                    <a:defRPr/>
                  </a:pPr>
                  <a:r>
                    <a:rPr lang="en-US" sz="1200" b="1" kern="0" dirty="0">
                      <a:solidFill>
                        <a:srgbClr val="4E3629"/>
                      </a:solidFill>
                      <a:latin typeface="Oracle Sans" panose="020B0503020204020204" pitchFamily="34" charset="0"/>
                      <a:cs typeface="Oracle Sans" panose="020B0503020204020204" pitchFamily="34" charset="0"/>
                    </a:rPr>
                    <a:t>Transactions, Data Warehouse</a:t>
                  </a:r>
                </a:p>
              </p:txBody>
            </p:sp>
            <p:sp>
              <p:nvSpPr>
                <p:cNvPr id="176" name="Rectangle 175">
                  <a:extLst>
                    <a:ext uri="{FF2B5EF4-FFF2-40B4-BE49-F238E27FC236}">
                      <a16:creationId xmlns:a16="http://schemas.microsoft.com/office/drawing/2014/main" id="{25332DA1-05A4-5640-AF3C-0E737484AA77}"/>
                    </a:ext>
                  </a:extLst>
                </p:cNvPr>
                <p:cNvSpPr/>
                <p:nvPr/>
              </p:nvSpPr>
              <p:spPr>
                <a:xfrm>
                  <a:off x="6842002" y="3372764"/>
                  <a:ext cx="2057340" cy="761555"/>
                </a:xfrm>
                <a:prstGeom prst="rect">
                  <a:avLst/>
                </a:prstGeom>
                <a:ln>
                  <a:noFill/>
                </a:ln>
              </p:spPr>
              <p:txBody>
                <a:bodyPr wrap="square">
                  <a:spAutoFit/>
                </a:bodyPr>
                <a:lstStyle/>
                <a:p>
                  <a:pPr marL="0" lvl="1">
                    <a:lnSpc>
                      <a:spcPct val="90000"/>
                    </a:lnSpc>
                    <a:defRPr/>
                  </a:pPr>
                  <a:r>
                    <a:rPr lang="en-US" sz="1100" kern="0" dirty="0">
                      <a:solidFill>
                        <a:srgbClr val="308089"/>
                      </a:solidFill>
                      <a:latin typeface="Oracle Sans" panose="020B0503020204020204" pitchFamily="34" charset="0"/>
                      <a:cs typeface="Oracle Sans" panose="020B0503020204020204" pitchFamily="34" charset="0"/>
                    </a:rPr>
                    <a:t>Fast provisioning. Automatic tuning, patching, securing. 99.995% availability.</a:t>
                  </a:r>
                </a:p>
              </p:txBody>
            </p:sp>
            <p:sp>
              <p:nvSpPr>
                <p:cNvPr id="178" name="TextBox 177">
                  <a:extLst>
                    <a:ext uri="{FF2B5EF4-FFF2-40B4-BE49-F238E27FC236}">
                      <a16:creationId xmlns:a16="http://schemas.microsoft.com/office/drawing/2014/main" id="{01EB1B54-9098-8C4C-B692-F76262C4FECA}"/>
                    </a:ext>
                  </a:extLst>
                </p:cNvPr>
                <p:cNvSpPr txBox="1"/>
                <p:nvPr/>
              </p:nvSpPr>
              <p:spPr>
                <a:xfrm>
                  <a:off x="8876817" y="2793085"/>
                  <a:ext cx="2815562" cy="572117"/>
                </a:xfrm>
                <a:prstGeom prst="rect">
                  <a:avLst/>
                </a:prstGeom>
                <a:noFill/>
                <a:ln w="9525">
                  <a:noFill/>
                </a:ln>
              </p:spPr>
              <p:txBody>
                <a:bodyPr wrap="none" lIns="137160" tIns="91440" rtlCol="0">
                  <a:noAutofit/>
                </a:bodyPr>
                <a:lstStyle/>
                <a:p>
                  <a:pPr>
                    <a:defRPr/>
                  </a:pPr>
                  <a:r>
                    <a:rPr lang="en-US" sz="1400" b="1" kern="0" dirty="0">
                      <a:solidFill>
                        <a:srgbClr val="4E3629"/>
                      </a:solidFill>
                      <a:latin typeface="Oracle Sans" panose="020B0503020204020204" pitchFamily="34" charset="0"/>
                      <a:cs typeface="Oracle Sans" panose="020B0503020204020204" pitchFamily="34" charset="0"/>
                    </a:rPr>
                    <a:t>Cloud Native</a:t>
                  </a:r>
                </a:p>
                <a:p>
                  <a:pPr>
                    <a:defRPr/>
                  </a:pPr>
                  <a:r>
                    <a:rPr lang="en-US" sz="1200" b="1" kern="0" dirty="0">
                      <a:solidFill>
                        <a:srgbClr val="4E3629"/>
                      </a:solidFill>
                      <a:latin typeface="Oracle Sans" panose="020B0503020204020204" pitchFamily="34" charset="0"/>
                      <a:cs typeface="Oracle Sans" panose="020B0503020204020204" pitchFamily="34" charset="0"/>
                    </a:rPr>
                    <a:t>Events, Streaming, Functions</a:t>
                  </a:r>
                </a:p>
              </p:txBody>
            </p:sp>
            <p:sp>
              <p:nvSpPr>
                <p:cNvPr id="179" name="Rectangle 178">
                  <a:extLst>
                    <a:ext uri="{FF2B5EF4-FFF2-40B4-BE49-F238E27FC236}">
                      <a16:creationId xmlns:a16="http://schemas.microsoft.com/office/drawing/2014/main" id="{07668741-5108-AC42-8092-304645E37037}"/>
                    </a:ext>
                  </a:extLst>
                </p:cNvPr>
                <p:cNvSpPr/>
                <p:nvPr/>
              </p:nvSpPr>
              <p:spPr>
                <a:xfrm>
                  <a:off x="9562668" y="3353729"/>
                  <a:ext cx="2086227" cy="761555"/>
                </a:xfrm>
                <a:prstGeom prst="rect">
                  <a:avLst/>
                </a:prstGeom>
              </p:spPr>
              <p:txBody>
                <a:bodyPr wrap="square">
                  <a:spAutoFit/>
                </a:bodyPr>
                <a:lstStyle/>
                <a:p>
                  <a:pPr marL="0" lvl="1">
                    <a:lnSpc>
                      <a:spcPct val="90000"/>
                    </a:lnSpc>
                  </a:pPr>
                  <a:r>
                    <a:rPr lang="en-US" sz="1100" kern="0" dirty="0">
                      <a:solidFill>
                        <a:srgbClr val="308089"/>
                      </a:solidFill>
                      <a:latin typeface="Oracle Sans" panose="020B0503020204020204" pitchFamily="34" charset="0"/>
                      <a:cs typeface="Oracle Sans" panose="020B0503020204020204" pitchFamily="34" charset="0"/>
                    </a:rPr>
                    <a:t>Fully-managed FaaS, event-triggered functions, high-volume data ingest,</a:t>
                  </a:r>
                </a:p>
                <a:p>
                  <a:pPr marL="0" lvl="1">
                    <a:lnSpc>
                      <a:spcPct val="90000"/>
                    </a:lnSpc>
                  </a:pPr>
                  <a:r>
                    <a:rPr lang="en-US" sz="1100" kern="0" dirty="0">
                      <a:solidFill>
                        <a:srgbClr val="308089"/>
                      </a:solidFill>
                      <a:latin typeface="Oracle Sans" panose="020B0503020204020204" pitchFamily="34" charset="0"/>
                      <a:cs typeface="Oracle Sans" panose="020B0503020204020204" pitchFamily="34" charset="0"/>
                    </a:rPr>
                    <a:t>notifications</a:t>
                  </a:r>
                </a:p>
              </p:txBody>
            </p:sp>
            <p:sp>
              <p:nvSpPr>
                <p:cNvPr id="180" name="Rectangle 179">
                  <a:extLst>
                    <a:ext uri="{FF2B5EF4-FFF2-40B4-BE49-F238E27FC236}">
                      <a16:creationId xmlns:a16="http://schemas.microsoft.com/office/drawing/2014/main" id="{952A6525-9893-2944-AC20-CB004733646D}"/>
                    </a:ext>
                  </a:extLst>
                </p:cNvPr>
                <p:cNvSpPr/>
                <p:nvPr/>
              </p:nvSpPr>
              <p:spPr bwMode="gray">
                <a:xfrm>
                  <a:off x="377372" y="2777928"/>
                  <a:ext cx="11364686" cy="2885550"/>
                </a:xfrm>
                <a:prstGeom prst="rect">
                  <a:avLst/>
                </a:prstGeom>
                <a:noFill/>
                <a:ln w="47625">
                  <a:solidFill>
                    <a:srgbClr val="759C6C"/>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dirty="0">
                    <a:solidFill>
                      <a:srgbClr val="FFFFFF"/>
                    </a:solidFill>
                    <a:latin typeface="Oracle Sans" panose="020B0503020204020204" pitchFamily="34" charset="0"/>
                    <a:cs typeface="Oracle Sans" panose="020B0503020204020204" pitchFamily="34" charset="0"/>
                  </a:endParaRPr>
                </a:p>
              </p:txBody>
            </p:sp>
            <p:cxnSp>
              <p:nvCxnSpPr>
                <p:cNvPr id="181" name="Straight Connector 180">
                  <a:extLst>
                    <a:ext uri="{FF2B5EF4-FFF2-40B4-BE49-F238E27FC236}">
                      <a16:creationId xmlns:a16="http://schemas.microsoft.com/office/drawing/2014/main" id="{79110016-41E7-6244-834B-EE2190E8CFF8}"/>
                    </a:ext>
                  </a:extLst>
                </p:cNvPr>
                <p:cNvCxnSpPr>
                  <a:cxnSpLocks/>
                </p:cNvCxnSpPr>
                <p:nvPr/>
              </p:nvCxnSpPr>
              <p:spPr>
                <a:xfrm>
                  <a:off x="8876817" y="2933974"/>
                  <a:ext cx="0" cy="261458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790C7A60-5D11-014C-8FCB-91BF561523D1}"/>
                    </a:ext>
                  </a:extLst>
                </p:cNvPr>
                <p:cNvCxnSpPr>
                  <a:cxnSpLocks/>
                </p:cNvCxnSpPr>
                <p:nvPr/>
              </p:nvCxnSpPr>
              <p:spPr>
                <a:xfrm>
                  <a:off x="6061255" y="2933974"/>
                  <a:ext cx="0" cy="261458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7A667D1F-076C-584F-B2BA-330B7A215D29}"/>
                    </a:ext>
                  </a:extLst>
                </p:cNvPr>
                <p:cNvCxnSpPr>
                  <a:cxnSpLocks/>
                </p:cNvCxnSpPr>
                <p:nvPr/>
              </p:nvCxnSpPr>
              <p:spPr>
                <a:xfrm>
                  <a:off x="3252271" y="2933974"/>
                  <a:ext cx="0" cy="261458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1827A43B-A891-D14F-A941-F75C3A4F24A6}"/>
                    </a:ext>
                  </a:extLst>
                </p:cNvPr>
                <p:cNvCxnSpPr>
                  <a:cxnSpLocks/>
                </p:cNvCxnSpPr>
                <p:nvPr/>
              </p:nvCxnSpPr>
              <p:spPr>
                <a:xfrm>
                  <a:off x="540708" y="4209267"/>
                  <a:ext cx="110518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85" name="Graphic 184">
                  <a:extLst>
                    <a:ext uri="{FF2B5EF4-FFF2-40B4-BE49-F238E27FC236}">
                      <a16:creationId xmlns:a16="http://schemas.microsoft.com/office/drawing/2014/main" id="{82D78ABE-C890-1C43-A3B5-A0166584BC5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28005" y="3426123"/>
                  <a:ext cx="471230" cy="471230"/>
                </a:xfrm>
                <a:prstGeom prst="rect">
                  <a:avLst/>
                </a:prstGeom>
              </p:spPr>
            </p:pic>
            <p:pic>
              <p:nvPicPr>
                <p:cNvPr id="186" name="Graphic 185">
                  <a:extLst>
                    <a:ext uri="{FF2B5EF4-FFF2-40B4-BE49-F238E27FC236}">
                      <a16:creationId xmlns:a16="http://schemas.microsoft.com/office/drawing/2014/main" id="{23059F10-9CB1-9B47-81C4-AA18A66BCDB3}"/>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6335" t="15602" r="10705" b="14457"/>
                <a:stretch/>
              </p:blipFill>
              <p:spPr>
                <a:xfrm>
                  <a:off x="6120322" y="3428999"/>
                  <a:ext cx="721680" cy="608405"/>
                </a:xfrm>
                <a:prstGeom prst="rect">
                  <a:avLst/>
                </a:prstGeom>
              </p:spPr>
            </p:pic>
            <p:sp>
              <p:nvSpPr>
                <p:cNvPr id="187" name="Freeform 28">
                  <a:extLst>
                    <a:ext uri="{FF2B5EF4-FFF2-40B4-BE49-F238E27FC236}">
                      <a16:creationId xmlns:a16="http://schemas.microsoft.com/office/drawing/2014/main" id="{239D5E8B-1A90-D845-ACE6-13BD2E572203}"/>
                    </a:ext>
                  </a:extLst>
                </p:cNvPr>
                <p:cNvSpPr>
                  <a:spLocks noChangeArrowheads="1"/>
                </p:cNvSpPr>
                <p:nvPr/>
              </p:nvSpPr>
              <p:spPr bwMode="auto">
                <a:xfrm>
                  <a:off x="3394731" y="4859608"/>
                  <a:ext cx="481170" cy="526042"/>
                </a:xfrm>
                <a:custGeom>
                  <a:avLst/>
                  <a:gdLst>
                    <a:gd name="T0" fmla="*/ 657 w 853"/>
                    <a:gd name="T1" fmla="*/ 14 h 929"/>
                    <a:gd name="T2" fmla="*/ 852 w 853"/>
                    <a:gd name="T3" fmla="*/ 79 h 929"/>
                    <a:gd name="T4" fmla="*/ 852 w 853"/>
                    <a:gd name="T5" fmla="*/ 849 h 929"/>
                    <a:gd name="T6" fmla="*/ 657 w 853"/>
                    <a:gd name="T7" fmla="*/ 914 h 929"/>
                    <a:gd name="T8" fmla="*/ 425 w 853"/>
                    <a:gd name="T9" fmla="*/ 928 h 929"/>
                    <a:gd name="T10" fmla="*/ 195 w 853"/>
                    <a:gd name="T11" fmla="*/ 914 h 929"/>
                    <a:gd name="T12" fmla="*/ 0 w 853"/>
                    <a:gd name="T13" fmla="*/ 849 h 929"/>
                    <a:gd name="T14" fmla="*/ 0 w 853"/>
                    <a:gd name="T15" fmla="*/ 79 h 929"/>
                    <a:gd name="T16" fmla="*/ 195 w 853"/>
                    <a:gd name="T17" fmla="*/ 14 h 929"/>
                    <a:gd name="T18" fmla="*/ 425 w 853"/>
                    <a:gd name="T19" fmla="*/ 0 h 929"/>
                    <a:gd name="T20" fmla="*/ 657 w 853"/>
                    <a:gd name="T21" fmla="*/ 14 h 929"/>
                    <a:gd name="T22" fmla="*/ 373 w 853"/>
                    <a:gd name="T23" fmla="*/ 756 h 929"/>
                    <a:gd name="T24" fmla="*/ 373 w 853"/>
                    <a:gd name="T25" fmla="*/ 604 h 929"/>
                    <a:gd name="T26" fmla="*/ 220 w 853"/>
                    <a:gd name="T27" fmla="*/ 604 h 929"/>
                    <a:gd name="T28" fmla="*/ 220 w 853"/>
                    <a:gd name="T29" fmla="*/ 756 h 929"/>
                    <a:gd name="T30" fmla="*/ 373 w 853"/>
                    <a:gd name="T31" fmla="*/ 756 h 929"/>
                    <a:gd name="T32" fmla="*/ 373 w 853"/>
                    <a:gd name="T33" fmla="*/ 482 h 929"/>
                    <a:gd name="T34" fmla="*/ 373 w 853"/>
                    <a:gd name="T35" fmla="*/ 330 h 929"/>
                    <a:gd name="T36" fmla="*/ 220 w 853"/>
                    <a:gd name="T37" fmla="*/ 330 h 929"/>
                    <a:gd name="T38" fmla="*/ 220 w 853"/>
                    <a:gd name="T39" fmla="*/ 482 h 929"/>
                    <a:gd name="T40" fmla="*/ 373 w 853"/>
                    <a:gd name="T41" fmla="*/ 482 h 929"/>
                    <a:gd name="T42" fmla="*/ 620 w 853"/>
                    <a:gd name="T43" fmla="*/ 756 h 929"/>
                    <a:gd name="T44" fmla="*/ 620 w 853"/>
                    <a:gd name="T45" fmla="*/ 604 h 929"/>
                    <a:gd name="T46" fmla="*/ 468 w 853"/>
                    <a:gd name="T47" fmla="*/ 604 h 929"/>
                    <a:gd name="T48" fmla="*/ 468 w 853"/>
                    <a:gd name="T49" fmla="*/ 756 h 929"/>
                    <a:gd name="T50" fmla="*/ 620 w 853"/>
                    <a:gd name="T51" fmla="*/ 756 h 929"/>
                    <a:gd name="T52" fmla="*/ 620 w 853"/>
                    <a:gd name="T53" fmla="*/ 482 h 929"/>
                    <a:gd name="T54" fmla="*/ 620 w 853"/>
                    <a:gd name="T55" fmla="*/ 330 h 929"/>
                    <a:gd name="T56" fmla="*/ 468 w 853"/>
                    <a:gd name="T57" fmla="*/ 330 h 929"/>
                    <a:gd name="T58" fmla="*/ 468 w 853"/>
                    <a:gd name="T59" fmla="*/ 482 h 929"/>
                    <a:gd name="T60" fmla="*/ 620 w 853"/>
                    <a:gd name="T61" fmla="*/ 482 h 929"/>
                    <a:gd name="T62" fmla="*/ 821 w 853"/>
                    <a:gd name="T63" fmla="*/ 138 h 929"/>
                    <a:gd name="T64" fmla="*/ 431 w 853"/>
                    <a:gd name="T65" fmla="*/ 76 h 929"/>
                    <a:gd name="T66" fmla="*/ 43 w 853"/>
                    <a:gd name="T67" fmla="*/ 138 h 929"/>
                    <a:gd name="T68" fmla="*/ 43 w 853"/>
                    <a:gd name="T69" fmla="*/ 138 h 929"/>
                    <a:gd name="T70" fmla="*/ 431 w 853"/>
                    <a:gd name="T71" fmla="*/ 200 h 929"/>
                    <a:gd name="T72" fmla="*/ 821 w 853"/>
                    <a:gd name="T73" fmla="*/ 138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3" h="929">
                      <a:moveTo>
                        <a:pt x="657" y="14"/>
                      </a:moveTo>
                      <a:cubicBezTo>
                        <a:pt x="852" y="36"/>
                        <a:pt x="852" y="76"/>
                        <a:pt x="852" y="79"/>
                      </a:cubicBezTo>
                      <a:lnTo>
                        <a:pt x="852" y="849"/>
                      </a:lnTo>
                      <a:cubicBezTo>
                        <a:pt x="852" y="852"/>
                        <a:pt x="849" y="891"/>
                        <a:pt x="657" y="914"/>
                      </a:cubicBezTo>
                      <a:cubicBezTo>
                        <a:pt x="544" y="928"/>
                        <a:pt x="431" y="928"/>
                        <a:pt x="425" y="928"/>
                      </a:cubicBezTo>
                      <a:cubicBezTo>
                        <a:pt x="420" y="928"/>
                        <a:pt x="305" y="928"/>
                        <a:pt x="195" y="914"/>
                      </a:cubicBezTo>
                      <a:cubicBezTo>
                        <a:pt x="3" y="889"/>
                        <a:pt x="0" y="849"/>
                        <a:pt x="0" y="849"/>
                      </a:cubicBezTo>
                      <a:lnTo>
                        <a:pt x="0" y="79"/>
                      </a:lnTo>
                      <a:cubicBezTo>
                        <a:pt x="0" y="76"/>
                        <a:pt x="3" y="36"/>
                        <a:pt x="195" y="14"/>
                      </a:cubicBezTo>
                      <a:cubicBezTo>
                        <a:pt x="308" y="0"/>
                        <a:pt x="420" y="0"/>
                        <a:pt x="425" y="0"/>
                      </a:cubicBezTo>
                      <a:cubicBezTo>
                        <a:pt x="431" y="0"/>
                        <a:pt x="547" y="0"/>
                        <a:pt x="657" y="14"/>
                      </a:cubicBezTo>
                      <a:close/>
                      <a:moveTo>
                        <a:pt x="373" y="756"/>
                      </a:moveTo>
                      <a:lnTo>
                        <a:pt x="373" y="604"/>
                      </a:lnTo>
                      <a:lnTo>
                        <a:pt x="220" y="604"/>
                      </a:lnTo>
                      <a:lnTo>
                        <a:pt x="220" y="756"/>
                      </a:lnTo>
                      <a:lnTo>
                        <a:pt x="373" y="756"/>
                      </a:lnTo>
                      <a:close/>
                      <a:moveTo>
                        <a:pt x="373" y="482"/>
                      </a:moveTo>
                      <a:lnTo>
                        <a:pt x="373" y="330"/>
                      </a:lnTo>
                      <a:lnTo>
                        <a:pt x="220" y="330"/>
                      </a:lnTo>
                      <a:lnTo>
                        <a:pt x="220" y="482"/>
                      </a:lnTo>
                      <a:lnTo>
                        <a:pt x="373" y="482"/>
                      </a:lnTo>
                      <a:close/>
                      <a:moveTo>
                        <a:pt x="620" y="756"/>
                      </a:moveTo>
                      <a:lnTo>
                        <a:pt x="620" y="604"/>
                      </a:lnTo>
                      <a:lnTo>
                        <a:pt x="468" y="604"/>
                      </a:lnTo>
                      <a:lnTo>
                        <a:pt x="468" y="756"/>
                      </a:lnTo>
                      <a:lnTo>
                        <a:pt x="620" y="756"/>
                      </a:lnTo>
                      <a:close/>
                      <a:moveTo>
                        <a:pt x="620" y="482"/>
                      </a:moveTo>
                      <a:lnTo>
                        <a:pt x="620" y="330"/>
                      </a:lnTo>
                      <a:lnTo>
                        <a:pt x="468" y="330"/>
                      </a:lnTo>
                      <a:lnTo>
                        <a:pt x="468" y="482"/>
                      </a:lnTo>
                      <a:lnTo>
                        <a:pt x="620" y="482"/>
                      </a:lnTo>
                      <a:close/>
                      <a:moveTo>
                        <a:pt x="821" y="138"/>
                      </a:moveTo>
                      <a:cubicBezTo>
                        <a:pt x="806" y="115"/>
                        <a:pt x="668" y="79"/>
                        <a:pt x="431" y="76"/>
                      </a:cubicBezTo>
                      <a:cubicBezTo>
                        <a:pt x="195" y="76"/>
                        <a:pt x="57" y="115"/>
                        <a:pt x="43" y="138"/>
                      </a:cubicBezTo>
                      <a:lnTo>
                        <a:pt x="43" y="138"/>
                      </a:lnTo>
                      <a:cubicBezTo>
                        <a:pt x="57" y="160"/>
                        <a:pt x="195" y="200"/>
                        <a:pt x="431" y="200"/>
                      </a:cubicBezTo>
                      <a:cubicBezTo>
                        <a:pt x="668" y="200"/>
                        <a:pt x="806" y="160"/>
                        <a:pt x="821" y="138"/>
                      </a:cubicBezTo>
                      <a:close/>
                    </a:path>
                  </a:pathLst>
                </a:custGeom>
                <a:solidFill>
                  <a:srgbClr val="308089"/>
                </a:solidFill>
                <a:ln>
                  <a:noFill/>
                </a:ln>
                <a:effectLst/>
              </p:spPr>
              <p:txBody>
                <a:bodyPr wrap="none" anchor="ctr"/>
                <a:lstStyle/>
                <a:p>
                  <a:pPr>
                    <a:defRPr/>
                  </a:pPr>
                  <a:endParaRPr lang="en-US" sz="1300" kern="0" dirty="0">
                    <a:solidFill>
                      <a:srgbClr val="000000"/>
                    </a:solidFill>
                    <a:latin typeface="Oracle Sans" panose="020B0503020204020204" pitchFamily="34" charset="0"/>
                    <a:cs typeface="Oracle Sans" panose="020B0503020204020204" pitchFamily="34" charset="0"/>
                  </a:endParaRPr>
                </a:p>
              </p:txBody>
            </p:sp>
            <p:pic>
              <p:nvPicPr>
                <p:cNvPr id="188" name="Graphic 187">
                  <a:extLst>
                    <a:ext uri="{FF2B5EF4-FFF2-40B4-BE49-F238E27FC236}">
                      <a16:creationId xmlns:a16="http://schemas.microsoft.com/office/drawing/2014/main" id="{C743E4BE-CADE-0045-B567-601AE3F6B5B0}"/>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26457" t="25908" r="25327" b="25877"/>
                <a:stretch/>
              </p:blipFill>
              <p:spPr>
                <a:xfrm>
                  <a:off x="629882" y="4836036"/>
                  <a:ext cx="571049" cy="571049"/>
                </a:xfrm>
                <a:prstGeom prst="rect">
                  <a:avLst/>
                </a:prstGeom>
              </p:spPr>
            </p:pic>
            <p:pic>
              <p:nvPicPr>
                <p:cNvPr id="189" name="Graphic 188">
                  <a:extLst>
                    <a:ext uri="{FF2B5EF4-FFF2-40B4-BE49-F238E27FC236}">
                      <a16:creationId xmlns:a16="http://schemas.microsoft.com/office/drawing/2014/main" id="{445A75B4-D05F-6E4B-8305-31520FF3746F}"/>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l="29115" t="27185" r="28843" b="27315"/>
                <a:stretch/>
              </p:blipFill>
              <p:spPr>
                <a:xfrm>
                  <a:off x="661977" y="3465767"/>
                  <a:ext cx="499719" cy="540815"/>
                </a:xfrm>
                <a:prstGeom prst="rect">
                  <a:avLst/>
                </a:prstGeom>
              </p:spPr>
            </p:pic>
            <p:pic>
              <p:nvPicPr>
                <p:cNvPr id="190" name="Graphic 189">
                  <a:extLst>
                    <a:ext uri="{FF2B5EF4-FFF2-40B4-BE49-F238E27FC236}">
                      <a16:creationId xmlns:a16="http://schemas.microsoft.com/office/drawing/2014/main" id="{17076565-B11D-B541-854F-43D95C219410}"/>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l="24723" t="21141" r="25210" b="24966"/>
                <a:stretch/>
              </p:blipFill>
              <p:spPr>
                <a:xfrm>
                  <a:off x="6134616" y="4777756"/>
                  <a:ext cx="589466" cy="634509"/>
                </a:xfrm>
                <a:prstGeom prst="rect">
                  <a:avLst/>
                </a:prstGeom>
              </p:spPr>
            </p:pic>
            <p:pic>
              <p:nvPicPr>
                <p:cNvPr id="191" name="Graphic 190">
                  <a:extLst>
                    <a:ext uri="{FF2B5EF4-FFF2-40B4-BE49-F238E27FC236}">
                      <a16:creationId xmlns:a16="http://schemas.microsoft.com/office/drawing/2014/main" id="{6FB01A39-C0D4-DB47-9A1F-28113B5CEFF6}"/>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l="27005" t="27307" r="27070" b="27919"/>
                <a:stretch/>
              </p:blipFill>
              <p:spPr>
                <a:xfrm>
                  <a:off x="8974358" y="4813506"/>
                  <a:ext cx="588310" cy="573574"/>
                </a:xfrm>
                <a:prstGeom prst="rect">
                  <a:avLst/>
                </a:prstGeom>
              </p:spPr>
            </p:pic>
          </p:grpSp>
        </p:grpSp>
        <p:grpSp>
          <p:nvGrpSpPr>
            <p:cNvPr id="89" name="Group 88">
              <a:extLst>
                <a:ext uri="{FF2B5EF4-FFF2-40B4-BE49-F238E27FC236}">
                  <a16:creationId xmlns:a16="http://schemas.microsoft.com/office/drawing/2014/main" id="{68FB7D2A-2623-D845-AC2D-D50071243080}"/>
                </a:ext>
              </a:extLst>
            </p:cNvPr>
            <p:cNvGrpSpPr/>
            <p:nvPr/>
          </p:nvGrpSpPr>
          <p:grpSpPr>
            <a:xfrm>
              <a:off x="916629" y="1706064"/>
              <a:ext cx="10452839" cy="667805"/>
              <a:chOff x="916629" y="1706064"/>
              <a:chExt cx="10452839" cy="667805"/>
            </a:xfrm>
          </p:grpSpPr>
          <p:sp>
            <p:nvSpPr>
              <p:cNvPr id="98" name="TextBox 97">
                <a:extLst>
                  <a:ext uri="{FF2B5EF4-FFF2-40B4-BE49-F238E27FC236}">
                    <a16:creationId xmlns:a16="http://schemas.microsoft.com/office/drawing/2014/main" id="{86105832-2BA7-4648-A645-293439B64631}"/>
                  </a:ext>
                </a:extLst>
              </p:cNvPr>
              <p:cNvSpPr txBox="1"/>
              <p:nvPr/>
            </p:nvSpPr>
            <p:spPr>
              <a:xfrm>
                <a:off x="916629" y="1706064"/>
                <a:ext cx="2264397" cy="666422"/>
              </a:xfrm>
              <a:prstGeom prst="rect">
                <a:avLst/>
              </a:prstGeom>
              <a:noFill/>
              <a:ln w="9525">
                <a:noFill/>
              </a:ln>
            </p:spPr>
            <p:txBody>
              <a:bodyPr wrap="square" lIns="137160" tIns="91440" rtlCol="0">
                <a:noAutofit/>
              </a:bodyPr>
              <a:lstStyle/>
              <a:p>
                <a:pPr>
                  <a:defRPr/>
                </a:pPr>
                <a:r>
                  <a:rPr lang="en-US" sz="1400" b="1" kern="0" dirty="0">
                    <a:solidFill>
                      <a:srgbClr val="4E3629"/>
                    </a:solidFill>
                    <a:latin typeface="Oracle Sans" panose="020B0503020204020204" pitchFamily="34" charset="0"/>
                    <a:cs typeface="Oracle Sans" panose="020B0503020204020204" pitchFamily="34" charset="0"/>
                  </a:rPr>
                  <a:t>Governance</a:t>
                </a:r>
              </a:p>
              <a:p>
                <a:pPr>
                  <a:defRPr/>
                </a:pPr>
                <a:r>
                  <a:rPr lang="en-US" sz="1200" kern="0" dirty="0">
                    <a:solidFill>
                      <a:srgbClr val="4E3629"/>
                    </a:solidFill>
                    <a:latin typeface="Oracle Sans" panose="020B0503020204020204" pitchFamily="34" charset="0"/>
                    <a:cs typeface="Oracle Sans" panose="020B0503020204020204" pitchFamily="34" charset="0"/>
                  </a:rPr>
                  <a:t>IAM, Tagging, Cost Analysis</a:t>
                </a:r>
              </a:p>
            </p:txBody>
          </p:sp>
          <p:sp>
            <p:nvSpPr>
              <p:cNvPr id="99" name="TextBox 98">
                <a:extLst>
                  <a:ext uri="{FF2B5EF4-FFF2-40B4-BE49-F238E27FC236}">
                    <a16:creationId xmlns:a16="http://schemas.microsoft.com/office/drawing/2014/main" id="{0E1306C8-5C15-474D-A444-CCB9F875D8FB}"/>
                  </a:ext>
                </a:extLst>
              </p:cNvPr>
              <p:cNvSpPr txBox="1"/>
              <p:nvPr/>
            </p:nvSpPr>
            <p:spPr>
              <a:xfrm>
                <a:off x="3497421" y="1706064"/>
                <a:ext cx="2490057" cy="667804"/>
              </a:xfrm>
              <a:prstGeom prst="rect">
                <a:avLst/>
              </a:prstGeom>
              <a:noFill/>
              <a:ln w="9525">
                <a:noFill/>
              </a:ln>
            </p:spPr>
            <p:txBody>
              <a:bodyPr wrap="none" lIns="137160" tIns="91440" rtlCol="0">
                <a:noAutofit/>
              </a:bodyPr>
              <a:lstStyle/>
              <a:p>
                <a:pPr>
                  <a:defRPr/>
                </a:pPr>
                <a:r>
                  <a:rPr lang="en-US" sz="1400" b="1" kern="0" dirty="0">
                    <a:solidFill>
                      <a:srgbClr val="4E3629"/>
                    </a:solidFill>
                    <a:latin typeface="Oracle Sans" panose="020B0503020204020204" pitchFamily="34" charset="0"/>
                    <a:cs typeface="Oracle Sans" panose="020B0503020204020204" pitchFamily="34" charset="0"/>
                  </a:rPr>
                  <a:t>Security</a:t>
                </a:r>
              </a:p>
              <a:p>
                <a:pPr>
                  <a:defRPr/>
                </a:pPr>
                <a:r>
                  <a:rPr lang="en-US" sz="1200" kern="0" dirty="0">
                    <a:solidFill>
                      <a:srgbClr val="4E3629"/>
                    </a:solidFill>
                    <a:latin typeface="Oracle Sans" panose="020B0503020204020204" pitchFamily="34" charset="0"/>
                    <a:cs typeface="Oracle Sans" panose="020B0503020204020204" pitchFamily="34" charset="0"/>
                  </a:rPr>
                  <a:t>IAM, Audit, KMS, CASB</a:t>
                </a:r>
              </a:p>
            </p:txBody>
          </p:sp>
          <p:sp>
            <p:nvSpPr>
              <p:cNvPr id="100" name="TextBox 99">
                <a:extLst>
                  <a:ext uri="{FF2B5EF4-FFF2-40B4-BE49-F238E27FC236}">
                    <a16:creationId xmlns:a16="http://schemas.microsoft.com/office/drawing/2014/main" id="{092B542C-FD0D-5C4B-A1B7-4F6F9935878D}"/>
                  </a:ext>
                </a:extLst>
              </p:cNvPr>
              <p:cNvSpPr txBox="1"/>
              <p:nvPr/>
            </p:nvSpPr>
            <p:spPr>
              <a:xfrm>
                <a:off x="5860292" y="1706065"/>
                <a:ext cx="2633472" cy="667804"/>
              </a:xfrm>
              <a:prstGeom prst="rect">
                <a:avLst/>
              </a:prstGeom>
              <a:noFill/>
              <a:ln w="9525">
                <a:noFill/>
              </a:ln>
            </p:spPr>
            <p:txBody>
              <a:bodyPr wrap="none" lIns="137160" tIns="91440" rtlCol="0">
                <a:noAutofit/>
              </a:bodyPr>
              <a:lstStyle/>
              <a:p>
                <a:pPr>
                  <a:defRPr/>
                </a:pPr>
                <a:r>
                  <a:rPr lang="en-US" sz="1400" b="1" kern="0" dirty="0">
                    <a:solidFill>
                      <a:srgbClr val="4E3629"/>
                    </a:solidFill>
                    <a:latin typeface="Oracle Sans" panose="020B0503020204020204" pitchFamily="34" charset="0"/>
                    <a:cs typeface="Oracle Sans" panose="020B0503020204020204" pitchFamily="34" charset="0"/>
                  </a:rPr>
                  <a:t>Management</a:t>
                </a:r>
              </a:p>
              <a:p>
                <a:pPr>
                  <a:defRPr/>
                </a:pPr>
                <a:r>
                  <a:rPr lang="en-US" sz="1200" kern="0" dirty="0">
                    <a:solidFill>
                      <a:srgbClr val="4E3629"/>
                    </a:solidFill>
                    <a:latin typeface="Oracle Sans" panose="020B0503020204020204" pitchFamily="34" charset="0"/>
                    <a:cs typeface="Oracle Sans" panose="020B0503020204020204" pitchFamily="34" charset="0"/>
                  </a:rPr>
                  <a:t>Monitoring, Notifications, Alarms</a:t>
                </a:r>
              </a:p>
            </p:txBody>
          </p:sp>
          <p:sp>
            <p:nvSpPr>
              <p:cNvPr id="101" name="TextBox 100">
                <a:extLst>
                  <a:ext uri="{FF2B5EF4-FFF2-40B4-BE49-F238E27FC236}">
                    <a16:creationId xmlns:a16="http://schemas.microsoft.com/office/drawing/2014/main" id="{6E450A80-FF84-214E-A705-23AF9E9DA9C7}"/>
                  </a:ext>
                </a:extLst>
              </p:cNvPr>
              <p:cNvSpPr txBox="1"/>
              <p:nvPr/>
            </p:nvSpPr>
            <p:spPr>
              <a:xfrm>
                <a:off x="8713751" y="1706064"/>
                <a:ext cx="2655717" cy="667804"/>
              </a:xfrm>
              <a:prstGeom prst="rect">
                <a:avLst/>
              </a:prstGeom>
              <a:noFill/>
              <a:ln w="9525">
                <a:noFill/>
              </a:ln>
            </p:spPr>
            <p:txBody>
              <a:bodyPr wrap="none" lIns="137160" tIns="91440" rtlCol="0">
                <a:noAutofit/>
              </a:bodyPr>
              <a:lstStyle/>
              <a:p>
                <a:pPr>
                  <a:defRPr/>
                </a:pPr>
                <a:r>
                  <a:rPr lang="en-US" sz="1400" b="1" kern="0" dirty="0">
                    <a:solidFill>
                      <a:srgbClr val="4E3629"/>
                    </a:solidFill>
                    <a:latin typeface="Oracle Sans" panose="020B0503020204020204" pitchFamily="34" charset="0"/>
                    <a:cs typeface="Oracle Sans" panose="020B0503020204020204" pitchFamily="34" charset="0"/>
                  </a:rPr>
                  <a:t>Automation</a:t>
                </a:r>
              </a:p>
              <a:p>
                <a:pPr>
                  <a:defRPr/>
                </a:pPr>
                <a:r>
                  <a:rPr lang="en-US" sz="1200" kern="0" dirty="0">
                    <a:solidFill>
                      <a:srgbClr val="4E3629"/>
                    </a:solidFill>
                    <a:latin typeface="Oracle Sans" panose="020B0503020204020204" pitchFamily="34" charset="0"/>
                    <a:cs typeface="Oracle Sans" panose="020B0503020204020204" pitchFamily="34" charset="0"/>
                  </a:rPr>
                  <a:t>Resource Manager, Ansible</a:t>
                </a:r>
              </a:p>
            </p:txBody>
          </p:sp>
        </p:grpSp>
        <p:sp>
          <p:nvSpPr>
            <p:cNvPr id="92" name="TextBox 91">
              <a:extLst>
                <a:ext uri="{FF2B5EF4-FFF2-40B4-BE49-F238E27FC236}">
                  <a16:creationId xmlns:a16="http://schemas.microsoft.com/office/drawing/2014/main" id="{B5F7C503-D676-024D-B6F9-28D00DD81F1B}"/>
                </a:ext>
              </a:extLst>
            </p:cNvPr>
            <p:cNvSpPr txBox="1"/>
            <p:nvPr/>
          </p:nvSpPr>
          <p:spPr>
            <a:xfrm>
              <a:off x="751799" y="2366736"/>
              <a:ext cx="10617669" cy="543073"/>
            </a:xfrm>
            <a:prstGeom prst="rect">
              <a:avLst/>
            </a:prstGeom>
            <a:noFill/>
            <a:ln w="9525">
              <a:noFill/>
            </a:ln>
          </p:spPr>
          <p:txBody>
            <a:bodyPr wrap="square" lIns="137160" tIns="45720" rtlCol="0">
              <a:noAutofit/>
            </a:bodyPr>
            <a:lstStyle/>
            <a:p>
              <a:pPr algn="ctr">
                <a:defRPr/>
              </a:pPr>
              <a:r>
                <a:rPr lang="en-US" sz="1400" b="1" kern="0" dirty="0">
                  <a:solidFill>
                    <a:schemeClr val="bg2">
                      <a:lumMod val="50000"/>
                    </a:schemeClr>
                  </a:solidFill>
                  <a:latin typeface="Oracle Sans" panose="020B0503020204020204" pitchFamily="34" charset="0"/>
                  <a:cs typeface="Oracle Sans" panose="020B0503020204020204" pitchFamily="34" charset="0"/>
                </a:rPr>
                <a:t>Analytics / Integration / SOA Suite / Identity / Management / Content / API Platform / Developer / Visual Builder / Digital Assistant/ </a:t>
              </a:r>
              <a:r>
                <a:rPr lang="en-US" sz="1400" b="1" i="1" kern="0" dirty="0">
                  <a:solidFill>
                    <a:schemeClr val="bg2">
                      <a:lumMod val="50000"/>
                    </a:schemeClr>
                  </a:solidFill>
                  <a:latin typeface="Oracle Sans" panose="020B0503020204020204" pitchFamily="34" charset="0"/>
                  <a:cs typeface="Oracle Sans" panose="020B0503020204020204" pitchFamily="34" charset="0"/>
                </a:rPr>
                <a:t>DataFlow / Data Science / Data Safe</a:t>
              </a:r>
            </a:p>
          </p:txBody>
        </p:sp>
        <p:cxnSp>
          <p:nvCxnSpPr>
            <p:cNvPr id="95" name="Straight Connector 94">
              <a:extLst>
                <a:ext uri="{FF2B5EF4-FFF2-40B4-BE49-F238E27FC236}">
                  <a16:creationId xmlns:a16="http://schemas.microsoft.com/office/drawing/2014/main" id="{D809EF77-80DC-6349-ADB8-CA7B66C4E157}"/>
                </a:ext>
              </a:extLst>
            </p:cNvPr>
            <p:cNvCxnSpPr>
              <a:cxnSpLocks/>
            </p:cNvCxnSpPr>
            <p:nvPr/>
          </p:nvCxnSpPr>
          <p:spPr>
            <a:xfrm flipH="1">
              <a:off x="751799" y="2310106"/>
              <a:ext cx="1061766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ACE8C87-DC5C-AE45-868D-EFD2FFB8BD8D}"/>
                </a:ext>
              </a:extLst>
            </p:cNvPr>
            <p:cNvCxnSpPr>
              <a:cxnSpLocks/>
            </p:cNvCxnSpPr>
            <p:nvPr/>
          </p:nvCxnSpPr>
          <p:spPr>
            <a:xfrm flipH="1">
              <a:off x="751799" y="1703436"/>
              <a:ext cx="1061766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16029848-03B6-9F44-9DC8-B918701914A8}"/>
              </a:ext>
            </a:extLst>
          </p:cNvPr>
          <p:cNvSpPr>
            <a:spLocks noGrp="1"/>
          </p:cNvSpPr>
          <p:nvPr>
            <p:ph type="sldNum" sz="quarter" idx="4"/>
          </p:nvPr>
        </p:nvSpPr>
        <p:spPr/>
        <p:txBody>
          <a:bodyPr/>
          <a:lstStyle/>
          <a:p>
            <a:fld id="{7C371504-33D9-B044-8C50-620C44A06CB1}" type="slidenum">
              <a:rPr lang="en-US" smtClean="0"/>
              <a:pPr/>
              <a:t>2</a:t>
            </a:fld>
            <a:endParaRPr lang="en-US" dirty="0"/>
          </a:p>
        </p:txBody>
      </p:sp>
      <p:sp>
        <p:nvSpPr>
          <p:cNvPr id="4" name="Footer Placeholder 3">
            <a:extLst>
              <a:ext uri="{FF2B5EF4-FFF2-40B4-BE49-F238E27FC236}">
                <a16:creationId xmlns:a16="http://schemas.microsoft.com/office/drawing/2014/main" id="{2F969357-972C-9646-949E-F6FED6EB79E4}"/>
              </a:ext>
            </a:extLst>
          </p:cNvPr>
          <p:cNvSpPr>
            <a:spLocks noGrp="1"/>
          </p:cNvSpPr>
          <p:nvPr>
            <p:ph type="ftr" sz="quarter" idx="3"/>
          </p:nvPr>
        </p:nvSpPr>
        <p:spPr/>
        <p:txBody>
          <a:bodyPr/>
          <a:lstStyle/>
          <a:p>
            <a:r>
              <a:rPr lang="en-US"/>
              <a:t>Copyright © 2020, Oracle and/or its affiliates. All rights reserved.</a:t>
            </a:r>
            <a:endParaRPr lang="en-US" dirty="0"/>
          </a:p>
        </p:txBody>
      </p:sp>
      <p:sp>
        <p:nvSpPr>
          <p:cNvPr id="7" name="Text Placeholder 6">
            <a:extLst>
              <a:ext uri="{FF2B5EF4-FFF2-40B4-BE49-F238E27FC236}">
                <a16:creationId xmlns:a16="http://schemas.microsoft.com/office/drawing/2014/main" id="{FBAE30B4-F1D7-C241-85B0-64F8C6503085}"/>
              </a:ext>
            </a:extLst>
          </p:cNvPr>
          <p:cNvSpPr>
            <a:spLocks noGrp="1"/>
          </p:cNvSpPr>
          <p:nvPr>
            <p:ph type="body" sz="quarter" idx="10"/>
          </p:nvPr>
        </p:nvSpPr>
        <p:spPr/>
        <p:txBody>
          <a:bodyPr/>
          <a:lstStyle/>
          <a:p>
            <a:r>
              <a:rPr lang="en-US" dirty="0"/>
              <a:t>Oracle Cloud Infrastructure: Complete set of services</a:t>
            </a:r>
          </a:p>
        </p:txBody>
      </p:sp>
    </p:spTree>
    <p:extLst>
      <p:ext uri="{BB962C8B-B14F-4D97-AF65-F5344CB8AC3E}">
        <p14:creationId xmlns:p14="http://schemas.microsoft.com/office/powerpoint/2010/main" val="72350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DC34A-02DD-469A-9AAE-45DAF5B82807}"/>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20</a:t>
            </a:fld>
            <a:endParaRPr lang="en-US" dirty="0"/>
          </a:p>
        </p:txBody>
      </p:sp>
      <p:sp>
        <p:nvSpPr>
          <p:cNvPr id="3" name="Footer Placeholder 2">
            <a:extLst>
              <a:ext uri="{FF2B5EF4-FFF2-40B4-BE49-F238E27FC236}">
                <a16:creationId xmlns:a16="http://schemas.microsoft.com/office/drawing/2014/main" id="{991AE391-87B0-4B04-8FAD-1D58BBB13C35}"/>
              </a:ext>
            </a:extLst>
          </p:cNvPr>
          <p:cNvSpPr>
            <a:spLocks noGrp="1"/>
          </p:cNvSpPr>
          <p:nvPr>
            <p:ph type="ftr" sz="quarter" idx="11"/>
          </p:nvPr>
        </p:nvSpPr>
        <p:spPr>
          <a:xfrm>
            <a:off x="1127759" y="6423978"/>
            <a:ext cx="5745379" cy="365125"/>
          </a:xfrm>
        </p:spPr>
        <p:txBody>
          <a:bodyPr/>
          <a:lstStyle/>
          <a:p>
            <a:r>
              <a:rPr lang="en-US"/>
              <a:t>Copyright © 2020, Oracle and/or its affiliates  |  Confidential: Internal/Restricted/Highly Restricted</a:t>
            </a:r>
            <a:endParaRPr lang="en-US" dirty="0"/>
          </a:p>
        </p:txBody>
      </p:sp>
      <p:pic>
        <p:nvPicPr>
          <p:cNvPr id="4" name="Picture 3">
            <a:extLst>
              <a:ext uri="{FF2B5EF4-FFF2-40B4-BE49-F238E27FC236}">
                <a16:creationId xmlns:a16="http://schemas.microsoft.com/office/drawing/2014/main" id="{7517CF98-A61B-414E-931E-A99E8E61CA12}"/>
              </a:ext>
            </a:extLst>
          </p:cNvPr>
          <p:cNvPicPr>
            <a:picLocks noChangeAspect="1"/>
          </p:cNvPicPr>
          <p:nvPr/>
        </p:nvPicPr>
        <p:blipFill>
          <a:blip r:embed="rId3"/>
          <a:stretch>
            <a:fillRect/>
          </a:stretch>
        </p:blipFill>
        <p:spPr>
          <a:xfrm>
            <a:off x="774192" y="335280"/>
            <a:ext cx="10655808" cy="6187440"/>
          </a:xfrm>
          <a:prstGeom prst="rect">
            <a:avLst/>
          </a:prstGeom>
        </p:spPr>
      </p:pic>
    </p:spTree>
    <p:extLst>
      <p:ext uri="{BB962C8B-B14F-4D97-AF65-F5344CB8AC3E}">
        <p14:creationId xmlns:p14="http://schemas.microsoft.com/office/powerpoint/2010/main" val="419663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DC34A-02DD-469A-9AAE-45DAF5B82807}"/>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21</a:t>
            </a:fld>
            <a:endParaRPr lang="en-US" dirty="0"/>
          </a:p>
        </p:txBody>
      </p:sp>
      <p:sp>
        <p:nvSpPr>
          <p:cNvPr id="3" name="Footer Placeholder 2">
            <a:extLst>
              <a:ext uri="{FF2B5EF4-FFF2-40B4-BE49-F238E27FC236}">
                <a16:creationId xmlns:a16="http://schemas.microsoft.com/office/drawing/2014/main" id="{991AE391-87B0-4B04-8FAD-1D58BBB13C35}"/>
              </a:ext>
            </a:extLst>
          </p:cNvPr>
          <p:cNvSpPr>
            <a:spLocks noGrp="1"/>
          </p:cNvSpPr>
          <p:nvPr>
            <p:ph type="ftr" sz="quarter" idx="11"/>
          </p:nvPr>
        </p:nvSpPr>
        <p:spPr>
          <a:xfrm>
            <a:off x="1127759" y="6423978"/>
            <a:ext cx="5745379" cy="365125"/>
          </a:xfrm>
        </p:spPr>
        <p:txBody>
          <a:bodyPr/>
          <a:lstStyle/>
          <a:p>
            <a:r>
              <a:rPr lang="en-US"/>
              <a:t>Copyright © 2020, Oracle and/or its affiliates  |  Confidential: Internal/Restricted/Highly Restricted</a:t>
            </a:r>
            <a:endParaRPr lang="en-US" dirty="0"/>
          </a:p>
        </p:txBody>
      </p:sp>
      <p:pic>
        <p:nvPicPr>
          <p:cNvPr id="4" name="Picture 3">
            <a:extLst>
              <a:ext uri="{FF2B5EF4-FFF2-40B4-BE49-F238E27FC236}">
                <a16:creationId xmlns:a16="http://schemas.microsoft.com/office/drawing/2014/main" id="{D5A5EFF4-277C-6C41-86BE-73C66EA6E072}"/>
              </a:ext>
            </a:extLst>
          </p:cNvPr>
          <p:cNvPicPr>
            <a:picLocks/>
          </p:cNvPicPr>
          <p:nvPr/>
        </p:nvPicPr>
        <p:blipFill>
          <a:blip r:embed="rId3"/>
          <a:stretch>
            <a:fillRect/>
          </a:stretch>
        </p:blipFill>
        <p:spPr>
          <a:xfrm>
            <a:off x="633984" y="201168"/>
            <a:ext cx="10924032" cy="6455664"/>
          </a:xfrm>
          <a:prstGeom prst="rect">
            <a:avLst/>
          </a:prstGeom>
        </p:spPr>
      </p:pic>
    </p:spTree>
    <p:extLst>
      <p:ext uri="{BB962C8B-B14F-4D97-AF65-F5344CB8AC3E}">
        <p14:creationId xmlns:p14="http://schemas.microsoft.com/office/powerpoint/2010/main" val="264638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DC34A-02DD-469A-9AAE-45DAF5B82807}"/>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22</a:t>
            </a:fld>
            <a:endParaRPr lang="en-US" dirty="0"/>
          </a:p>
        </p:txBody>
      </p:sp>
      <p:sp>
        <p:nvSpPr>
          <p:cNvPr id="3" name="Footer Placeholder 2">
            <a:extLst>
              <a:ext uri="{FF2B5EF4-FFF2-40B4-BE49-F238E27FC236}">
                <a16:creationId xmlns:a16="http://schemas.microsoft.com/office/drawing/2014/main" id="{991AE391-87B0-4B04-8FAD-1D58BBB13C35}"/>
              </a:ext>
            </a:extLst>
          </p:cNvPr>
          <p:cNvSpPr>
            <a:spLocks noGrp="1"/>
          </p:cNvSpPr>
          <p:nvPr>
            <p:ph type="ftr" sz="quarter" idx="11"/>
          </p:nvPr>
        </p:nvSpPr>
        <p:spPr>
          <a:xfrm>
            <a:off x="1127759" y="6423978"/>
            <a:ext cx="5745379" cy="365125"/>
          </a:xfrm>
        </p:spPr>
        <p:txBody>
          <a:bodyPr/>
          <a:lstStyle/>
          <a:p>
            <a:r>
              <a:rPr lang="en-US"/>
              <a:t>Copyright © 2020, Oracle and/or its affiliates  |  Confidential: Internal/Restricted/Highly Restricted</a:t>
            </a:r>
            <a:endParaRPr lang="en-US" dirty="0"/>
          </a:p>
        </p:txBody>
      </p:sp>
      <p:pic>
        <p:nvPicPr>
          <p:cNvPr id="5" name="Picture 4">
            <a:extLst>
              <a:ext uri="{FF2B5EF4-FFF2-40B4-BE49-F238E27FC236}">
                <a16:creationId xmlns:a16="http://schemas.microsoft.com/office/drawing/2014/main" id="{A15CA073-0711-D744-920A-7059A39482EE}"/>
              </a:ext>
            </a:extLst>
          </p:cNvPr>
          <p:cNvPicPr>
            <a:picLocks noChangeAspect="1"/>
          </p:cNvPicPr>
          <p:nvPr/>
        </p:nvPicPr>
        <p:blipFill>
          <a:blip r:embed="rId3"/>
          <a:stretch>
            <a:fillRect/>
          </a:stretch>
        </p:blipFill>
        <p:spPr>
          <a:xfrm>
            <a:off x="762000" y="335280"/>
            <a:ext cx="10655808" cy="6187440"/>
          </a:xfrm>
          <a:prstGeom prst="rect">
            <a:avLst/>
          </a:prstGeom>
        </p:spPr>
      </p:pic>
    </p:spTree>
    <p:extLst>
      <p:ext uri="{BB962C8B-B14F-4D97-AF65-F5344CB8AC3E}">
        <p14:creationId xmlns:p14="http://schemas.microsoft.com/office/powerpoint/2010/main" val="209430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DC34A-02DD-469A-9AAE-45DAF5B82807}"/>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23</a:t>
            </a:fld>
            <a:endParaRPr lang="en-US" dirty="0"/>
          </a:p>
        </p:txBody>
      </p:sp>
      <p:sp>
        <p:nvSpPr>
          <p:cNvPr id="3" name="Footer Placeholder 2">
            <a:extLst>
              <a:ext uri="{FF2B5EF4-FFF2-40B4-BE49-F238E27FC236}">
                <a16:creationId xmlns:a16="http://schemas.microsoft.com/office/drawing/2014/main" id="{991AE391-87B0-4B04-8FAD-1D58BBB13C35}"/>
              </a:ext>
            </a:extLst>
          </p:cNvPr>
          <p:cNvSpPr>
            <a:spLocks noGrp="1"/>
          </p:cNvSpPr>
          <p:nvPr>
            <p:ph type="ftr" sz="quarter" idx="11"/>
          </p:nvPr>
        </p:nvSpPr>
        <p:spPr>
          <a:xfrm>
            <a:off x="1127759" y="6423978"/>
            <a:ext cx="5745379" cy="365125"/>
          </a:xfrm>
        </p:spPr>
        <p:txBody>
          <a:bodyPr/>
          <a:lstStyle/>
          <a:p>
            <a:r>
              <a:rPr lang="en-US"/>
              <a:t>Copyright © 2020, Oracle and/or its affiliates  |  Confidential: Internal/Restricted/Highly Restricted</a:t>
            </a:r>
            <a:endParaRPr lang="en-US" dirty="0"/>
          </a:p>
        </p:txBody>
      </p:sp>
      <p:pic>
        <p:nvPicPr>
          <p:cNvPr id="4" name="Picture 3">
            <a:extLst>
              <a:ext uri="{FF2B5EF4-FFF2-40B4-BE49-F238E27FC236}">
                <a16:creationId xmlns:a16="http://schemas.microsoft.com/office/drawing/2014/main" id="{8FEC303B-FD93-764C-BB11-7067268FAFB3}"/>
              </a:ext>
            </a:extLst>
          </p:cNvPr>
          <p:cNvPicPr>
            <a:picLocks noChangeAspect="1"/>
          </p:cNvPicPr>
          <p:nvPr/>
        </p:nvPicPr>
        <p:blipFill>
          <a:blip r:embed="rId3"/>
          <a:stretch>
            <a:fillRect/>
          </a:stretch>
        </p:blipFill>
        <p:spPr>
          <a:xfrm>
            <a:off x="633984" y="201168"/>
            <a:ext cx="10924032" cy="6455664"/>
          </a:xfrm>
          <a:prstGeom prst="rect">
            <a:avLst/>
          </a:prstGeom>
        </p:spPr>
      </p:pic>
    </p:spTree>
    <p:extLst>
      <p:ext uri="{BB962C8B-B14F-4D97-AF65-F5344CB8AC3E}">
        <p14:creationId xmlns:p14="http://schemas.microsoft.com/office/powerpoint/2010/main" val="233344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CCEE7-6F13-4034-B0B9-9AFB2749FAF4}"/>
              </a:ext>
            </a:extLst>
          </p:cNvPr>
          <p:cNvSpPr>
            <a:spLocks noGrp="1"/>
          </p:cNvSpPr>
          <p:nvPr>
            <p:ph type="body" sz="quarter" idx="43"/>
          </p:nvPr>
        </p:nvSpPr>
        <p:spPr/>
        <p:txBody>
          <a:bodyPr/>
          <a:lstStyle/>
          <a:p>
            <a:r>
              <a:rPr lang="en-US" dirty="0"/>
              <a:t>Things die. Design for HA from the beginning</a:t>
            </a:r>
          </a:p>
          <a:p>
            <a:r>
              <a:rPr lang="en-US" dirty="0"/>
              <a:t>Use persistent volumes wisely. They can help, but they come at a cost.</a:t>
            </a:r>
          </a:p>
          <a:p>
            <a:r>
              <a:rPr lang="en-US" dirty="0"/>
              <a:t>Limits and Requests help make things stable.</a:t>
            </a:r>
          </a:p>
          <a:p>
            <a:r>
              <a:rPr lang="en-US" dirty="0"/>
              <a:t>Monitoring is essential</a:t>
            </a:r>
          </a:p>
        </p:txBody>
      </p:sp>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p:txBody>
          <a:bodyPr/>
          <a:lstStyle/>
          <a:p>
            <a:r>
              <a:rPr lang="en-US" dirty="0"/>
              <a:t>Lessons</a:t>
            </a:r>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6"/>
          </p:nvPr>
        </p:nvSpPr>
        <p:spPr/>
        <p:txBody>
          <a:bodyPr/>
          <a:lstStyle/>
          <a:p>
            <a:r>
              <a:rPr lang="en-US"/>
              <a:t>Copyright © 2020,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7"/>
          </p:nvPr>
        </p:nvSpPr>
        <p:spPr/>
        <p:txBody>
          <a:bodyPr/>
          <a:lstStyle/>
          <a:p>
            <a:fld id="{345D60D9-5372-5F40-9443-0F9AE5BDC3C8}" type="slidenum">
              <a:rPr lang="en-US" smtClean="0"/>
              <a:pPr/>
              <a:t>24</a:t>
            </a:fld>
            <a:endParaRPr lang="en-US" dirty="0"/>
          </a:p>
        </p:txBody>
      </p:sp>
    </p:spTree>
    <p:extLst>
      <p:ext uri="{BB962C8B-B14F-4D97-AF65-F5344CB8AC3E}">
        <p14:creationId xmlns:p14="http://schemas.microsoft.com/office/powerpoint/2010/main" val="8756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90B461-99B5-8C40-8D05-CE2F2225BEC1}"/>
              </a:ext>
            </a:extLst>
          </p:cNvPr>
          <p:cNvSpPr>
            <a:spLocks noGrp="1"/>
          </p:cNvSpPr>
          <p:nvPr>
            <p:ph sz="quarter" idx="13"/>
          </p:nvPr>
        </p:nvSpPr>
        <p:spPr/>
        <p:txBody>
          <a:bodyPr/>
          <a:lstStyle/>
          <a:p>
            <a:r>
              <a:rPr lang="en-US" dirty="0"/>
              <a:t>What does OKE add over Kubernetes?</a:t>
            </a:r>
          </a:p>
          <a:p>
            <a:pPr lvl="1"/>
            <a:r>
              <a:rPr lang="en-US" dirty="0"/>
              <a:t>Fully managed Kubernetes Control Plane</a:t>
            </a:r>
          </a:p>
          <a:p>
            <a:pPr lvl="1"/>
            <a:r>
              <a:rPr lang="en-US" dirty="0"/>
              <a:t>Future feature to also have a fully managed Kubernetes Data Plane</a:t>
            </a:r>
          </a:p>
          <a:p>
            <a:pPr lvl="1"/>
            <a:endParaRPr lang="en-US" dirty="0"/>
          </a:p>
          <a:p>
            <a:r>
              <a:rPr lang="en-US" dirty="0"/>
              <a:t>What does Kubernetes add over Virtual Machines?</a:t>
            </a:r>
          </a:p>
          <a:p>
            <a:pPr lvl="1"/>
            <a:r>
              <a:rPr lang="en-US" dirty="0"/>
              <a:t>Managed deployment of Docker containers</a:t>
            </a:r>
          </a:p>
          <a:p>
            <a:pPr lvl="1"/>
            <a:r>
              <a:rPr lang="en-US" dirty="0"/>
              <a:t>All tools for liveness, readiness, capacity limits, scaling, HA, etc.</a:t>
            </a:r>
          </a:p>
          <a:p>
            <a:pPr lvl="1"/>
            <a:endParaRPr lang="en-US" dirty="0"/>
          </a:p>
          <a:p>
            <a:r>
              <a:rPr lang="en-US" dirty="0"/>
              <a:t>What do Virtual Machines add over Bare Metal?</a:t>
            </a:r>
          </a:p>
          <a:p>
            <a:pPr lvl="1"/>
            <a:r>
              <a:rPr lang="en-US" dirty="0"/>
              <a:t>More variety in VM shapes and sizes</a:t>
            </a:r>
          </a:p>
          <a:p>
            <a:pPr lvl="1"/>
            <a:r>
              <a:rPr lang="en-US" dirty="0"/>
              <a:t>Better support for HA / DR (e.g. network attached block volumes)</a:t>
            </a:r>
          </a:p>
          <a:p>
            <a:endParaRPr lang="en-US" dirty="0"/>
          </a:p>
          <a:p>
            <a:r>
              <a:rPr lang="en-US" b="1" dirty="0"/>
              <a:t>The higher up the stack, the better!</a:t>
            </a:r>
          </a:p>
          <a:p>
            <a:pPr lvl="1"/>
            <a:endParaRPr lang="en-US" dirty="0"/>
          </a:p>
        </p:txBody>
      </p:sp>
      <p:sp>
        <p:nvSpPr>
          <p:cNvPr id="3" name="Title 2">
            <a:extLst>
              <a:ext uri="{FF2B5EF4-FFF2-40B4-BE49-F238E27FC236}">
                <a16:creationId xmlns:a16="http://schemas.microsoft.com/office/drawing/2014/main" id="{4B9A18B7-D8A1-FA49-B6F0-36E9D6AC10D9}"/>
              </a:ext>
            </a:extLst>
          </p:cNvPr>
          <p:cNvSpPr>
            <a:spLocks noGrp="1"/>
          </p:cNvSpPr>
          <p:nvPr>
            <p:ph type="title"/>
          </p:nvPr>
        </p:nvSpPr>
        <p:spPr/>
        <p:txBody>
          <a:bodyPr/>
          <a:lstStyle/>
          <a:p>
            <a:r>
              <a:rPr lang="en-US" dirty="0"/>
              <a:t>Do I recommend OKE? Yes!</a:t>
            </a:r>
          </a:p>
        </p:txBody>
      </p:sp>
      <p:sp>
        <p:nvSpPr>
          <p:cNvPr id="4" name="Footer Placeholder 3">
            <a:extLst>
              <a:ext uri="{FF2B5EF4-FFF2-40B4-BE49-F238E27FC236}">
                <a16:creationId xmlns:a16="http://schemas.microsoft.com/office/drawing/2014/main" id="{33F30000-545D-5848-B39E-D1FDE4A9E44B}"/>
              </a:ext>
            </a:extLst>
          </p:cNvPr>
          <p:cNvSpPr>
            <a:spLocks noGrp="1"/>
          </p:cNvSpPr>
          <p:nvPr>
            <p:ph type="ftr" sz="quarter" idx="15"/>
          </p:nvPr>
        </p:nvSpPr>
        <p:spPr/>
        <p:txBody>
          <a:bodyPr/>
          <a:lstStyle/>
          <a:p>
            <a:r>
              <a:rPr lang="en-US" dirty="0"/>
              <a:t>Copyright © 2020, Oracle and/or its affiliates  |  Confidential: Internal/Restricted/Highly Restricted</a:t>
            </a:r>
          </a:p>
        </p:txBody>
      </p:sp>
      <p:sp>
        <p:nvSpPr>
          <p:cNvPr id="5" name="Slide Number Placeholder 4">
            <a:extLst>
              <a:ext uri="{FF2B5EF4-FFF2-40B4-BE49-F238E27FC236}">
                <a16:creationId xmlns:a16="http://schemas.microsoft.com/office/drawing/2014/main" id="{D383723B-3EB3-9C41-B05F-37DEF867E52D}"/>
              </a:ext>
            </a:extLst>
          </p:cNvPr>
          <p:cNvSpPr>
            <a:spLocks noGrp="1"/>
          </p:cNvSpPr>
          <p:nvPr>
            <p:ph type="sldNum" sz="quarter" idx="16"/>
          </p:nvPr>
        </p:nvSpPr>
        <p:spPr/>
        <p:txBody>
          <a:bodyPr/>
          <a:lstStyle/>
          <a:p>
            <a:fld id="{345D60D9-5372-5F40-9443-0F9AE5BDC3C8}" type="slidenum">
              <a:rPr lang="en-US" smtClean="0"/>
              <a:pPr/>
              <a:t>25</a:t>
            </a:fld>
            <a:endParaRPr lang="en-US" dirty="0"/>
          </a:p>
        </p:txBody>
      </p:sp>
    </p:spTree>
    <p:extLst>
      <p:ext uri="{BB962C8B-B14F-4D97-AF65-F5344CB8AC3E}">
        <p14:creationId xmlns:p14="http://schemas.microsoft.com/office/powerpoint/2010/main" val="428380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CCEE7-6F13-4034-B0B9-9AFB2749FAF4}"/>
              </a:ext>
            </a:extLst>
          </p:cNvPr>
          <p:cNvSpPr>
            <a:spLocks noGrp="1"/>
          </p:cNvSpPr>
          <p:nvPr>
            <p:ph type="body" sz="quarter" idx="43"/>
          </p:nvPr>
        </p:nvSpPr>
        <p:spPr/>
        <p:txBody>
          <a:bodyPr/>
          <a:lstStyle/>
          <a:p>
            <a:r>
              <a:rPr lang="en-US" dirty="0">
                <a:hlinkClick r:id="rId3"/>
              </a:rPr>
              <a:t>https://developer.oracle.com</a:t>
            </a:r>
            <a:endParaRPr lang="en-US" dirty="0"/>
          </a:p>
          <a:p>
            <a:r>
              <a:rPr lang="en-US" dirty="0">
                <a:hlinkClick r:id="rId4"/>
              </a:rPr>
              <a:t>https://www.oracle.com/cloud/free/</a:t>
            </a:r>
            <a:endParaRPr lang="en-US" dirty="0"/>
          </a:p>
          <a:p>
            <a:r>
              <a:rPr lang="en-US" dirty="0">
                <a:hlinkClick r:id="rId5"/>
              </a:rPr>
              <a:t>https://docs.cloud.oracle.com/en-us/iaas/Content/ContEng/Concepts/contengoverview.htm</a:t>
            </a:r>
            <a:endParaRPr lang="en-US" dirty="0"/>
          </a:p>
          <a:p>
            <a:r>
              <a:rPr lang="en-US" dirty="0">
                <a:hlinkClick r:id="rId6"/>
              </a:rPr>
              <a:t>https://www.oracle.com/cloud-native/</a:t>
            </a:r>
            <a:endParaRPr lang="en-US" dirty="0"/>
          </a:p>
          <a:p>
            <a:r>
              <a:rPr lang="en-US" dirty="0">
                <a:hlinkClick r:id="rId7"/>
              </a:rPr>
              <a:t>https://docs.cloud.oracle.com/en-us/iaas/Content/Resources/Assets/whitepapers/oci-security.pdf</a:t>
            </a:r>
            <a:endParaRPr lang="en-US" dirty="0"/>
          </a:p>
          <a:p>
            <a:r>
              <a:rPr lang="en-US" dirty="0">
                <a:hlinkClick r:id="rId8"/>
              </a:rPr>
              <a:t>https://www.oracle.com/a/ocom/docs/cloud/oracle-cloud-infrastructure-platform-overview-wp.pdf</a:t>
            </a:r>
            <a:endParaRPr lang="en-US" dirty="0"/>
          </a:p>
          <a:p>
            <a:pPr marL="0" indent="0">
              <a:buNone/>
            </a:pPr>
            <a:endParaRPr lang="en-US" dirty="0"/>
          </a:p>
          <a:p>
            <a:pPr marL="0" indent="0">
              <a:buNone/>
            </a:pPr>
            <a:endParaRPr lang="en-US" dirty="0"/>
          </a:p>
        </p:txBody>
      </p:sp>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p:txBody>
          <a:bodyPr/>
          <a:lstStyle/>
          <a:p>
            <a:r>
              <a:rPr lang="en-US" dirty="0"/>
              <a:t>Resources</a:t>
            </a:r>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6"/>
          </p:nvPr>
        </p:nvSpPr>
        <p:spPr/>
        <p:txBody>
          <a:bodyPr/>
          <a:lstStyle/>
          <a:p>
            <a:r>
              <a:rPr lang="en-US"/>
              <a:t>Copyright © 2020,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7"/>
          </p:nvPr>
        </p:nvSpPr>
        <p:spPr/>
        <p:txBody>
          <a:bodyPr/>
          <a:lstStyle/>
          <a:p>
            <a:fld id="{345D60D9-5372-5F40-9443-0F9AE5BDC3C8}" type="slidenum">
              <a:rPr lang="en-US" smtClean="0"/>
              <a:pPr/>
              <a:t>26</a:t>
            </a:fld>
            <a:endParaRPr lang="en-US" dirty="0"/>
          </a:p>
        </p:txBody>
      </p:sp>
    </p:spTree>
    <p:extLst>
      <p:ext uri="{BB962C8B-B14F-4D97-AF65-F5344CB8AC3E}">
        <p14:creationId xmlns:p14="http://schemas.microsoft.com/office/powerpoint/2010/main" val="138195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CF718-0DB4-4FB6-90B9-39F449AB1A8A}"/>
              </a:ext>
            </a:extLst>
          </p:cNvPr>
          <p:cNvSpPr>
            <a:spLocks noGrp="1"/>
          </p:cNvSpPr>
          <p:nvPr>
            <p:ph type="title"/>
          </p:nvPr>
        </p:nvSpPr>
        <p:spPr/>
        <p:txBody>
          <a:bodyPr/>
          <a:lstStyle/>
          <a:p>
            <a:r>
              <a:rPr lang="en-US" dirty="0"/>
              <a:t>Thank you</a:t>
            </a:r>
          </a:p>
        </p:txBody>
      </p:sp>
      <p:sp>
        <p:nvSpPr>
          <p:cNvPr id="5" name="Slide Number Placeholder 4">
            <a:extLst>
              <a:ext uri="{FF2B5EF4-FFF2-40B4-BE49-F238E27FC236}">
                <a16:creationId xmlns:a16="http://schemas.microsoft.com/office/drawing/2014/main" id="{D0C23B35-0345-42B2-96F6-71E81B96DD07}"/>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27</a:t>
            </a:fld>
            <a:endParaRPr lang="en-US" dirty="0"/>
          </a:p>
        </p:txBody>
      </p:sp>
      <p:sp>
        <p:nvSpPr>
          <p:cNvPr id="6" name="Footer Placeholder 5">
            <a:extLst>
              <a:ext uri="{FF2B5EF4-FFF2-40B4-BE49-F238E27FC236}">
                <a16:creationId xmlns:a16="http://schemas.microsoft.com/office/drawing/2014/main" id="{79E534F4-C2D5-4EA6-A797-45364DD2F710}"/>
              </a:ext>
            </a:extLst>
          </p:cNvPr>
          <p:cNvSpPr>
            <a:spLocks noGrp="1"/>
          </p:cNvSpPr>
          <p:nvPr>
            <p:ph type="ftr" sz="quarter" idx="39"/>
          </p:nvPr>
        </p:nvSpPr>
        <p:spPr>
          <a:xfrm>
            <a:off x="1127759" y="6423978"/>
            <a:ext cx="5745379" cy="365125"/>
          </a:xfrm>
        </p:spPr>
        <p:txBody>
          <a:bodyPr/>
          <a:lstStyle/>
          <a:p>
            <a:r>
              <a:rPr lang="en-US"/>
              <a:t>Copyright © 2020, Oracle and/or its affiliates  |  Confidential: Internal/Restricted/Highly Restricted</a:t>
            </a:r>
            <a:endParaRPr lang="en-US" dirty="0"/>
          </a:p>
        </p:txBody>
      </p:sp>
    </p:spTree>
    <p:extLst>
      <p:ext uri="{BB962C8B-B14F-4D97-AF65-F5344CB8AC3E}">
        <p14:creationId xmlns:p14="http://schemas.microsoft.com/office/powerpoint/2010/main" val="265288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99C2C0-C3B3-AF4D-8BC3-EC87AE83AD97}"/>
              </a:ext>
            </a:extLst>
          </p:cNvPr>
          <p:cNvSpPr>
            <a:spLocks noGrp="1"/>
          </p:cNvSpPr>
          <p:nvPr>
            <p:ph type="title"/>
          </p:nvPr>
        </p:nvSpPr>
        <p:spPr>
          <a:xfrm>
            <a:off x="547197" y="210932"/>
            <a:ext cx="10415753" cy="1325563"/>
          </a:xfrm>
        </p:spPr>
        <p:txBody>
          <a:bodyPr/>
          <a:lstStyle/>
          <a:p>
            <a:r>
              <a:rPr lang="en-US" dirty="0"/>
              <a:t>Oracle Strategy for Cloud Native</a:t>
            </a:r>
          </a:p>
        </p:txBody>
      </p:sp>
      <p:sp>
        <p:nvSpPr>
          <p:cNvPr id="2" name="Content Placeholder 1">
            <a:extLst>
              <a:ext uri="{FF2B5EF4-FFF2-40B4-BE49-F238E27FC236}">
                <a16:creationId xmlns:a16="http://schemas.microsoft.com/office/drawing/2014/main" id="{2D2A5A3E-E2CB-3942-A874-F914122B76D7}"/>
              </a:ext>
            </a:extLst>
          </p:cNvPr>
          <p:cNvSpPr>
            <a:spLocks noGrp="1"/>
          </p:cNvSpPr>
          <p:nvPr>
            <p:ph sz="half" idx="14"/>
          </p:nvPr>
        </p:nvSpPr>
        <p:spPr>
          <a:xfrm>
            <a:off x="531950" y="2853732"/>
            <a:ext cx="3475626" cy="3435554"/>
          </a:xfrm>
        </p:spPr>
        <p:txBody>
          <a:bodyPr/>
          <a:lstStyle/>
          <a:p>
            <a:r>
              <a:rPr lang="en-US" sz="2000" dirty="0"/>
              <a:t>Deliver tools and services that are complete, integrated and open</a:t>
            </a:r>
          </a:p>
          <a:p>
            <a:pPr marL="228600" lvl="1">
              <a:buFont typeface="Arial" panose="020B0604020202020204" pitchFamily="34" charset="0"/>
              <a:buChar char="•"/>
            </a:pPr>
            <a:r>
              <a:rPr lang="en-US" sz="1800" dirty="0"/>
              <a:t> Continuous Integration &amp; Deployment, Container Registry, Orchestration /Scheduling, Management /Operations, Analytics /Introspection</a:t>
            </a:r>
          </a:p>
          <a:p>
            <a:pPr marL="228600" lvl="1">
              <a:buFont typeface="Arial" panose="020B0604020202020204" pitchFamily="34" charset="0"/>
              <a:buChar char="•"/>
            </a:pPr>
            <a:r>
              <a:rPr lang="en-US" sz="1800" dirty="0"/>
              <a:t> With an application development platform for serverless and microservices</a:t>
            </a:r>
          </a:p>
        </p:txBody>
      </p:sp>
      <p:sp>
        <p:nvSpPr>
          <p:cNvPr id="4" name="Content Placeholder 3"/>
          <p:cNvSpPr>
            <a:spLocks noGrp="1"/>
          </p:cNvSpPr>
          <p:nvPr>
            <p:ph sz="half" idx="15"/>
          </p:nvPr>
        </p:nvSpPr>
        <p:spPr>
          <a:xfrm>
            <a:off x="4358186" y="2853732"/>
            <a:ext cx="3460382" cy="3435554"/>
          </a:xfrm>
        </p:spPr>
        <p:txBody>
          <a:bodyPr/>
          <a:lstStyle/>
          <a:p>
            <a:r>
              <a:rPr lang="en-US" sz="2000" dirty="0"/>
              <a:t>Actively participate in community driven open source container technologies</a:t>
            </a:r>
          </a:p>
          <a:p>
            <a:pPr marL="228600" lvl="1">
              <a:buFont typeface="Arial" panose="020B0604020202020204" pitchFamily="34" charset="0"/>
              <a:buChar char="•"/>
            </a:pPr>
            <a:r>
              <a:rPr lang="en-US" sz="1800" dirty="0"/>
              <a:t> Investing in Kubernetes, Docker, </a:t>
            </a:r>
            <a:r>
              <a:rPr lang="en-US" sz="1800" dirty="0" err="1"/>
              <a:t>Fn</a:t>
            </a:r>
            <a:r>
              <a:rPr lang="en-US" sz="1800" dirty="0"/>
              <a:t>, &amp; CNCF, </a:t>
            </a:r>
            <a:r>
              <a:rPr lang="en-US" sz="1800" dirty="0" err="1"/>
              <a:t>DevTools</a:t>
            </a:r>
            <a:r>
              <a:rPr lang="en-US" sz="1800" dirty="0"/>
              <a:t>, and DevOps, with engineering resources, code contributions &amp; sponsorships</a:t>
            </a:r>
          </a:p>
          <a:p>
            <a:pPr marL="228600" lvl="1">
              <a:buFont typeface="Arial" panose="020B0604020202020204" pitchFamily="34" charset="0"/>
              <a:buChar char="•"/>
            </a:pPr>
            <a:r>
              <a:rPr lang="en-US" sz="1800" dirty="0"/>
              <a:t> Active support from Oracle’s portfolio of open source assets (Java, etc.)</a:t>
            </a:r>
          </a:p>
        </p:txBody>
      </p:sp>
      <p:sp>
        <p:nvSpPr>
          <p:cNvPr id="5" name="Content Placeholder 4"/>
          <p:cNvSpPr>
            <a:spLocks noGrp="1"/>
          </p:cNvSpPr>
          <p:nvPr>
            <p:ph sz="half" idx="16"/>
          </p:nvPr>
        </p:nvSpPr>
        <p:spPr>
          <a:xfrm>
            <a:off x="8184422" y="2853732"/>
            <a:ext cx="3460382" cy="3435554"/>
          </a:xfrm>
        </p:spPr>
        <p:txBody>
          <a:bodyPr/>
          <a:lstStyle/>
          <a:p>
            <a:r>
              <a:rPr lang="en-US" sz="2000" dirty="0"/>
              <a:t>Differentiate on quality of implementation, service and operational excellence</a:t>
            </a:r>
          </a:p>
          <a:p>
            <a:pPr marL="228600" lvl="1">
              <a:buFont typeface="Arial" panose="020B0604020202020204" pitchFamily="34" charset="0"/>
              <a:buChar char="•"/>
            </a:pPr>
            <a:r>
              <a:rPr lang="en-US" sz="1800" dirty="0"/>
              <a:t> Full, transparent management</a:t>
            </a:r>
          </a:p>
          <a:p>
            <a:pPr marL="228600" lvl="1">
              <a:buFont typeface="Arial" panose="020B0604020202020204" pitchFamily="34" charset="0"/>
              <a:buChar char="•"/>
            </a:pPr>
            <a:r>
              <a:rPr lang="en-US" sz="1800" dirty="0"/>
              <a:t> Open Source Compatible</a:t>
            </a:r>
          </a:p>
          <a:p>
            <a:pPr marL="228600" lvl="1">
              <a:buFont typeface="Arial" panose="020B0604020202020204" pitchFamily="34" charset="0"/>
              <a:buChar char="•"/>
            </a:pPr>
            <a:r>
              <a:rPr lang="en-US" sz="1800" dirty="0"/>
              <a:t> Standards </a:t>
            </a:r>
            <a:r>
              <a:rPr lang="en-US" sz="1800" b="1" dirty="0"/>
              <a:t>compliant</a:t>
            </a:r>
          </a:p>
          <a:p>
            <a:pPr marL="228600" lvl="1">
              <a:buFont typeface="Arial" panose="020B0604020202020204" pitchFamily="34" charset="0"/>
              <a:buChar char="•"/>
            </a:pPr>
            <a:r>
              <a:rPr lang="en-US" sz="1800" dirty="0"/>
              <a:t> Deployed to Oracle Cloud Infrastructure</a:t>
            </a:r>
          </a:p>
          <a:p>
            <a:pPr marL="228600" lvl="1">
              <a:buFont typeface="Arial" panose="020B0604020202020204" pitchFamily="34" charset="0"/>
              <a:buChar char="•"/>
            </a:pPr>
            <a:r>
              <a:rPr lang="en-US" sz="1800" dirty="0"/>
              <a:t> Enterprise grade performance, </a:t>
            </a:r>
            <a:r>
              <a:rPr lang="en-US" sz="1800" b="1" dirty="0"/>
              <a:t>security</a:t>
            </a:r>
            <a:r>
              <a:rPr lang="en-US" sz="1800" dirty="0"/>
              <a:t>, HA, and governance</a:t>
            </a:r>
          </a:p>
        </p:txBody>
      </p:sp>
      <p:sp>
        <p:nvSpPr>
          <p:cNvPr id="6" name="Text Placeholder 5"/>
          <p:cNvSpPr>
            <a:spLocks noGrp="1"/>
          </p:cNvSpPr>
          <p:nvPr>
            <p:ph type="body" sz="quarter" idx="17"/>
          </p:nvPr>
        </p:nvSpPr>
        <p:spPr>
          <a:xfrm>
            <a:off x="531950" y="1882181"/>
            <a:ext cx="3468002" cy="742950"/>
          </a:xfrm>
        </p:spPr>
        <p:txBody>
          <a:bodyPr anchor="ctr"/>
          <a:lstStyle/>
          <a:p>
            <a:pPr algn="ctr"/>
            <a:r>
              <a:rPr lang="en-US" sz="2000" dirty="0"/>
              <a:t>Complete Cloud </a:t>
            </a:r>
            <a:br>
              <a:rPr lang="en-US" sz="2000" dirty="0"/>
            </a:br>
            <a:r>
              <a:rPr lang="en-US" sz="2000" dirty="0"/>
              <a:t>Native Stack</a:t>
            </a:r>
          </a:p>
        </p:txBody>
      </p:sp>
      <p:sp>
        <p:nvSpPr>
          <p:cNvPr id="7" name="Text Placeholder 6"/>
          <p:cNvSpPr>
            <a:spLocks noGrp="1"/>
          </p:cNvSpPr>
          <p:nvPr>
            <p:ph type="body" sz="quarter" idx="18"/>
          </p:nvPr>
        </p:nvSpPr>
        <p:spPr>
          <a:xfrm>
            <a:off x="4350566" y="1882181"/>
            <a:ext cx="3468002" cy="742950"/>
          </a:xfrm>
        </p:spPr>
        <p:txBody>
          <a:bodyPr anchor="ctr"/>
          <a:lstStyle/>
          <a:p>
            <a:pPr algn="ctr"/>
            <a:r>
              <a:rPr lang="en-US" sz="2000" dirty="0"/>
              <a:t>Open Source</a:t>
            </a:r>
          </a:p>
        </p:txBody>
      </p:sp>
      <p:sp>
        <p:nvSpPr>
          <p:cNvPr id="8" name="Text Placeholder 7"/>
          <p:cNvSpPr>
            <a:spLocks noGrp="1"/>
          </p:cNvSpPr>
          <p:nvPr>
            <p:ph type="body" sz="quarter" idx="19"/>
          </p:nvPr>
        </p:nvSpPr>
        <p:spPr>
          <a:xfrm>
            <a:off x="8169180" y="1882181"/>
            <a:ext cx="3475623" cy="742950"/>
          </a:xfrm>
        </p:spPr>
        <p:txBody>
          <a:bodyPr anchor="ctr"/>
          <a:lstStyle/>
          <a:p>
            <a:pPr algn="ctr"/>
            <a:r>
              <a:rPr lang="en-US" sz="2000" dirty="0"/>
              <a:t>Managed Services</a:t>
            </a:r>
          </a:p>
        </p:txBody>
      </p:sp>
      <p:cxnSp>
        <p:nvCxnSpPr>
          <p:cNvPr id="10" name="Straight Connector 9">
            <a:extLst>
              <a:ext uri="{FF2B5EF4-FFF2-40B4-BE49-F238E27FC236}">
                <a16:creationId xmlns:a16="http://schemas.microsoft.com/office/drawing/2014/main" id="{160AB8D7-E9D8-2145-9C59-BE9D431B190B}"/>
              </a:ext>
            </a:extLst>
          </p:cNvPr>
          <p:cNvCxnSpPr>
            <a:cxnSpLocks/>
          </p:cNvCxnSpPr>
          <p:nvPr/>
        </p:nvCxnSpPr>
        <p:spPr>
          <a:xfrm>
            <a:off x="4141076" y="3067865"/>
            <a:ext cx="0" cy="33317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70F1E0-2032-874A-884B-CABB7821402D}"/>
              </a:ext>
            </a:extLst>
          </p:cNvPr>
          <p:cNvCxnSpPr>
            <a:cxnSpLocks/>
          </p:cNvCxnSpPr>
          <p:nvPr/>
        </p:nvCxnSpPr>
        <p:spPr>
          <a:xfrm>
            <a:off x="7930055" y="3067865"/>
            <a:ext cx="0" cy="333178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7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4BB0-6353-7346-A4FA-00BF813574E2}"/>
              </a:ext>
            </a:extLst>
          </p:cNvPr>
          <p:cNvSpPr>
            <a:spLocks noGrp="1"/>
          </p:cNvSpPr>
          <p:nvPr>
            <p:ph type="title"/>
          </p:nvPr>
        </p:nvSpPr>
        <p:spPr>
          <a:xfrm>
            <a:off x="717537" y="127328"/>
            <a:ext cx="10512862" cy="1325218"/>
          </a:xfrm>
        </p:spPr>
        <p:txBody>
          <a:bodyPr/>
          <a:lstStyle/>
          <a:p>
            <a:r>
              <a:rPr lang="en-US" dirty="0"/>
              <a:t>Kubernetes – Necessary but not sufficient</a:t>
            </a:r>
          </a:p>
        </p:txBody>
      </p:sp>
      <p:pic>
        <p:nvPicPr>
          <p:cNvPr id="5" name="Picture 4">
            <a:extLst>
              <a:ext uri="{FF2B5EF4-FFF2-40B4-BE49-F238E27FC236}">
                <a16:creationId xmlns:a16="http://schemas.microsoft.com/office/drawing/2014/main" id="{81001D0E-76DA-3645-9E1A-ABFEEA209BE3}"/>
              </a:ext>
            </a:extLst>
          </p:cNvPr>
          <p:cNvPicPr>
            <a:picLocks noChangeAspect="1"/>
          </p:cNvPicPr>
          <p:nvPr/>
        </p:nvPicPr>
        <p:blipFill>
          <a:blip r:embed="rId3"/>
          <a:stretch>
            <a:fillRect/>
          </a:stretch>
        </p:blipFill>
        <p:spPr>
          <a:xfrm>
            <a:off x="143056" y="1689639"/>
            <a:ext cx="6274401" cy="4877366"/>
          </a:xfrm>
          <a:prstGeom prst="rect">
            <a:avLst/>
          </a:prstGeom>
          <a:ln>
            <a:solidFill>
              <a:schemeClr val="bg2">
                <a:lumMod val="10000"/>
              </a:schemeClr>
            </a:solidFill>
          </a:ln>
        </p:spPr>
      </p:pic>
      <p:sp>
        <p:nvSpPr>
          <p:cNvPr id="6" name="TextBox 5">
            <a:extLst>
              <a:ext uri="{FF2B5EF4-FFF2-40B4-BE49-F238E27FC236}">
                <a16:creationId xmlns:a16="http://schemas.microsoft.com/office/drawing/2014/main" id="{72398AEF-CB07-464D-931E-99EA3432B417}"/>
              </a:ext>
            </a:extLst>
          </p:cNvPr>
          <p:cNvSpPr txBox="1"/>
          <p:nvPr/>
        </p:nvSpPr>
        <p:spPr>
          <a:xfrm>
            <a:off x="2456706" y="6567005"/>
            <a:ext cx="1907846" cy="338466"/>
          </a:xfrm>
          <a:prstGeom prst="rect">
            <a:avLst/>
          </a:prstGeom>
          <a:noFill/>
        </p:spPr>
        <p:txBody>
          <a:bodyPr wrap="none" rtlCol="0">
            <a:spAutoFit/>
          </a:bodyPr>
          <a:lstStyle/>
          <a:p>
            <a:r>
              <a:rPr lang="en-US" sz="1600">
                <a:latin typeface="Oracle Sans Light" panose="020B0403020204020204" pitchFamily="34" charset="0"/>
                <a:cs typeface="Oracle Sans Light" panose="020B0403020204020204" pitchFamily="34" charset="0"/>
              </a:rPr>
              <a:t>Source: </a:t>
            </a:r>
            <a:r>
              <a:rPr lang="en-US" sz="1600">
                <a:hlinkClick r:id="rId4"/>
              </a:rPr>
              <a:t>CNCF Survey</a:t>
            </a:r>
            <a:endParaRPr lang="en-US" sz="1600">
              <a:latin typeface="Oracle Sans Light" panose="020B0403020204020204" pitchFamily="34" charset="0"/>
              <a:cs typeface="Oracle Sans Light" panose="020B0403020204020204" pitchFamily="34" charset="0"/>
            </a:endParaRPr>
          </a:p>
        </p:txBody>
      </p:sp>
      <p:sp>
        <p:nvSpPr>
          <p:cNvPr id="9" name="TextBox 8">
            <a:extLst>
              <a:ext uri="{FF2B5EF4-FFF2-40B4-BE49-F238E27FC236}">
                <a16:creationId xmlns:a16="http://schemas.microsoft.com/office/drawing/2014/main" id="{2E9AB065-B9C8-9544-9F44-C630B1650CA2}"/>
              </a:ext>
            </a:extLst>
          </p:cNvPr>
          <p:cNvSpPr txBox="1"/>
          <p:nvPr/>
        </p:nvSpPr>
        <p:spPr>
          <a:xfrm>
            <a:off x="9189654" y="2542201"/>
            <a:ext cx="1120143" cy="338466"/>
          </a:xfrm>
          <a:prstGeom prst="rect">
            <a:avLst/>
          </a:prstGeom>
          <a:noFill/>
        </p:spPr>
        <p:txBody>
          <a:bodyPr wrap="none" rtlCol="0">
            <a:spAutoFit/>
          </a:bodyPr>
          <a:lstStyle/>
          <a:p>
            <a:pPr algn="l"/>
            <a:r>
              <a:rPr lang="en-US" sz="1600">
                <a:latin typeface="Oracle Sans Light" panose="020B0403020204020204" pitchFamily="34" charset="0"/>
                <a:cs typeface="Oracle Sans Light" panose="020B0403020204020204" pitchFamily="34" charset="0"/>
              </a:rPr>
              <a:t>Monitoring</a:t>
            </a:r>
          </a:p>
        </p:txBody>
      </p:sp>
      <p:sp>
        <p:nvSpPr>
          <p:cNvPr id="11" name="TextBox 10">
            <a:extLst>
              <a:ext uri="{FF2B5EF4-FFF2-40B4-BE49-F238E27FC236}">
                <a16:creationId xmlns:a16="http://schemas.microsoft.com/office/drawing/2014/main" id="{79A3D1AB-4284-3449-954E-8DF4EB523AFD}"/>
              </a:ext>
            </a:extLst>
          </p:cNvPr>
          <p:cNvSpPr txBox="1"/>
          <p:nvPr/>
        </p:nvSpPr>
        <p:spPr>
          <a:xfrm>
            <a:off x="7994828" y="2562070"/>
            <a:ext cx="824370" cy="338466"/>
          </a:xfrm>
          <a:prstGeom prst="rect">
            <a:avLst/>
          </a:prstGeom>
          <a:noFill/>
        </p:spPr>
        <p:txBody>
          <a:bodyPr wrap="none" rtlCol="0">
            <a:spAutoFit/>
          </a:bodyPr>
          <a:lstStyle/>
          <a:p>
            <a:pPr algn="l"/>
            <a:r>
              <a:rPr lang="en-US" sz="1600">
                <a:latin typeface="Oracle Sans Light" panose="020B0403020204020204" pitchFamily="34" charset="0"/>
                <a:cs typeface="Oracle Sans Light" panose="020B0403020204020204" pitchFamily="34" charset="0"/>
              </a:rPr>
              <a:t>Logging</a:t>
            </a:r>
          </a:p>
        </p:txBody>
      </p:sp>
      <p:sp>
        <p:nvSpPr>
          <p:cNvPr id="13" name="TextBox 12">
            <a:extLst>
              <a:ext uri="{FF2B5EF4-FFF2-40B4-BE49-F238E27FC236}">
                <a16:creationId xmlns:a16="http://schemas.microsoft.com/office/drawing/2014/main" id="{2E64476C-F87D-5544-945F-DFDA91113B1E}"/>
              </a:ext>
            </a:extLst>
          </p:cNvPr>
          <p:cNvSpPr txBox="1"/>
          <p:nvPr/>
        </p:nvSpPr>
        <p:spPr>
          <a:xfrm>
            <a:off x="6770308" y="3612921"/>
            <a:ext cx="1295531" cy="338466"/>
          </a:xfrm>
          <a:prstGeom prst="rect">
            <a:avLst/>
          </a:prstGeom>
          <a:noFill/>
        </p:spPr>
        <p:txBody>
          <a:bodyPr wrap="none" rtlCol="0">
            <a:spAutoFit/>
          </a:bodyPr>
          <a:lstStyle/>
          <a:p>
            <a:pPr algn="l"/>
            <a:r>
              <a:rPr lang="en-US" sz="1600">
                <a:latin typeface="Oracle Sans Light" panose="020B0403020204020204" pitchFamily="34" charset="0"/>
                <a:cs typeface="Oracle Sans Light" panose="020B0403020204020204" pitchFamily="34" charset="0"/>
              </a:rPr>
              <a:t>Service Mesh</a:t>
            </a:r>
          </a:p>
        </p:txBody>
      </p:sp>
      <p:sp>
        <p:nvSpPr>
          <p:cNvPr id="15" name="TextBox 14">
            <a:extLst>
              <a:ext uri="{FF2B5EF4-FFF2-40B4-BE49-F238E27FC236}">
                <a16:creationId xmlns:a16="http://schemas.microsoft.com/office/drawing/2014/main" id="{201EC2EC-ED8C-384A-9501-A573FE1DF3DC}"/>
              </a:ext>
            </a:extLst>
          </p:cNvPr>
          <p:cNvSpPr txBox="1"/>
          <p:nvPr/>
        </p:nvSpPr>
        <p:spPr>
          <a:xfrm>
            <a:off x="7921739" y="5838495"/>
            <a:ext cx="1157579" cy="584623"/>
          </a:xfrm>
          <a:prstGeom prst="rect">
            <a:avLst/>
          </a:prstGeom>
          <a:noFill/>
        </p:spPr>
        <p:txBody>
          <a:bodyPr wrap="none" rtlCol="0">
            <a:spAutoFit/>
          </a:bodyPr>
          <a:lstStyle/>
          <a:p>
            <a:pPr algn="l"/>
            <a:r>
              <a:rPr lang="en-US" sz="1600">
                <a:latin typeface="Oracle Sans Light" panose="020B0403020204020204" pitchFamily="34" charset="0"/>
                <a:cs typeface="Oracle Sans Light" panose="020B0403020204020204" pitchFamily="34" charset="0"/>
              </a:rPr>
              <a:t>Networking</a:t>
            </a:r>
          </a:p>
          <a:p>
            <a:pPr algn="ctr"/>
            <a:r>
              <a:rPr lang="en-US" sz="1600">
                <a:latin typeface="Oracle Sans Light" panose="020B0403020204020204" pitchFamily="34" charset="0"/>
                <a:cs typeface="Oracle Sans Light" panose="020B0403020204020204" pitchFamily="34" charset="0"/>
              </a:rPr>
              <a:t>(CNI)</a:t>
            </a:r>
          </a:p>
        </p:txBody>
      </p:sp>
      <p:sp>
        <p:nvSpPr>
          <p:cNvPr id="17" name="TextBox 16">
            <a:extLst>
              <a:ext uri="{FF2B5EF4-FFF2-40B4-BE49-F238E27FC236}">
                <a16:creationId xmlns:a16="http://schemas.microsoft.com/office/drawing/2014/main" id="{531A5B5D-CA09-2C48-B79C-8236A7333C9B}"/>
              </a:ext>
            </a:extLst>
          </p:cNvPr>
          <p:cNvSpPr txBox="1"/>
          <p:nvPr/>
        </p:nvSpPr>
        <p:spPr>
          <a:xfrm>
            <a:off x="9326444" y="6092265"/>
            <a:ext cx="817703" cy="584623"/>
          </a:xfrm>
          <a:prstGeom prst="rect">
            <a:avLst/>
          </a:prstGeom>
          <a:noFill/>
        </p:spPr>
        <p:txBody>
          <a:bodyPr wrap="square" rtlCol="0">
            <a:spAutoFit/>
          </a:bodyPr>
          <a:lstStyle/>
          <a:p>
            <a:pPr algn="l"/>
            <a:r>
              <a:rPr lang="en-US" sz="1600">
                <a:latin typeface="Oracle Sans Light" panose="020B0403020204020204" pitchFamily="34" charset="0"/>
                <a:cs typeface="Oracle Sans Light" panose="020B0403020204020204" pitchFamily="34" charset="0"/>
              </a:rPr>
              <a:t>Storage</a:t>
            </a:r>
          </a:p>
          <a:p>
            <a:pPr algn="ctr"/>
            <a:r>
              <a:rPr lang="en-US" sz="1600">
                <a:latin typeface="Oracle Sans Light" panose="020B0403020204020204" pitchFamily="34" charset="0"/>
                <a:cs typeface="Oracle Sans Light" panose="020B0403020204020204" pitchFamily="34" charset="0"/>
              </a:rPr>
              <a:t>(CSI)</a:t>
            </a:r>
          </a:p>
        </p:txBody>
      </p:sp>
      <p:sp>
        <p:nvSpPr>
          <p:cNvPr id="18" name="TextBox 17">
            <a:extLst>
              <a:ext uri="{FF2B5EF4-FFF2-40B4-BE49-F238E27FC236}">
                <a16:creationId xmlns:a16="http://schemas.microsoft.com/office/drawing/2014/main" id="{6025282F-C0E3-FA43-86A8-E93F63F012BD}"/>
              </a:ext>
            </a:extLst>
          </p:cNvPr>
          <p:cNvSpPr txBox="1"/>
          <p:nvPr/>
        </p:nvSpPr>
        <p:spPr>
          <a:xfrm>
            <a:off x="10740280" y="3105532"/>
            <a:ext cx="1168734" cy="338466"/>
          </a:xfrm>
          <a:prstGeom prst="rect">
            <a:avLst/>
          </a:prstGeom>
          <a:noFill/>
        </p:spPr>
        <p:txBody>
          <a:bodyPr wrap="none" rtlCol="0">
            <a:spAutoFit/>
          </a:bodyPr>
          <a:lstStyle/>
          <a:p>
            <a:pPr algn="l"/>
            <a:r>
              <a:rPr lang="en-US" sz="1600">
                <a:latin typeface="Oracle Sans Light" panose="020B0403020204020204" pitchFamily="34" charset="0"/>
                <a:cs typeface="Oracle Sans Light" panose="020B0403020204020204" pitchFamily="34" charset="0"/>
              </a:rPr>
              <a:t>Add-on mgt</a:t>
            </a:r>
          </a:p>
        </p:txBody>
      </p:sp>
      <p:sp>
        <p:nvSpPr>
          <p:cNvPr id="19" name="TextBox 18">
            <a:extLst>
              <a:ext uri="{FF2B5EF4-FFF2-40B4-BE49-F238E27FC236}">
                <a16:creationId xmlns:a16="http://schemas.microsoft.com/office/drawing/2014/main" id="{526A0E77-0836-124B-A8EA-D9A1DDD63256}"/>
              </a:ext>
            </a:extLst>
          </p:cNvPr>
          <p:cNvSpPr txBox="1"/>
          <p:nvPr/>
        </p:nvSpPr>
        <p:spPr>
          <a:xfrm>
            <a:off x="10569268" y="4019294"/>
            <a:ext cx="1529444" cy="338466"/>
          </a:xfrm>
          <a:prstGeom prst="rect">
            <a:avLst/>
          </a:prstGeom>
          <a:noFill/>
        </p:spPr>
        <p:txBody>
          <a:bodyPr wrap="none" rtlCol="0">
            <a:spAutoFit/>
          </a:bodyPr>
          <a:lstStyle/>
          <a:p>
            <a:pPr algn="l"/>
            <a:r>
              <a:rPr lang="en-US" sz="1600">
                <a:latin typeface="Oracle Sans Light" panose="020B0403020204020204" pitchFamily="34" charset="0"/>
                <a:cs typeface="Oracle Sans Light" panose="020B0403020204020204" pitchFamily="34" charset="0"/>
              </a:rPr>
              <a:t>Integration/APIs</a:t>
            </a:r>
          </a:p>
        </p:txBody>
      </p:sp>
      <p:sp>
        <p:nvSpPr>
          <p:cNvPr id="20" name="TextBox 19">
            <a:extLst>
              <a:ext uri="{FF2B5EF4-FFF2-40B4-BE49-F238E27FC236}">
                <a16:creationId xmlns:a16="http://schemas.microsoft.com/office/drawing/2014/main" id="{EBB855F8-F55C-F14A-BCE9-2E7808C977CB}"/>
              </a:ext>
            </a:extLst>
          </p:cNvPr>
          <p:cNvSpPr txBox="1"/>
          <p:nvPr/>
        </p:nvSpPr>
        <p:spPr>
          <a:xfrm>
            <a:off x="6563396" y="5164925"/>
            <a:ext cx="1910603" cy="338466"/>
          </a:xfrm>
          <a:prstGeom prst="rect">
            <a:avLst/>
          </a:prstGeom>
          <a:noFill/>
        </p:spPr>
        <p:txBody>
          <a:bodyPr wrap="none" rtlCol="0">
            <a:spAutoFit/>
          </a:bodyPr>
          <a:lstStyle/>
          <a:p>
            <a:pPr algn="l"/>
            <a:r>
              <a:rPr lang="en-US" sz="1600">
                <a:latin typeface="Oracle Sans Light" panose="020B0403020204020204" pitchFamily="34" charset="0"/>
                <a:cs typeface="Oracle Sans Light" panose="020B0403020204020204" pitchFamily="34" charset="0"/>
              </a:rPr>
              <a:t>Security/Compliance</a:t>
            </a:r>
          </a:p>
        </p:txBody>
      </p:sp>
      <p:cxnSp>
        <p:nvCxnSpPr>
          <p:cNvPr id="31" name="Straight Connector 30">
            <a:extLst>
              <a:ext uri="{FF2B5EF4-FFF2-40B4-BE49-F238E27FC236}">
                <a16:creationId xmlns:a16="http://schemas.microsoft.com/office/drawing/2014/main" id="{75C97978-5B68-F943-9274-3D2601C92568}"/>
              </a:ext>
            </a:extLst>
          </p:cNvPr>
          <p:cNvCxnSpPr>
            <a:cxnSpLocks/>
          </p:cNvCxnSpPr>
          <p:nvPr/>
        </p:nvCxnSpPr>
        <p:spPr>
          <a:xfrm flipH="1" flipV="1">
            <a:off x="8619069" y="2958819"/>
            <a:ext cx="460249" cy="404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1E39EA4-D771-4343-9A8F-D19317E3D5DB}"/>
              </a:ext>
            </a:extLst>
          </p:cNvPr>
          <p:cNvCxnSpPr>
            <a:cxnSpLocks/>
            <a:endCxn id="9" idx="2"/>
          </p:cNvCxnSpPr>
          <p:nvPr/>
        </p:nvCxnSpPr>
        <p:spPr>
          <a:xfrm flipV="1">
            <a:off x="9574346" y="2880668"/>
            <a:ext cx="175378" cy="4046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D22008B-D4ED-FF49-B3B2-EC3E22818D46}"/>
              </a:ext>
            </a:extLst>
          </p:cNvPr>
          <p:cNvCxnSpPr>
            <a:cxnSpLocks/>
          </p:cNvCxnSpPr>
          <p:nvPr/>
        </p:nvCxnSpPr>
        <p:spPr>
          <a:xfrm flipV="1">
            <a:off x="9910522" y="3105533"/>
            <a:ext cx="829758" cy="4270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1A1D5EF-DC0D-5141-B5FA-E836C07F534A}"/>
              </a:ext>
            </a:extLst>
          </p:cNvPr>
          <p:cNvCxnSpPr>
            <a:cxnSpLocks/>
          </p:cNvCxnSpPr>
          <p:nvPr/>
        </p:nvCxnSpPr>
        <p:spPr>
          <a:xfrm>
            <a:off x="9927838" y="3855447"/>
            <a:ext cx="967512" cy="21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DC81452-386E-FB44-B543-14F72BD026A4}"/>
              </a:ext>
            </a:extLst>
          </p:cNvPr>
          <p:cNvCxnSpPr>
            <a:cxnSpLocks/>
          </p:cNvCxnSpPr>
          <p:nvPr/>
        </p:nvCxnSpPr>
        <p:spPr>
          <a:xfrm flipH="1" flipV="1">
            <a:off x="7923135" y="3285286"/>
            <a:ext cx="996833" cy="3455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012CC2C-7E35-924B-B0E1-B66A0BDCB8AA}"/>
              </a:ext>
            </a:extLst>
          </p:cNvPr>
          <p:cNvCxnSpPr>
            <a:cxnSpLocks/>
          </p:cNvCxnSpPr>
          <p:nvPr/>
        </p:nvCxnSpPr>
        <p:spPr>
          <a:xfrm flipH="1">
            <a:off x="7921738" y="4062146"/>
            <a:ext cx="1017980" cy="38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B2428D8-4FEF-934E-BCA7-468361E88AA1}"/>
              </a:ext>
            </a:extLst>
          </p:cNvPr>
          <p:cNvCxnSpPr>
            <a:cxnSpLocks/>
          </p:cNvCxnSpPr>
          <p:nvPr/>
        </p:nvCxnSpPr>
        <p:spPr>
          <a:xfrm flipH="1">
            <a:off x="8951271" y="4586242"/>
            <a:ext cx="257812" cy="405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4EED4C0-35F5-E949-AD19-A30E5133A948}"/>
              </a:ext>
            </a:extLst>
          </p:cNvPr>
          <p:cNvCxnSpPr>
            <a:cxnSpLocks/>
          </p:cNvCxnSpPr>
          <p:nvPr/>
        </p:nvCxnSpPr>
        <p:spPr>
          <a:xfrm>
            <a:off x="9574346" y="4628359"/>
            <a:ext cx="44242" cy="65430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226D7B8-C478-D344-9AF4-00DEF6DE1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73040" y="3431290"/>
            <a:ext cx="1185694" cy="1028378"/>
          </a:xfrm>
          <a:prstGeom prst="rect">
            <a:avLst/>
          </a:prstGeom>
        </p:spPr>
      </p:pic>
      <p:pic>
        <p:nvPicPr>
          <p:cNvPr id="64" name="Graphic 63" descr="Puzzle">
            <a:extLst>
              <a:ext uri="{FF2B5EF4-FFF2-40B4-BE49-F238E27FC236}">
                <a16:creationId xmlns:a16="http://schemas.microsoft.com/office/drawing/2014/main" id="{17F352F4-97D9-5A4F-8942-660AB7D92A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21738" y="1829106"/>
            <a:ext cx="743794" cy="743794"/>
          </a:xfrm>
          <a:prstGeom prst="rect">
            <a:avLst/>
          </a:prstGeom>
        </p:spPr>
      </p:pic>
      <p:pic>
        <p:nvPicPr>
          <p:cNvPr id="65" name="Graphic 64" descr="Puzzle">
            <a:extLst>
              <a:ext uri="{FF2B5EF4-FFF2-40B4-BE49-F238E27FC236}">
                <a16:creationId xmlns:a16="http://schemas.microsoft.com/office/drawing/2014/main" id="{C9AD3AA6-AFFF-B943-985E-2A5E79DF61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01797" y="1829106"/>
            <a:ext cx="743794" cy="743794"/>
          </a:xfrm>
          <a:prstGeom prst="rect">
            <a:avLst/>
          </a:prstGeom>
        </p:spPr>
      </p:pic>
      <p:pic>
        <p:nvPicPr>
          <p:cNvPr id="66" name="Graphic 65" descr="Puzzle">
            <a:extLst>
              <a:ext uri="{FF2B5EF4-FFF2-40B4-BE49-F238E27FC236}">
                <a16:creationId xmlns:a16="http://schemas.microsoft.com/office/drawing/2014/main" id="{5C6007A6-F3E5-3F49-8633-61B0B4E806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39442" y="2363276"/>
            <a:ext cx="743794" cy="743794"/>
          </a:xfrm>
          <a:prstGeom prst="rect">
            <a:avLst/>
          </a:prstGeom>
        </p:spPr>
      </p:pic>
      <p:pic>
        <p:nvPicPr>
          <p:cNvPr id="67" name="Graphic 66" descr="Puzzle">
            <a:extLst>
              <a:ext uri="{FF2B5EF4-FFF2-40B4-BE49-F238E27FC236}">
                <a16:creationId xmlns:a16="http://schemas.microsoft.com/office/drawing/2014/main" id="{21AB0C0A-876A-4643-82B2-19AD9EACDE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927246" y="3757434"/>
            <a:ext cx="743794" cy="743794"/>
          </a:xfrm>
          <a:prstGeom prst="rect">
            <a:avLst/>
          </a:prstGeom>
        </p:spPr>
      </p:pic>
      <p:pic>
        <p:nvPicPr>
          <p:cNvPr id="68" name="Graphic 67" descr="Puzzle">
            <a:extLst>
              <a:ext uri="{FF2B5EF4-FFF2-40B4-BE49-F238E27FC236}">
                <a16:creationId xmlns:a16="http://schemas.microsoft.com/office/drawing/2014/main" id="{D0E49FEB-D51A-E246-8DB1-005FBC6921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77493" y="2848868"/>
            <a:ext cx="743794" cy="743794"/>
          </a:xfrm>
          <a:prstGeom prst="rect">
            <a:avLst/>
          </a:prstGeom>
        </p:spPr>
      </p:pic>
      <p:pic>
        <p:nvPicPr>
          <p:cNvPr id="69" name="Graphic 68" descr="Puzzle">
            <a:extLst>
              <a:ext uri="{FF2B5EF4-FFF2-40B4-BE49-F238E27FC236}">
                <a16:creationId xmlns:a16="http://schemas.microsoft.com/office/drawing/2014/main" id="{193E6282-E6B5-8145-8187-48856CE5D4C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91970" y="4229571"/>
            <a:ext cx="743794" cy="743794"/>
          </a:xfrm>
          <a:prstGeom prst="rect">
            <a:avLst/>
          </a:prstGeom>
        </p:spPr>
      </p:pic>
      <p:pic>
        <p:nvPicPr>
          <p:cNvPr id="70" name="Graphic 69" descr="Puzzle">
            <a:extLst>
              <a:ext uri="{FF2B5EF4-FFF2-40B4-BE49-F238E27FC236}">
                <a16:creationId xmlns:a16="http://schemas.microsoft.com/office/drawing/2014/main" id="{76D9AFD9-94AE-1345-B467-D7C7B52B1CC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310540" y="5099492"/>
            <a:ext cx="743794" cy="743794"/>
          </a:xfrm>
          <a:prstGeom prst="rect">
            <a:avLst/>
          </a:prstGeom>
        </p:spPr>
      </p:pic>
      <p:pic>
        <p:nvPicPr>
          <p:cNvPr id="71" name="Graphic 70" descr="Puzzle">
            <a:extLst>
              <a:ext uri="{FF2B5EF4-FFF2-40B4-BE49-F238E27FC236}">
                <a16:creationId xmlns:a16="http://schemas.microsoft.com/office/drawing/2014/main" id="{F59BCA46-AD03-D844-A1DE-365A21DB9A5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355805" y="5348470"/>
            <a:ext cx="743794" cy="743794"/>
          </a:xfrm>
          <a:prstGeom prst="rect">
            <a:avLst/>
          </a:prstGeom>
        </p:spPr>
      </p:pic>
      <p:cxnSp>
        <p:nvCxnSpPr>
          <p:cNvPr id="89" name="Straight Connector 88">
            <a:extLst>
              <a:ext uri="{FF2B5EF4-FFF2-40B4-BE49-F238E27FC236}">
                <a16:creationId xmlns:a16="http://schemas.microsoft.com/office/drawing/2014/main" id="{561BC458-AA38-F841-9D19-55600605CA2D}"/>
              </a:ext>
            </a:extLst>
          </p:cNvPr>
          <p:cNvCxnSpPr>
            <a:cxnSpLocks/>
          </p:cNvCxnSpPr>
          <p:nvPr/>
        </p:nvCxnSpPr>
        <p:spPr>
          <a:xfrm>
            <a:off x="9927838" y="4541399"/>
            <a:ext cx="475098" cy="468892"/>
          </a:xfrm>
          <a:prstGeom prst="line">
            <a:avLst/>
          </a:prstGeom>
        </p:spPr>
        <p:style>
          <a:lnRef idx="1">
            <a:schemeClr val="accent1"/>
          </a:lnRef>
          <a:fillRef idx="0">
            <a:schemeClr val="accent1"/>
          </a:fillRef>
          <a:effectRef idx="0">
            <a:schemeClr val="accent1"/>
          </a:effectRef>
          <a:fontRef idx="minor">
            <a:schemeClr val="tx1"/>
          </a:fontRef>
        </p:style>
      </p:cxnSp>
      <p:pic>
        <p:nvPicPr>
          <p:cNvPr id="91" name="Graphic 90" descr="Puzzle">
            <a:extLst>
              <a:ext uri="{FF2B5EF4-FFF2-40B4-BE49-F238E27FC236}">
                <a16:creationId xmlns:a16="http://schemas.microsoft.com/office/drawing/2014/main" id="{94890A1F-1DC7-7046-B342-89A684FEEF8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293102" y="4951740"/>
            <a:ext cx="743794" cy="743794"/>
          </a:xfrm>
          <a:prstGeom prst="rect">
            <a:avLst/>
          </a:prstGeom>
        </p:spPr>
      </p:pic>
      <p:sp>
        <p:nvSpPr>
          <p:cNvPr id="96" name="TextBox 95">
            <a:extLst>
              <a:ext uri="{FF2B5EF4-FFF2-40B4-BE49-F238E27FC236}">
                <a16:creationId xmlns:a16="http://schemas.microsoft.com/office/drawing/2014/main" id="{5900B04D-64A5-EC48-AC31-B485124DC0C2}"/>
              </a:ext>
            </a:extLst>
          </p:cNvPr>
          <p:cNvSpPr txBox="1"/>
          <p:nvPr/>
        </p:nvSpPr>
        <p:spPr>
          <a:xfrm>
            <a:off x="10860843" y="5477482"/>
            <a:ext cx="739112" cy="338466"/>
          </a:xfrm>
          <a:prstGeom prst="rect">
            <a:avLst/>
          </a:prstGeom>
          <a:noFill/>
        </p:spPr>
        <p:txBody>
          <a:bodyPr wrap="none" rtlCol="0">
            <a:spAutoFit/>
          </a:bodyPr>
          <a:lstStyle/>
          <a:p>
            <a:pPr algn="l"/>
            <a:r>
              <a:rPr lang="en-US" sz="1600">
                <a:latin typeface="Oracle Sans Light" panose="020B0403020204020204" pitchFamily="34" charset="0"/>
                <a:cs typeface="Oracle Sans Light" panose="020B0403020204020204" pitchFamily="34" charset="0"/>
              </a:rPr>
              <a:t>Hybrid</a:t>
            </a:r>
          </a:p>
        </p:txBody>
      </p:sp>
    </p:spTree>
    <p:extLst>
      <p:ext uri="{BB962C8B-B14F-4D97-AF65-F5344CB8AC3E}">
        <p14:creationId xmlns:p14="http://schemas.microsoft.com/office/powerpoint/2010/main" val="339325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8" grpId="0"/>
      <p:bldP spid="19" grpId="0"/>
      <p:bldP spid="20" grpId="0"/>
      <p:bldP spid="9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37641" y="299835"/>
            <a:ext cx="10515600" cy="1325563"/>
          </a:xfrm>
        </p:spPr>
        <p:txBody>
          <a:bodyPr>
            <a:normAutofit/>
          </a:bodyPr>
          <a:lstStyle/>
          <a:p>
            <a:r>
              <a:rPr lang="en-US" sz="3200" dirty="0">
                <a:latin typeface="Oracle Sans" panose="020B0503020204020204" pitchFamily="34" charset="0"/>
                <a:cs typeface="Oracle Sans" panose="020B0503020204020204" pitchFamily="34" charset="0"/>
              </a:rPr>
              <a:t>Comprehensive Developer Services Portfolio</a:t>
            </a:r>
          </a:p>
        </p:txBody>
      </p:sp>
      <p:sp>
        <p:nvSpPr>
          <p:cNvPr id="14" name="TextBox 13">
            <a:extLst>
              <a:ext uri="{FF2B5EF4-FFF2-40B4-BE49-F238E27FC236}">
                <a16:creationId xmlns:a16="http://schemas.microsoft.com/office/drawing/2014/main" id="{1240FC2E-BBB6-874C-93BD-D27F96414774}"/>
              </a:ext>
            </a:extLst>
          </p:cNvPr>
          <p:cNvSpPr txBox="1"/>
          <p:nvPr/>
        </p:nvSpPr>
        <p:spPr>
          <a:xfrm>
            <a:off x="6325153" y="4752266"/>
            <a:ext cx="1249038" cy="686630"/>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Container Engine (OKE)</a:t>
            </a:r>
          </a:p>
        </p:txBody>
      </p:sp>
      <p:sp>
        <p:nvSpPr>
          <p:cNvPr id="15" name="TextBox 14">
            <a:extLst>
              <a:ext uri="{FF2B5EF4-FFF2-40B4-BE49-F238E27FC236}">
                <a16:creationId xmlns:a16="http://schemas.microsoft.com/office/drawing/2014/main" id="{D11609B2-053D-F946-803C-655DFE288E58}"/>
              </a:ext>
            </a:extLst>
          </p:cNvPr>
          <p:cNvSpPr txBox="1"/>
          <p:nvPr/>
        </p:nvSpPr>
        <p:spPr>
          <a:xfrm>
            <a:off x="7720000" y="4752266"/>
            <a:ext cx="1024154" cy="686630"/>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Functions</a:t>
            </a:r>
          </a:p>
        </p:txBody>
      </p:sp>
      <p:sp>
        <p:nvSpPr>
          <p:cNvPr id="16" name="TextBox 15">
            <a:extLst>
              <a:ext uri="{FF2B5EF4-FFF2-40B4-BE49-F238E27FC236}">
                <a16:creationId xmlns:a16="http://schemas.microsoft.com/office/drawing/2014/main" id="{203CD1A5-D3CE-D54F-9C0A-96B7154136E9}"/>
              </a:ext>
            </a:extLst>
          </p:cNvPr>
          <p:cNvSpPr txBox="1"/>
          <p:nvPr/>
        </p:nvSpPr>
        <p:spPr>
          <a:xfrm>
            <a:off x="6327297" y="3297677"/>
            <a:ext cx="2416857" cy="597845"/>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API Gateway</a:t>
            </a:r>
          </a:p>
        </p:txBody>
      </p:sp>
      <p:sp>
        <p:nvSpPr>
          <p:cNvPr id="17" name="TextBox 16">
            <a:extLst>
              <a:ext uri="{FF2B5EF4-FFF2-40B4-BE49-F238E27FC236}">
                <a16:creationId xmlns:a16="http://schemas.microsoft.com/office/drawing/2014/main" id="{59CF3CA3-9369-4049-8282-33468D23C4CE}"/>
              </a:ext>
            </a:extLst>
          </p:cNvPr>
          <p:cNvSpPr txBox="1"/>
          <p:nvPr/>
        </p:nvSpPr>
        <p:spPr>
          <a:xfrm>
            <a:off x="3023862" y="4709261"/>
            <a:ext cx="1306220" cy="546711"/>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Source Control* </a:t>
            </a:r>
          </a:p>
        </p:txBody>
      </p:sp>
      <p:sp>
        <p:nvSpPr>
          <p:cNvPr id="18" name="TextBox 17">
            <a:extLst>
              <a:ext uri="{FF2B5EF4-FFF2-40B4-BE49-F238E27FC236}">
                <a16:creationId xmlns:a16="http://schemas.microsoft.com/office/drawing/2014/main" id="{74FA58F5-F162-BA40-900F-2BAEA8505C5B}"/>
              </a:ext>
            </a:extLst>
          </p:cNvPr>
          <p:cNvSpPr txBox="1"/>
          <p:nvPr/>
        </p:nvSpPr>
        <p:spPr>
          <a:xfrm>
            <a:off x="5701510" y="4024814"/>
            <a:ext cx="1185553" cy="517380"/>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CI/CD*</a:t>
            </a:r>
          </a:p>
        </p:txBody>
      </p:sp>
      <p:sp>
        <p:nvSpPr>
          <p:cNvPr id="20" name="TextBox 19">
            <a:extLst>
              <a:ext uri="{FF2B5EF4-FFF2-40B4-BE49-F238E27FC236}">
                <a16:creationId xmlns:a16="http://schemas.microsoft.com/office/drawing/2014/main" id="{470D57E7-39EB-0E4E-9FDD-1DA889871103}"/>
              </a:ext>
            </a:extLst>
          </p:cNvPr>
          <p:cNvSpPr txBox="1"/>
          <p:nvPr/>
        </p:nvSpPr>
        <p:spPr>
          <a:xfrm>
            <a:off x="4459174" y="4707864"/>
            <a:ext cx="1154667" cy="548108"/>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Container Registry</a:t>
            </a:r>
          </a:p>
        </p:txBody>
      </p:sp>
      <p:sp>
        <p:nvSpPr>
          <p:cNvPr id="25" name="TextBox 24">
            <a:extLst>
              <a:ext uri="{FF2B5EF4-FFF2-40B4-BE49-F238E27FC236}">
                <a16:creationId xmlns:a16="http://schemas.microsoft.com/office/drawing/2014/main" id="{9CCBE075-2288-D04B-86B4-379F46AD0961}"/>
              </a:ext>
            </a:extLst>
          </p:cNvPr>
          <p:cNvSpPr txBox="1"/>
          <p:nvPr/>
        </p:nvSpPr>
        <p:spPr>
          <a:xfrm>
            <a:off x="3023864" y="3283512"/>
            <a:ext cx="2580144" cy="597847"/>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API  Design*</a:t>
            </a:r>
          </a:p>
        </p:txBody>
      </p:sp>
      <p:grpSp>
        <p:nvGrpSpPr>
          <p:cNvPr id="27" name="Group 26">
            <a:extLst>
              <a:ext uri="{FF2B5EF4-FFF2-40B4-BE49-F238E27FC236}">
                <a16:creationId xmlns:a16="http://schemas.microsoft.com/office/drawing/2014/main" id="{5D7934D8-47ED-804D-BE39-9CF2FFE841C6}"/>
              </a:ext>
            </a:extLst>
          </p:cNvPr>
          <p:cNvGrpSpPr/>
          <p:nvPr/>
        </p:nvGrpSpPr>
        <p:grpSpPr>
          <a:xfrm>
            <a:off x="6791258" y="1552571"/>
            <a:ext cx="1536083" cy="560160"/>
            <a:chOff x="3415837" y="1897703"/>
            <a:chExt cx="2762481" cy="560160"/>
          </a:xfrm>
          <a:solidFill>
            <a:schemeClr val="accent1"/>
          </a:solidFill>
        </p:grpSpPr>
        <p:sp>
          <p:nvSpPr>
            <p:cNvPr id="28" name="Freeform 27">
              <a:extLst>
                <a:ext uri="{FF2B5EF4-FFF2-40B4-BE49-F238E27FC236}">
                  <a16:creationId xmlns:a16="http://schemas.microsoft.com/office/drawing/2014/main" id="{40A16FF8-04A8-544B-A3F6-323679F2283B}"/>
                </a:ext>
              </a:extLst>
            </p:cNvPr>
            <p:cNvSpPr>
              <a:spLocks noChangeArrowheads="1"/>
            </p:cNvSpPr>
            <p:nvPr/>
          </p:nvSpPr>
          <p:spPr bwMode="auto">
            <a:xfrm>
              <a:off x="3415837" y="1897703"/>
              <a:ext cx="1271306" cy="560160"/>
            </a:xfrm>
            <a:custGeom>
              <a:avLst/>
              <a:gdLst>
                <a:gd name="T0" fmla="*/ 695 w 2975"/>
                <a:gd name="T1" fmla="*/ 647 h 2258"/>
                <a:gd name="T2" fmla="*/ 185 w 2975"/>
                <a:gd name="T3" fmla="*/ 647 h 2258"/>
                <a:gd name="T4" fmla="*/ 185 w 2975"/>
                <a:gd name="T5" fmla="*/ 555 h 2258"/>
                <a:gd name="T6" fmla="*/ 695 w 2975"/>
                <a:gd name="T7" fmla="*/ 555 h 2258"/>
                <a:gd name="T8" fmla="*/ 695 w 2975"/>
                <a:gd name="T9" fmla="*/ 647 h 2258"/>
                <a:gd name="T10" fmla="*/ 602 w 2975"/>
                <a:gd name="T11" fmla="*/ 833 h 2258"/>
                <a:gd name="T12" fmla="*/ 185 w 2975"/>
                <a:gd name="T13" fmla="*/ 833 h 2258"/>
                <a:gd name="T14" fmla="*/ 185 w 2975"/>
                <a:gd name="T15" fmla="*/ 740 h 2258"/>
                <a:gd name="T16" fmla="*/ 602 w 2975"/>
                <a:gd name="T17" fmla="*/ 740 h 2258"/>
                <a:gd name="T18" fmla="*/ 602 w 2975"/>
                <a:gd name="T19" fmla="*/ 833 h 2258"/>
                <a:gd name="T20" fmla="*/ 938 w 2975"/>
                <a:gd name="T21" fmla="*/ 1562 h 2258"/>
                <a:gd name="T22" fmla="*/ 1030 w 2975"/>
                <a:gd name="T23" fmla="*/ 1412 h 2258"/>
                <a:gd name="T24" fmla="*/ 926 w 2975"/>
                <a:gd name="T25" fmla="*/ 1319 h 2258"/>
                <a:gd name="T26" fmla="*/ 741 w 2975"/>
                <a:gd name="T27" fmla="*/ 1029 h 2258"/>
                <a:gd name="T28" fmla="*/ 672 w 2975"/>
                <a:gd name="T29" fmla="*/ 995 h 2258"/>
                <a:gd name="T30" fmla="*/ 185 w 2975"/>
                <a:gd name="T31" fmla="*/ 1331 h 2258"/>
                <a:gd name="T32" fmla="*/ 185 w 2975"/>
                <a:gd name="T33" fmla="*/ 1597 h 2258"/>
                <a:gd name="T34" fmla="*/ 672 w 2975"/>
                <a:gd name="T35" fmla="*/ 1412 h 2258"/>
                <a:gd name="T36" fmla="*/ 938 w 2975"/>
                <a:gd name="T37" fmla="*/ 1562 h 2258"/>
                <a:gd name="T38" fmla="*/ 93 w 2975"/>
                <a:gd name="T39" fmla="*/ 578 h 2258"/>
                <a:gd name="T40" fmla="*/ 0 w 2975"/>
                <a:gd name="T41" fmla="*/ 578 h 2258"/>
                <a:gd name="T42" fmla="*/ 0 w 2975"/>
                <a:gd name="T43" fmla="*/ 2060 h 2258"/>
                <a:gd name="T44" fmla="*/ 1991 w 2975"/>
                <a:gd name="T45" fmla="*/ 2060 h 2258"/>
                <a:gd name="T46" fmla="*/ 1991 w 2975"/>
                <a:gd name="T47" fmla="*/ 1967 h 2258"/>
                <a:gd name="T48" fmla="*/ 93 w 2975"/>
                <a:gd name="T49" fmla="*/ 1967 h 2258"/>
                <a:gd name="T50" fmla="*/ 93 w 2975"/>
                <a:gd name="T51" fmla="*/ 578 h 2258"/>
                <a:gd name="T52" fmla="*/ 1482 w 2975"/>
                <a:gd name="T53" fmla="*/ 1551 h 2258"/>
                <a:gd name="T54" fmla="*/ 1088 w 2975"/>
                <a:gd name="T55" fmla="*/ 1446 h 2258"/>
                <a:gd name="T56" fmla="*/ 961 w 2975"/>
                <a:gd name="T57" fmla="*/ 1643 h 2258"/>
                <a:gd name="T58" fmla="*/ 672 w 2975"/>
                <a:gd name="T59" fmla="*/ 1481 h 2258"/>
                <a:gd name="T60" fmla="*/ 185 w 2975"/>
                <a:gd name="T61" fmla="*/ 1666 h 2258"/>
                <a:gd name="T62" fmla="*/ 185 w 2975"/>
                <a:gd name="T63" fmla="*/ 1875 h 2258"/>
                <a:gd name="T64" fmla="*/ 1991 w 2975"/>
                <a:gd name="T65" fmla="*/ 1875 h 2258"/>
                <a:gd name="T66" fmla="*/ 1991 w 2975"/>
                <a:gd name="T67" fmla="*/ 1539 h 2258"/>
                <a:gd name="T68" fmla="*/ 1887 w 2975"/>
                <a:gd name="T69" fmla="*/ 1435 h 2258"/>
                <a:gd name="T70" fmla="*/ 1482 w 2975"/>
                <a:gd name="T71" fmla="*/ 1551 h 2258"/>
                <a:gd name="T72" fmla="*/ 2916 w 2975"/>
                <a:gd name="T73" fmla="*/ 1944 h 2258"/>
                <a:gd name="T74" fmla="*/ 2338 w 2975"/>
                <a:gd name="T75" fmla="*/ 1412 h 2258"/>
                <a:gd name="T76" fmla="*/ 2245 w 2975"/>
                <a:gd name="T77" fmla="*/ 1400 h 2258"/>
                <a:gd name="T78" fmla="*/ 2038 w 2975"/>
                <a:gd name="T79" fmla="*/ 1180 h 2258"/>
                <a:gd name="T80" fmla="*/ 1968 w 2975"/>
                <a:gd name="T81" fmla="*/ 277 h 2258"/>
                <a:gd name="T82" fmla="*/ 996 w 2975"/>
                <a:gd name="T83" fmla="*/ 277 h 2258"/>
                <a:gd name="T84" fmla="*/ 996 w 2975"/>
                <a:gd name="T85" fmla="*/ 1249 h 2258"/>
                <a:gd name="T86" fmla="*/ 1899 w 2975"/>
                <a:gd name="T87" fmla="*/ 1319 h 2258"/>
                <a:gd name="T88" fmla="*/ 2119 w 2975"/>
                <a:gd name="T89" fmla="*/ 1527 h 2258"/>
                <a:gd name="T90" fmla="*/ 2130 w 2975"/>
                <a:gd name="T91" fmla="*/ 1620 h 2258"/>
                <a:gd name="T92" fmla="*/ 2662 w 2975"/>
                <a:gd name="T93" fmla="*/ 2199 h 2258"/>
                <a:gd name="T94" fmla="*/ 2859 w 2975"/>
                <a:gd name="T95" fmla="*/ 2199 h 2258"/>
                <a:gd name="T96" fmla="*/ 2916 w 2975"/>
                <a:gd name="T97" fmla="*/ 2141 h 2258"/>
                <a:gd name="T98" fmla="*/ 2916 w 2975"/>
                <a:gd name="T99" fmla="*/ 1944 h 2258"/>
                <a:gd name="T100" fmla="*/ 1088 w 2975"/>
                <a:gd name="T101" fmla="*/ 370 h 2258"/>
                <a:gd name="T102" fmla="*/ 1876 w 2975"/>
                <a:gd name="T103" fmla="*/ 370 h 2258"/>
                <a:gd name="T104" fmla="*/ 2003 w 2975"/>
                <a:gd name="T105" fmla="*/ 578 h 2258"/>
                <a:gd name="T106" fmla="*/ 1493 w 2975"/>
                <a:gd name="T107" fmla="*/ 925 h 2258"/>
                <a:gd name="T108" fmla="*/ 1042 w 2975"/>
                <a:gd name="T109" fmla="*/ 427 h 2258"/>
                <a:gd name="T110" fmla="*/ 1088 w 2975"/>
                <a:gd name="T111" fmla="*/ 370 h 2258"/>
                <a:gd name="T112" fmla="*/ 1876 w 2975"/>
                <a:gd name="T113" fmla="*/ 1157 h 2258"/>
                <a:gd name="T114" fmla="*/ 1088 w 2975"/>
                <a:gd name="T115" fmla="*/ 1157 h 2258"/>
                <a:gd name="T116" fmla="*/ 972 w 2975"/>
                <a:gd name="T117" fmla="*/ 555 h 2258"/>
                <a:gd name="T118" fmla="*/ 1470 w 2975"/>
                <a:gd name="T119" fmla="*/ 1111 h 2258"/>
                <a:gd name="T120" fmla="*/ 2038 w 2975"/>
                <a:gd name="T121" fmla="*/ 717 h 2258"/>
                <a:gd name="T122" fmla="*/ 1876 w 2975"/>
                <a:gd name="T123" fmla="*/ 1157 h 2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75" h="2258">
                  <a:moveTo>
                    <a:pt x="695" y="647"/>
                  </a:moveTo>
                  <a:lnTo>
                    <a:pt x="185" y="647"/>
                  </a:lnTo>
                  <a:lnTo>
                    <a:pt x="185" y="555"/>
                  </a:lnTo>
                  <a:lnTo>
                    <a:pt x="695" y="555"/>
                  </a:lnTo>
                  <a:lnTo>
                    <a:pt x="695" y="647"/>
                  </a:lnTo>
                  <a:close/>
                  <a:moveTo>
                    <a:pt x="602" y="833"/>
                  </a:moveTo>
                  <a:lnTo>
                    <a:pt x="185" y="833"/>
                  </a:lnTo>
                  <a:lnTo>
                    <a:pt x="185" y="740"/>
                  </a:lnTo>
                  <a:lnTo>
                    <a:pt x="602" y="740"/>
                  </a:lnTo>
                  <a:lnTo>
                    <a:pt x="602" y="833"/>
                  </a:lnTo>
                  <a:close/>
                  <a:moveTo>
                    <a:pt x="938" y="1562"/>
                  </a:moveTo>
                  <a:lnTo>
                    <a:pt x="1030" y="1412"/>
                  </a:lnTo>
                  <a:cubicBezTo>
                    <a:pt x="996" y="1388"/>
                    <a:pt x="961" y="1354"/>
                    <a:pt x="926" y="1319"/>
                  </a:cubicBezTo>
                  <a:cubicBezTo>
                    <a:pt x="845" y="1238"/>
                    <a:pt x="776" y="1134"/>
                    <a:pt x="741" y="1029"/>
                  </a:cubicBezTo>
                  <a:lnTo>
                    <a:pt x="672" y="995"/>
                  </a:lnTo>
                  <a:lnTo>
                    <a:pt x="185" y="1331"/>
                  </a:lnTo>
                  <a:lnTo>
                    <a:pt x="185" y="1597"/>
                  </a:lnTo>
                  <a:lnTo>
                    <a:pt x="672" y="1412"/>
                  </a:lnTo>
                  <a:lnTo>
                    <a:pt x="938" y="1562"/>
                  </a:lnTo>
                  <a:close/>
                  <a:moveTo>
                    <a:pt x="93" y="578"/>
                  </a:moveTo>
                  <a:cubicBezTo>
                    <a:pt x="0" y="578"/>
                    <a:pt x="31" y="578"/>
                    <a:pt x="0" y="578"/>
                  </a:cubicBezTo>
                  <a:lnTo>
                    <a:pt x="0" y="2060"/>
                  </a:lnTo>
                  <a:lnTo>
                    <a:pt x="1991" y="2060"/>
                  </a:lnTo>
                  <a:cubicBezTo>
                    <a:pt x="1991" y="1967"/>
                    <a:pt x="1991" y="1998"/>
                    <a:pt x="1991" y="1967"/>
                  </a:cubicBezTo>
                  <a:lnTo>
                    <a:pt x="93" y="1967"/>
                  </a:lnTo>
                  <a:lnTo>
                    <a:pt x="93" y="578"/>
                  </a:lnTo>
                  <a:close/>
                  <a:moveTo>
                    <a:pt x="1482" y="1551"/>
                  </a:moveTo>
                  <a:cubicBezTo>
                    <a:pt x="1343" y="1551"/>
                    <a:pt x="1204" y="1516"/>
                    <a:pt x="1088" y="1446"/>
                  </a:cubicBezTo>
                  <a:lnTo>
                    <a:pt x="961" y="1643"/>
                  </a:lnTo>
                  <a:lnTo>
                    <a:pt x="672" y="1481"/>
                  </a:lnTo>
                  <a:lnTo>
                    <a:pt x="185" y="1666"/>
                  </a:lnTo>
                  <a:lnTo>
                    <a:pt x="185" y="1875"/>
                  </a:lnTo>
                  <a:lnTo>
                    <a:pt x="1991" y="1875"/>
                  </a:lnTo>
                  <a:lnTo>
                    <a:pt x="1991" y="1539"/>
                  </a:lnTo>
                  <a:lnTo>
                    <a:pt x="1887" y="1435"/>
                  </a:lnTo>
                  <a:cubicBezTo>
                    <a:pt x="1771" y="1516"/>
                    <a:pt x="1621" y="1551"/>
                    <a:pt x="1482" y="1551"/>
                  </a:cubicBezTo>
                  <a:close/>
                  <a:moveTo>
                    <a:pt x="2916" y="1944"/>
                  </a:moveTo>
                  <a:lnTo>
                    <a:pt x="2338" y="1412"/>
                  </a:lnTo>
                  <a:cubicBezTo>
                    <a:pt x="2314" y="1400"/>
                    <a:pt x="2280" y="1388"/>
                    <a:pt x="2245" y="1400"/>
                  </a:cubicBezTo>
                  <a:lnTo>
                    <a:pt x="2038" y="1180"/>
                  </a:lnTo>
                  <a:cubicBezTo>
                    <a:pt x="2245" y="914"/>
                    <a:pt x="2222" y="520"/>
                    <a:pt x="1968" y="277"/>
                  </a:cubicBezTo>
                  <a:cubicBezTo>
                    <a:pt x="1702" y="0"/>
                    <a:pt x="1262" y="0"/>
                    <a:pt x="996" y="277"/>
                  </a:cubicBezTo>
                  <a:cubicBezTo>
                    <a:pt x="718" y="543"/>
                    <a:pt x="718" y="983"/>
                    <a:pt x="996" y="1249"/>
                  </a:cubicBezTo>
                  <a:cubicBezTo>
                    <a:pt x="1239" y="1504"/>
                    <a:pt x="1632" y="1527"/>
                    <a:pt x="1899" y="1319"/>
                  </a:cubicBezTo>
                  <a:lnTo>
                    <a:pt x="2119" y="1527"/>
                  </a:lnTo>
                  <a:cubicBezTo>
                    <a:pt x="2107" y="1562"/>
                    <a:pt x="2119" y="1597"/>
                    <a:pt x="2130" y="1620"/>
                  </a:cubicBezTo>
                  <a:lnTo>
                    <a:pt x="2662" y="2199"/>
                  </a:lnTo>
                  <a:cubicBezTo>
                    <a:pt x="2720" y="2257"/>
                    <a:pt x="2812" y="2257"/>
                    <a:pt x="2859" y="2199"/>
                  </a:cubicBezTo>
                  <a:lnTo>
                    <a:pt x="2916" y="2141"/>
                  </a:lnTo>
                  <a:cubicBezTo>
                    <a:pt x="2974" y="2094"/>
                    <a:pt x="2974" y="2002"/>
                    <a:pt x="2916" y="1944"/>
                  </a:cubicBezTo>
                  <a:close/>
                  <a:moveTo>
                    <a:pt x="1088" y="370"/>
                  </a:moveTo>
                  <a:cubicBezTo>
                    <a:pt x="1308" y="150"/>
                    <a:pt x="1656" y="150"/>
                    <a:pt x="1876" y="370"/>
                  </a:cubicBezTo>
                  <a:cubicBezTo>
                    <a:pt x="1933" y="427"/>
                    <a:pt x="1980" y="497"/>
                    <a:pt x="2003" y="578"/>
                  </a:cubicBezTo>
                  <a:lnTo>
                    <a:pt x="1493" y="925"/>
                  </a:lnTo>
                  <a:lnTo>
                    <a:pt x="1042" y="427"/>
                  </a:lnTo>
                  <a:cubicBezTo>
                    <a:pt x="1054" y="404"/>
                    <a:pt x="1077" y="393"/>
                    <a:pt x="1088" y="370"/>
                  </a:cubicBezTo>
                  <a:close/>
                  <a:moveTo>
                    <a:pt x="1876" y="1157"/>
                  </a:moveTo>
                  <a:cubicBezTo>
                    <a:pt x="1656" y="1377"/>
                    <a:pt x="1308" y="1377"/>
                    <a:pt x="1088" y="1157"/>
                  </a:cubicBezTo>
                  <a:cubicBezTo>
                    <a:pt x="926" y="995"/>
                    <a:pt x="880" y="752"/>
                    <a:pt x="972" y="555"/>
                  </a:cubicBezTo>
                  <a:lnTo>
                    <a:pt x="1470" y="1111"/>
                  </a:lnTo>
                  <a:lnTo>
                    <a:pt x="2038" y="717"/>
                  </a:lnTo>
                  <a:cubicBezTo>
                    <a:pt x="2049" y="879"/>
                    <a:pt x="1991" y="1041"/>
                    <a:pt x="1876" y="1157"/>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accent1"/>
                </a:solidFill>
                <a:effectLst/>
                <a:uLnTx/>
                <a:uFillTx/>
                <a:latin typeface="Oracle Sans Regular"/>
                <a:ea typeface="+mn-ea"/>
                <a:cs typeface="+mn-cs"/>
              </a:endParaRPr>
            </a:p>
          </p:txBody>
        </p:sp>
        <p:sp>
          <p:nvSpPr>
            <p:cNvPr id="29" name="Freeform 13">
              <a:extLst>
                <a:ext uri="{FF2B5EF4-FFF2-40B4-BE49-F238E27FC236}">
                  <a16:creationId xmlns:a16="http://schemas.microsoft.com/office/drawing/2014/main" id="{57797375-DBC5-6047-9CF3-F34BD14A26F7}"/>
                </a:ext>
              </a:extLst>
            </p:cNvPr>
            <p:cNvSpPr>
              <a:spLocks noChangeAspect="1" noChangeArrowheads="1"/>
            </p:cNvSpPr>
            <p:nvPr/>
          </p:nvSpPr>
          <p:spPr bwMode="auto">
            <a:xfrm>
              <a:off x="4979502" y="1920129"/>
              <a:ext cx="1198816" cy="513959"/>
            </a:xfrm>
            <a:custGeom>
              <a:avLst/>
              <a:gdLst>
                <a:gd name="T0" fmla="*/ 2569 w 2964"/>
                <a:gd name="T1" fmla="*/ 1332 h 1946"/>
                <a:gd name="T2" fmla="*/ 2500 w 2964"/>
                <a:gd name="T3" fmla="*/ 1297 h 1946"/>
                <a:gd name="T4" fmla="*/ 2546 w 2964"/>
                <a:gd name="T5" fmla="*/ 1251 h 1946"/>
                <a:gd name="T6" fmla="*/ 2546 w 2964"/>
                <a:gd name="T7" fmla="*/ 47 h 1946"/>
                <a:gd name="T8" fmla="*/ 2500 w 2964"/>
                <a:gd name="T9" fmla="*/ 0 h 1946"/>
                <a:gd name="T10" fmla="*/ 463 w 2964"/>
                <a:gd name="T11" fmla="*/ 0 h 1946"/>
                <a:gd name="T12" fmla="*/ 417 w 2964"/>
                <a:gd name="T13" fmla="*/ 47 h 1946"/>
                <a:gd name="T14" fmla="*/ 417 w 2964"/>
                <a:gd name="T15" fmla="*/ 1251 h 1946"/>
                <a:gd name="T16" fmla="*/ 463 w 2964"/>
                <a:gd name="T17" fmla="*/ 1297 h 1946"/>
                <a:gd name="T18" fmla="*/ 394 w 2964"/>
                <a:gd name="T19" fmla="*/ 1332 h 1946"/>
                <a:gd name="T20" fmla="*/ 0 w 2964"/>
                <a:gd name="T21" fmla="*/ 1853 h 1946"/>
                <a:gd name="T22" fmla="*/ 0 w 2964"/>
                <a:gd name="T23" fmla="*/ 1899 h 1946"/>
                <a:gd name="T24" fmla="*/ 46 w 2964"/>
                <a:gd name="T25" fmla="*/ 1945 h 1946"/>
                <a:gd name="T26" fmla="*/ 2916 w 2964"/>
                <a:gd name="T27" fmla="*/ 1945 h 1946"/>
                <a:gd name="T28" fmla="*/ 2963 w 2964"/>
                <a:gd name="T29" fmla="*/ 1899 h 1946"/>
                <a:gd name="T30" fmla="*/ 2963 w 2964"/>
                <a:gd name="T31" fmla="*/ 1853 h 1946"/>
                <a:gd name="T32" fmla="*/ 2569 w 2964"/>
                <a:gd name="T33" fmla="*/ 1332 h 1946"/>
                <a:gd name="T34" fmla="*/ 1910 w 2964"/>
                <a:gd name="T35" fmla="*/ 1806 h 1946"/>
                <a:gd name="T36" fmla="*/ 1054 w 2964"/>
                <a:gd name="T37" fmla="*/ 1806 h 1946"/>
                <a:gd name="T38" fmla="*/ 1030 w 2964"/>
                <a:gd name="T39" fmla="*/ 1772 h 1946"/>
                <a:gd name="T40" fmla="*/ 1054 w 2964"/>
                <a:gd name="T41" fmla="*/ 1656 h 1946"/>
                <a:gd name="T42" fmla="*/ 1100 w 2964"/>
                <a:gd name="T43" fmla="*/ 1621 h 1946"/>
                <a:gd name="T44" fmla="*/ 1864 w 2964"/>
                <a:gd name="T45" fmla="*/ 1621 h 1946"/>
                <a:gd name="T46" fmla="*/ 1910 w 2964"/>
                <a:gd name="T47" fmla="*/ 1656 h 1946"/>
                <a:gd name="T48" fmla="*/ 1933 w 2964"/>
                <a:gd name="T49" fmla="*/ 1772 h 1946"/>
                <a:gd name="T50" fmla="*/ 1910 w 2964"/>
                <a:gd name="T51" fmla="*/ 1806 h 1946"/>
                <a:gd name="T52" fmla="*/ 2453 w 2964"/>
                <a:gd name="T53" fmla="*/ 1204 h 1946"/>
                <a:gd name="T54" fmla="*/ 2003 w 2964"/>
                <a:gd name="T55" fmla="*/ 1204 h 1946"/>
                <a:gd name="T56" fmla="*/ 1667 w 2964"/>
                <a:gd name="T57" fmla="*/ 869 h 1946"/>
                <a:gd name="T58" fmla="*/ 1540 w 2964"/>
                <a:gd name="T59" fmla="*/ 996 h 1946"/>
                <a:gd name="T60" fmla="*/ 1748 w 2964"/>
                <a:gd name="T61" fmla="*/ 1204 h 1946"/>
                <a:gd name="T62" fmla="*/ 1285 w 2964"/>
                <a:gd name="T63" fmla="*/ 1204 h 1946"/>
                <a:gd name="T64" fmla="*/ 1366 w 2964"/>
                <a:gd name="T65" fmla="*/ 1123 h 1946"/>
                <a:gd name="T66" fmla="*/ 1366 w 2964"/>
                <a:gd name="T67" fmla="*/ 1031 h 1946"/>
                <a:gd name="T68" fmla="*/ 1887 w 2964"/>
                <a:gd name="T69" fmla="*/ 510 h 1946"/>
                <a:gd name="T70" fmla="*/ 1980 w 2964"/>
                <a:gd name="T71" fmla="*/ 510 h 1946"/>
                <a:gd name="T72" fmla="*/ 2107 w 2964"/>
                <a:gd name="T73" fmla="*/ 290 h 1946"/>
                <a:gd name="T74" fmla="*/ 2026 w 2964"/>
                <a:gd name="T75" fmla="*/ 209 h 1946"/>
                <a:gd name="T76" fmla="*/ 1806 w 2964"/>
                <a:gd name="T77" fmla="*/ 336 h 1946"/>
                <a:gd name="T78" fmla="*/ 1806 w 2964"/>
                <a:gd name="T79" fmla="*/ 429 h 1946"/>
                <a:gd name="T80" fmla="*/ 1517 w 2964"/>
                <a:gd name="T81" fmla="*/ 718 h 1946"/>
                <a:gd name="T82" fmla="*/ 1378 w 2964"/>
                <a:gd name="T83" fmla="*/ 579 h 1946"/>
                <a:gd name="T84" fmla="*/ 1331 w 2964"/>
                <a:gd name="T85" fmla="*/ 452 h 1946"/>
                <a:gd name="T86" fmla="*/ 1262 w 2964"/>
                <a:gd name="T87" fmla="*/ 255 h 1946"/>
                <a:gd name="T88" fmla="*/ 1181 w 2964"/>
                <a:gd name="T89" fmla="*/ 197 h 1946"/>
                <a:gd name="T90" fmla="*/ 1227 w 2964"/>
                <a:gd name="T91" fmla="*/ 394 h 1946"/>
                <a:gd name="T92" fmla="*/ 1111 w 2964"/>
                <a:gd name="T93" fmla="*/ 498 h 1946"/>
                <a:gd name="T94" fmla="*/ 961 w 2964"/>
                <a:gd name="T95" fmla="*/ 463 h 1946"/>
                <a:gd name="T96" fmla="*/ 915 w 2964"/>
                <a:gd name="T97" fmla="*/ 267 h 1946"/>
                <a:gd name="T98" fmla="*/ 926 w 2964"/>
                <a:gd name="T99" fmla="*/ 591 h 1946"/>
                <a:gd name="T100" fmla="*/ 1088 w 2964"/>
                <a:gd name="T101" fmla="*/ 660 h 1946"/>
                <a:gd name="T102" fmla="*/ 1274 w 2964"/>
                <a:gd name="T103" fmla="*/ 741 h 1946"/>
                <a:gd name="T104" fmla="*/ 1378 w 2964"/>
                <a:gd name="T105" fmla="*/ 845 h 1946"/>
                <a:gd name="T106" fmla="*/ 1274 w 2964"/>
                <a:gd name="T107" fmla="*/ 950 h 1946"/>
                <a:gd name="T108" fmla="*/ 1192 w 2964"/>
                <a:gd name="T109" fmla="*/ 950 h 1946"/>
                <a:gd name="T110" fmla="*/ 938 w 2964"/>
                <a:gd name="T111" fmla="*/ 1204 h 1946"/>
                <a:gd name="T112" fmla="*/ 509 w 2964"/>
                <a:gd name="T113" fmla="*/ 1204 h 1946"/>
                <a:gd name="T114" fmla="*/ 509 w 2964"/>
                <a:gd name="T115" fmla="*/ 93 h 1946"/>
                <a:gd name="T116" fmla="*/ 2453 w 2964"/>
                <a:gd name="T117" fmla="*/ 93 h 1946"/>
                <a:gd name="T118" fmla="*/ 2453 w 2964"/>
                <a:gd name="T119" fmla="*/ 1204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4" h="1946">
                  <a:moveTo>
                    <a:pt x="2569" y="1332"/>
                  </a:moveTo>
                  <a:cubicBezTo>
                    <a:pt x="2557" y="1308"/>
                    <a:pt x="2534" y="1297"/>
                    <a:pt x="2500" y="1297"/>
                  </a:cubicBezTo>
                  <a:cubicBezTo>
                    <a:pt x="2523" y="1297"/>
                    <a:pt x="2546" y="1274"/>
                    <a:pt x="2546" y="1251"/>
                  </a:cubicBezTo>
                  <a:cubicBezTo>
                    <a:pt x="2546" y="47"/>
                    <a:pt x="2546" y="47"/>
                    <a:pt x="2546" y="47"/>
                  </a:cubicBezTo>
                  <a:cubicBezTo>
                    <a:pt x="2546" y="24"/>
                    <a:pt x="2523" y="0"/>
                    <a:pt x="2500" y="0"/>
                  </a:cubicBezTo>
                  <a:cubicBezTo>
                    <a:pt x="463" y="0"/>
                    <a:pt x="463" y="0"/>
                    <a:pt x="463" y="0"/>
                  </a:cubicBezTo>
                  <a:cubicBezTo>
                    <a:pt x="440" y="0"/>
                    <a:pt x="417" y="24"/>
                    <a:pt x="417" y="47"/>
                  </a:cubicBezTo>
                  <a:cubicBezTo>
                    <a:pt x="417" y="1251"/>
                    <a:pt x="417" y="1251"/>
                    <a:pt x="417" y="1251"/>
                  </a:cubicBezTo>
                  <a:cubicBezTo>
                    <a:pt x="417" y="1274"/>
                    <a:pt x="440" y="1297"/>
                    <a:pt x="463" y="1297"/>
                  </a:cubicBezTo>
                  <a:cubicBezTo>
                    <a:pt x="428" y="1297"/>
                    <a:pt x="405" y="1308"/>
                    <a:pt x="394" y="1332"/>
                  </a:cubicBezTo>
                  <a:cubicBezTo>
                    <a:pt x="0" y="1853"/>
                    <a:pt x="0" y="1853"/>
                    <a:pt x="0" y="1853"/>
                  </a:cubicBezTo>
                  <a:cubicBezTo>
                    <a:pt x="0" y="1899"/>
                    <a:pt x="0" y="1899"/>
                    <a:pt x="0" y="1899"/>
                  </a:cubicBezTo>
                  <a:cubicBezTo>
                    <a:pt x="0" y="1922"/>
                    <a:pt x="23" y="1945"/>
                    <a:pt x="46" y="1945"/>
                  </a:cubicBezTo>
                  <a:cubicBezTo>
                    <a:pt x="2916" y="1945"/>
                    <a:pt x="2916" y="1945"/>
                    <a:pt x="2916" y="1945"/>
                  </a:cubicBezTo>
                  <a:cubicBezTo>
                    <a:pt x="2940" y="1945"/>
                    <a:pt x="2963" y="1922"/>
                    <a:pt x="2963" y="1899"/>
                  </a:cubicBezTo>
                  <a:cubicBezTo>
                    <a:pt x="2963" y="1853"/>
                    <a:pt x="2963" y="1853"/>
                    <a:pt x="2963" y="1853"/>
                  </a:cubicBezTo>
                  <a:lnTo>
                    <a:pt x="2569" y="1332"/>
                  </a:lnTo>
                  <a:close/>
                  <a:moveTo>
                    <a:pt x="1910" y="1806"/>
                  </a:moveTo>
                  <a:cubicBezTo>
                    <a:pt x="1054" y="1806"/>
                    <a:pt x="1054" y="1806"/>
                    <a:pt x="1054" y="1806"/>
                  </a:cubicBezTo>
                  <a:cubicBezTo>
                    <a:pt x="1030" y="1806"/>
                    <a:pt x="1019" y="1795"/>
                    <a:pt x="1030" y="1772"/>
                  </a:cubicBezTo>
                  <a:cubicBezTo>
                    <a:pt x="1054" y="1656"/>
                    <a:pt x="1054" y="1656"/>
                    <a:pt x="1054" y="1656"/>
                  </a:cubicBezTo>
                  <a:cubicBezTo>
                    <a:pt x="1065" y="1633"/>
                    <a:pt x="1077" y="1621"/>
                    <a:pt x="1100" y="1621"/>
                  </a:cubicBezTo>
                  <a:cubicBezTo>
                    <a:pt x="1864" y="1621"/>
                    <a:pt x="1864" y="1621"/>
                    <a:pt x="1864" y="1621"/>
                  </a:cubicBezTo>
                  <a:cubicBezTo>
                    <a:pt x="1887" y="1621"/>
                    <a:pt x="1899" y="1633"/>
                    <a:pt x="1910" y="1656"/>
                  </a:cubicBezTo>
                  <a:cubicBezTo>
                    <a:pt x="1933" y="1772"/>
                    <a:pt x="1933" y="1772"/>
                    <a:pt x="1933" y="1772"/>
                  </a:cubicBezTo>
                  <a:cubicBezTo>
                    <a:pt x="1945" y="1795"/>
                    <a:pt x="1933" y="1806"/>
                    <a:pt x="1910" y="1806"/>
                  </a:cubicBezTo>
                  <a:close/>
                  <a:moveTo>
                    <a:pt x="2453" y="1204"/>
                  </a:moveTo>
                  <a:cubicBezTo>
                    <a:pt x="2003" y="1204"/>
                    <a:pt x="2003" y="1204"/>
                    <a:pt x="2003" y="1204"/>
                  </a:cubicBezTo>
                  <a:cubicBezTo>
                    <a:pt x="1667" y="869"/>
                    <a:pt x="1667" y="869"/>
                    <a:pt x="1667" y="869"/>
                  </a:cubicBezTo>
                  <a:cubicBezTo>
                    <a:pt x="1540" y="996"/>
                    <a:pt x="1540" y="996"/>
                    <a:pt x="1540" y="996"/>
                  </a:cubicBezTo>
                  <a:cubicBezTo>
                    <a:pt x="1748" y="1204"/>
                    <a:pt x="1748" y="1204"/>
                    <a:pt x="1748" y="1204"/>
                  </a:cubicBezTo>
                  <a:cubicBezTo>
                    <a:pt x="1285" y="1204"/>
                    <a:pt x="1285" y="1204"/>
                    <a:pt x="1285" y="1204"/>
                  </a:cubicBezTo>
                  <a:cubicBezTo>
                    <a:pt x="1366" y="1123"/>
                    <a:pt x="1366" y="1123"/>
                    <a:pt x="1366" y="1123"/>
                  </a:cubicBezTo>
                  <a:cubicBezTo>
                    <a:pt x="1366" y="1031"/>
                    <a:pt x="1366" y="1031"/>
                    <a:pt x="1366" y="1031"/>
                  </a:cubicBezTo>
                  <a:cubicBezTo>
                    <a:pt x="1887" y="510"/>
                    <a:pt x="1887" y="510"/>
                    <a:pt x="1887" y="510"/>
                  </a:cubicBezTo>
                  <a:cubicBezTo>
                    <a:pt x="1980" y="510"/>
                    <a:pt x="1980" y="510"/>
                    <a:pt x="1980" y="510"/>
                  </a:cubicBezTo>
                  <a:cubicBezTo>
                    <a:pt x="2107" y="290"/>
                    <a:pt x="2107" y="290"/>
                    <a:pt x="2107" y="290"/>
                  </a:cubicBezTo>
                  <a:cubicBezTo>
                    <a:pt x="2026" y="209"/>
                    <a:pt x="2026" y="209"/>
                    <a:pt x="2026" y="209"/>
                  </a:cubicBezTo>
                  <a:cubicBezTo>
                    <a:pt x="1806" y="336"/>
                    <a:pt x="1806" y="336"/>
                    <a:pt x="1806" y="336"/>
                  </a:cubicBezTo>
                  <a:cubicBezTo>
                    <a:pt x="1806" y="429"/>
                    <a:pt x="1806" y="429"/>
                    <a:pt x="1806" y="429"/>
                  </a:cubicBezTo>
                  <a:cubicBezTo>
                    <a:pt x="1517" y="718"/>
                    <a:pt x="1517" y="718"/>
                    <a:pt x="1517" y="718"/>
                  </a:cubicBezTo>
                  <a:cubicBezTo>
                    <a:pt x="1378" y="579"/>
                    <a:pt x="1378" y="579"/>
                    <a:pt x="1378" y="579"/>
                  </a:cubicBezTo>
                  <a:cubicBezTo>
                    <a:pt x="1343" y="545"/>
                    <a:pt x="1331" y="498"/>
                    <a:pt x="1331" y="452"/>
                  </a:cubicBezTo>
                  <a:cubicBezTo>
                    <a:pt x="1343" y="382"/>
                    <a:pt x="1320" y="313"/>
                    <a:pt x="1262" y="255"/>
                  </a:cubicBezTo>
                  <a:cubicBezTo>
                    <a:pt x="1239" y="232"/>
                    <a:pt x="1204" y="209"/>
                    <a:pt x="1181" y="197"/>
                  </a:cubicBezTo>
                  <a:cubicBezTo>
                    <a:pt x="1227" y="394"/>
                    <a:pt x="1227" y="394"/>
                    <a:pt x="1227" y="394"/>
                  </a:cubicBezTo>
                  <a:cubicBezTo>
                    <a:pt x="1111" y="498"/>
                    <a:pt x="1111" y="498"/>
                    <a:pt x="1111" y="498"/>
                  </a:cubicBezTo>
                  <a:cubicBezTo>
                    <a:pt x="961" y="463"/>
                    <a:pt x="961" y="463"/>
                    <a:pt x="961" y="463"/>
                  </a:cubicBezTo>
                  <a:cubicBezTo>
                    <a:pt x="915" y="267"/>
                    <a:pt x="915" y="267"/>
                    <a:pt x="915" y="267"/>
                  </a:cubicBezTo>
                  <a:cubicBezTo>
                    <a:pt x="833" y="359"/>
                    <a:pt x="833" y="510"/>
                    <a:pt x="926" y="591"/>
                  </a:cubicBezTo>
                  <a:cubicBezTo>
                    <a:pt x="972" y="637"/>
                    <a:pt x="1030" y="660"/>
                    <a:pt x="1088" y="660"/>
                  </a:cubicBezTo>
                  <a:cubicBezTo>
                    <a:pt x="1158" y="660"/>
                    <a:pt x="1227" y="695"/>
                    <a:pt x="1274" y="741"/>
                  </a:cubicBezTo>
                  <a:cubicBezTo>
                    <a:pt x="1378" y="845"/>
                    <a:pt x="1378" y="845"/>
                    <a:pt x="1378" y="845"/>
                  </a:cubicBezTo>
                  <a:cubicBezTo>
                    <a:pt x="1274" y="950"/>
                    <a:pt x="1274" y="950"/>
                    <a:pt x="1274" y="950"/>
                  </a:cubicBezTo>
                  <a:cubicBezTo>
                    <a:pt x="1192" y="950"/>
                    <a:pt x="1192" y="950"/>
                    <a:pt x="1192" y="950"/>
                  </a:cubicBezTo>
                  <a:cubicBezTo>
                    <a:pt x="938" y="1204"/>
                    <a:pt x="938" y="1204"/>
                    <a:pt x="938" y="1204"/>
                  </a:cubicBezTo>
                  <a:cubicBezTo>
                    <a:pt x="509" y="1204"/>
                    <a:pt x="509" y="1204"/>
                    <a:pt x="509" y="1204"/>
                  </a:cubicBezTo>
                  <a:cubicBezTo>
                    <a:pt x="509" y="93"/>
                    <a:pt x="509" y="93"/>
                    <a:pt x="509" y="93"/>
                  </a:cubicBezTo>
                  <a:cubicBezTo>
                    <a:pt x="2453" y="93"/>
                    <a:pt x="2453" y="93"/>
                    <a:pt x="2453" y="93"/>
                  </a:cubicBezTo>
                  <a:lnTo>
                    <a:pt x="2453" y="1204"/>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accent1"/>
                </a:solidFill>
                <a:effectLst/>
                <a:uLnTx/>
                <a:uFillTx/>
                <a:latin typeface="Oracle Sans Regular"/>
                <a:ea typeface="+mn-ea"/>
                <a:cs typeface="+mn-cs"/>
              </a:endParaRPr>
            </a:p>
          </p:txBody>
        </p:sp>
      </p:grpSp>
      <p:sp>
        <p:nvSpPr>
          <p:cNvPr id="30" name="TextBox 29">
            <a:extLst>
              <a:ext uri="{FF2B5EF4-FFF2-40B4-BE49-F238E27FC236}">
                <a16:creationId xmlns:a16="http://schemas.microsoft.com/office/drawing/2014/main" id="{5D01031C-AD7C-804F-B0E0-D526A2E39AC5}"/>
              </a:ext>
            </a:extLst>
          </p:cNvPr>
          <p:cNvSpPr txBox="1"/>
          <p:nvPr/>
        </p:nvSpPr>
        <p:spPr>
          <a:xfrm>
            <a:off x="3023863" y="2241648"/>
            <a:ext cx="3156546" cy="425614"/>
          </a:xfrm>
          <a:prstGeom prst="rect">
            <a:avLst/>
          </a:prstGeom>
          <a:noFill/>
        </p:spPr>
        <p:txBody>
          <a:bodyPr wrap="squar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latin typeface="Oracle Sans Regular"/>
                <a:ea typeface="+mn-ea"/>
                <a:cs typeface="+mn-cs"/>
              </a:rPr>
              <a:t>App Development </a:t>
            </a:r>
            <a:br>
              <a:rPr kumimoji="0" lang="en-US" sz="1400"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latin typeface="Oracle Sans Regular"/>
                <a:ea typeface="+mn-ea"/>
                <a:cs typeface="+mn-cs"/>
              </a:rPr>
            </a:br>
            <a:r>
              <a:rPr kumimoji="0" lang="en-US" sz="1400"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latin typeface="Oracle Sans Regular"/>
                <a:ea typeface="+mn-ea"/>
                <a:cs typeface="+mn-cs"/>
              </a:rPr>
              <a:t>(Develop)</a:t>
            </a:r>
          </a:p>
        </p:txBody>
      </p:sp>
      <p:sp>
        <p:nvSpPr>
          <p:cNvPr id="31" name="Rectangle 30">
            <a:extLst>
              <a:ext uri="{FF2B5EF4-FFF2-40B4-BE49-F238E27FC236}">
                <a16:creationId xmlns:a16="http://schemas.microsoft.com/office/drawing/2014/main" id="{BD46B72D-BA9B-3E4F-9382-2250F69C4A90}"/>
              </a:ext>
            </a:extLst>
          </p:cNvPr>
          <p:cNvSpPr/>
          <p:nvPr/>
        </p:nvSpPr>
        <p:spPr>
          <a:xfrm rot="5400000">
            <a:off x="7452017" y="1710809"/>
            <a:ext cx="184583" cy="2494070"/>
          </a:xfrm>
          <a:prstGeom prst="rect">
            <a:avLst/>
          </a:prstGeom>
          <a:noFill/>
          <a:ln w="9525">
            <a:gradFill>
              <a:gsLst>
                <a:gs pos="42000">
                  <a:schemeClr val="bg2">
                    <a:alpha val="1000"/>
                  </a:schemeClr>
                </a:gs>
                <a:gs pos="70000">
                  <a:schemeClr val="bg1">
                    <a:lumMod val="50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C2B236E5-7504-6A46-B2B3-498466AC397D}"/>
              </a:ext>
            </a:extLst>
          </p:cNvPr>
          <p:cNvSpPr txBox="1"/>
          <p:nvPr/>
        </p:nvSpPr>
        <p:spPr>
          <a:xfrm>
            <a:off x="6092387" y="2212507"/>
            <a:ext cx="2854241" cy="500011"/>
          </a:xfrm>
          <a:prstGeom prst="rect">
            <a:avLst/>
          </a:prstGeom>
          <a:noFill/>
        </p:spPr>
        <p:txBody>
          <a:bodyPr wrap="squar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latin typeface="Oracle Sans Regular"/>
                <a:ea typeface="+mn-ea"/>
                <a:cs typeface="+mn-cs"/>
              </a:rPr>
              <a:t>Deploy</a:t>
            </a:r>
          </a:p>
        </p:txBody>
      </p:sp>
      <p:sp>
        <p:nvSpPr>
          <p:cNvPr id="33" name="Freeform 5">
            <a:extLst>
              <a:ext uri="{FF2B5EF4-FFF2-40B4-BE49-F238E27FC236}">
                <a16:creationId xmlns:a16="http://schemas.microsoft.com/office/drawing/2014/main" id="{BFD90947-572D-B048-B9FE-9931E35B67B1}"/>
              </a:ext>
            </a:extLst>
          </p:cNvPr>
          <p:cNvSpPr>
            <a:spLocks noChangeAspect="1" noChangeArrowheads="1"/>
          </p:cNvSpPr>
          <p:nvPr/>
        </p:nvSpPr>
        <p:spPr bwMode="auto">
          <a:xfrm>
            <a:off x="4330081" y="1595464"/>
            <a:ext cx="623023" cy="500938"/>
          </a:xfrm>
          <a:custGeom>
            <a:avLst/>
            <a:gdLst>
              <a:gd name="T0" fmla="*/ 6467 w 8031"/>
              <a:gd name="T1" fmla="*/ 1625 h 6375"/>
              <a:gd name="T2" fmla="*/ 3281 w 8031"/>
              <a:gd name="T3" fmla="*/ 0 h 6375"/>
              <a:gd name="T4" fmla="*/ 31 w 8031"/>
              <a:gd name="T5" fmla="*/ 2844 h 6375"/>
              <a:gd name="T6" fmla="*/ 1718 w 8031"/>
              <a:gd name="T7" fmla="*/ 6374 h 6375"/>
              <a:gd name="T8" fmla="*/ 5530 w 8031"/>
              <a:gd name="T9" fmla="*/ 3343 h 6375"/>
              <a:gd name="T10" fmla="*/ 6186 w 8031"/>
              <a:gd name="T11" fmla="*/ 2844 h 6375"/>
              <a:gd name="T12" fmla="*/ 5749 w 8031"/>
              <a:gd name="T13" fmla="*/ 5374 h 6375"/>
              <a:gd name="T14" fmla="*/ 6249 w 8031"/>
              <a:gd name="T15" fmla="*/ 2344 h 6375"/>
              <a:gd name="T16" fmla="*/ 2437 w 8031"/>
              <a:gd name="T17" fmla="*/ 3343 h 6375"/>
              <a:gd name="T18" fmla="*/ 1718 w 8031"/>
              <a:gd name="T19" fmla="*/ 4124 h 6375"/>
              <a:gd name="T20" fmla="*/ 1656 w 8031"/>
              <a:gd name="T21" fmla="*/ 1625 h 6375"/>
              <a:gd name="T22" fmla="*/ 1843 w 8031"/>
              <a:gd name="T23" fmla="*/ 1625 h 6375"/>
              <a:gd name="T24" fmla="*/ 3281 w 8031"/>
              <a:gd name="T25" fmla="*/ 375 h 6375"/>
              <a:gd name="T26" fmla="*/ 4592 w 8031"/>
              <a:gd name="T27" fmla="*/ 1125 h 6375"/>
              <a:gd name="T28" fmla="*/ 6092 w 8031"/>
              <a:gd name="T29" fmla="*/ 1750 h 6375"/>
              <a:gd name="T30" fmla="*/ 6499 w 8031"/>
              <a:gd name="T31" fmla="*/ 2000 h 6375"/>
              <a:gd name="T32" fmla="*/ 6655 w 8031"/>
              <a:gd name="T33" fmla="*/ 4124 h 6375"/>
              <a:gd name="T34" fmla="*/ 6592 w 8031"/>
              <a:gd name="T35" fmla="*/ 1625 h 6375"/>
              <a:gd name="T36" fmla="*/ 5467 w 8031"/>
              <a:gd name="T37" fmla="*/ 6218 h 6375"/>
              <a:gd name="T38" fmla="*/ 5467 w 8031"/>
              <a:gd name="T39" fmla="*/ 3843 h 6375"/>
              <a:gd name="T40" fmla="*/ 2812 w 8031"/>
              <a:gd name="T41" fmla="*/ 2500 h 6375"/>
              <a:gd name="T42" fmla="*/ 2593 w 8031"/>
              <a:gd name="T43" fmla="*/ 2500 h 6375"/>
              <a:gd name="T44" fmla="*/ 3531 w 8031"/>
              <a:gd name="T45" fmla="*/ 2844 h 6375"/>
              <a:gd name="T46" fmla="*/ 2593 w 8031"/>
              <a:gd name="T47" fmla="*/ 2844 h 6375"/>
              <a:gd name="T48" fmla="*/ 2093 w 8031"/>
              <a:gd name="T49" fmla="*/ 3499 h 6375"/>
              <a:gd name="T50" fmla="*/ 1875 w 8031"/>
              <a:gd name="T51" fmla="*/ 3499 h 6375"/>
              <a:gd name="T52" fmla="*/ 2812 w 8031"/>
              <a:gd name="T53" fmla="*/ 3843 h 6375"/>
              <a:gd name="T54" fmla="*/ 1875 w 8031"/>
              <a:gd name="T55" fmla="*/ 3843 h 6375"/>
              <a:gd name="T56" fmla="*/ 3156 w 8031"/>
              <a:gd name="T57" fmla="*/ 4968 h 6375"/>
              <a:gd name="T58" fmla="*/ 3781 w 8031"/>
              <a:gd name="T59" fmla="*/ 4624 h 6375"/>
              <a:gd name="T60" fmla="*/ 3343 w 8031"/>
              <a:gd name="T61" fmla="*/ 5062 h 6375"/>
              <a:gd name="T62" fmla="*/ 3781 w 8031"/>
              <a:gd name="T63" fmla="*/ 5468 h 6375"/>
              <a:gd name="T64" fmla="*/ 3156 w 8031"/>
              <a:gd name="T65" fmla="*/ 5124 h 6375"/>
              <a:gd name="T66" fmla="*/ 4624 w 8031"/>
              <a:gd name="T67" fmla="*/ 5312 h 6375"/>
              <a:gd name="T68" fmla="*/ 4655 w 8031"/>
              <a:gd name="T69" fmla="*/ 4812 h 6375"/>
              <a:gd name="T70" fmla="*/ 4655 w 8031"/>
              <a:gd name="T71" fmla="*/ 4593 h 6375"/>
              <a:gd name="T72" fmla="*/ 5249 w 8031"/>
              <a:gd name="T73" fmla="*/ 5124 h 6375"/>
              <a:gd name="T74" fmla="*/ 4624 w 8031"/>
              <a:gd name="T75" fmla="*/ 5468 h 6375"/>
              <a:gd name="T76" fmla="*/ 4280 w 8031"/>
              <a:gd name="T77" fmla="*/ 4624 h 6375"/>
              <a:gd name="T78" fmla="*/ 4436 w 8031"/>
              <a:gd name="T79" fmla="*/ 4624 h 6375"/>
              <a:gd name="T80" fmla="*/ 3968 w 8031"/>
              <a:gd name="T81" fmla="*/ 5499 h 6375"/>
              <a:gd name="T82" fmla="*/ 2000 w 8031"/>
              <a:gd name="T83" fmla="*/ 4062 h 6375"/>
              <a:gd name="T84" fmla="*/ 2000 w 8031"/>
              <a:gd name="T85" fmla="*/ 4218 h 6375"/>
              <a:gd name="T86" fmla="*/ 2218 w 8031"/>
              <a:gd name="T87" fmla="*/ 5874 h 6375"/>
              <a:gd name="T88" fmla="*/ 2218 w 8031"/>
              <a:gd name="T89" fmla="*/ 6031 h 6375"/>
              <a:gd name="T90" fmla="*/ 2218 w 8031"/>
              <a:gd name="T91" fmla="*/ 4437 h 6375"/>
              <a:gd name="T92" fmla="*/ 2218 w 8031"/>
              <a:gd name="T93" fmla="*/ 4562 h 6375"/>
              <a:gd name="T94" fmla="*/ 2218 w 8031"/>
              <a:gd name="T95" fmla="*/ 4781 h 6375"/>
              <a:gd name="T96" fmla="*/ 2218 w 8031"/>
              <a:gd name="T97" fmla="*/ 4937 h 6375"/>
              <a:gd name="T98" fmla="*/ 2000 w 8031"/>
              <a:gd name="T99" fmla="*/ 5156 h 6375"/>
              <a:gd name="T100" fmla="*/ 2000 w 8031"/>
              <a:gd name="T101" fmla="*/ 5281 h 6375"/>
              <a:gd name="T102" fmla="*/ 2218 w 8031"/>
              <a:gd name="T103" fmla="*/ 5499 h 6375"/>
              <a:gd name="T104" fmla="*/ 2218 w 8031"/>
              <a:gd name="T105" fmla="*/ 5656 h 6375"/>
              <a:gd name="connsiteX0" fmla="*/ 8171 w 9962"/>
              <a:gd name="connsiteY0" fmla="*/ 2549 h 9998"/>
              <a:gd name="connsiteX1" fmla="*/ 8171 w 9962"/>
              <a:gd name="connsiteY1" fmla="*/ 2549 h 9998"/>
              <a:gd name="connsiteX2" fmla="*/ 8016 w 9962"/>
              <a:gd name="connsiteY2" fmla="*/ 2549 h 9998"/>
              <a:gd name="connsiteX3" fmla="*/ 6303 w 9962"/>
              <a:gd name="connsiteY3" fmla="*/ 980 h 9998"/>
              <a:gd name="connsiteX4" fmla="*/ 5721 w 9962"/>
              <a:gd name="connsiteY4" fmla="*/ 1128 h 9998"/>
              <a:gd name="connsiteX5" fmla="*/ 4048 w 9962"/>
              <a:gd name="connsiteY5" fmla="*/ 0 h 9998"/>
              <a:gd name="connsiteX6" fmla="*/ 2064 w 9962"/>
              <a:gd name="connsiteY6" fmla="*/ 1961 h 9998"/>
              <a:gd name="connsiteX7" fmla="*/ 2025 w 9962"/>
              <a:gd name="connsiteY7" fmla="*/ 1961 h 9998"/>
              <a:gd name="connsiteX8" fmla="*/ 2 w 9962"/>
              <a:gd name="connsiteY8" fmla="*/ 4461 h 9998"/>
              <a:gd name="connsiteX9" fmla="*/ 2064 w 9962"/>
              <a:gd name="connsiteY9" fmla="*/ 7057 h 9998"/>
              <a:gd name="connsiteX10" fmla="*/ 2102 w 9962"/>
              <a:gd name="connsiteY10" fmla="*/ 7057 h 9998"/>
              <a:gd name="connsiteX11" fmla="*/ 2102 w 9962"/>
              <a:gd name="connsiteY11" fmla="*/ 9998 h 9998"/>
              <a:gd name="connsiteX12" fmla="*/ 6926 w 9962"/>
              <a:gd name="connsiteY12" fmla="*/ 9998 h 9998"/>
              <a:gd name="connsiteX13" fmla="*/ 6926 w 9962"/>
              <a:gd name="connsiteY13" fmla="*/ 5391 h 9998"/>
              <a:gd name="connsiteX14" fmla="*/ 6849 w 9962"/>
              <a:gd name="connsiteY14" fmla="*/ 5244 h 9998"/>
              <a:gd name="connsiteX15" fmla="*/ 4515 w 9962"/>
              <a:gd name="connsiteY15" fmla="*/ 5244 h 9998"/>
              <a:gd name="connsiteX16" fmla="*/ 4515 w 9962"/>
              <a:gd name="connsiteY16" fmla="*/ 4461 h 9998"/>
              <a:gd name="connsiteX17" fmla="*/ 7666 w 9962"/>
              <a:gd name="connsiteY17" fmla="*/ 4461 h 9998"/>
              <a:gd name="connsiteX18" fmla="*/ 7666 w 9962"/>
              <a:gd name="connsiteY18" fmla="*/ 8185 h 9998"/>
              <a:gd name="connsiteX19" fmla="*/ 7122 w 9962"/>
              <a:gd name="connsiteY19" fmla="*/ 8185 h 9998"/>
              <a:gd name="connsiteX20" fmla="*/ 7122 w 9962"/>
              <a:gd name="connsiteY20" fmla="*/ 8430 h 9998"/>
              <a:gd name="connsiteX21" fmla="*/ 7821 w 9962"/>
              <a:gd name="connsiteY21" fmla="*/ 8430 h 9998"/>
              <a:gd name="connsiteX22" fmla="*/ 7821 w 9962"/>
              <a:gd name="connsiteY22" fmla="*/ 3776 h 9998"/>
              <a:gd name="connsiteX23" fmla="*/ 7744 w 9962"/>
              <a:gd name="connsiteY23" fmla="*/ 3677 h 9998"/>
              <a:gd name="connsiteX24" fmla="*/ 3076 w 9962"/>
              <a:gd name="connsiteY24" fmla="*/ 3677 h 9998"/>
              <a:gd name="connsiteX25" fmla="*/ 2997 w 9962"/>
              <a:gd name="connsiteY25" fmla="*/ 3776 h 9998"/>
              <a:gd name="connsiteX26" fmla="*/ 2997 w 9962"/>
              <a:gd name="connsiteY26" fmla="*/ 5244 h 9998"/>
              <a:gd name="connsiteX27" fmla="*/ 2181 w 9962"/>
              <a:gd name="connsiteY27" fmla="*/ 5244 h 9998"/>
              <a:gd name="connsiteX28" fmla="*/ 2102 w 9962"/>
              <a:gd name="connsiteY28" fmla="*/ 5391 h 9998"/>
              <a:gd name="connsiteX29" fmla="*/ 2102 w 9962"/>
              <a:gd name="connsiteY29" fmla="*/ 6469 h 9998"/>
              <a:gd name="connsiteX30" fmla="*/ 2064 w 9962"/>
              <a:gd name="connsiteY30" fmla="*/ 6469 h 9998"/>
              <a:gd name="connsiteX31" fmla="*/ 469 w 9962"/>
              <a:gd name="connsiteY31" fmla="*/ 4560 h 9998"/>
              <a:gd name="connsiteX32" fmla="*/ 2025 w 9962"/>
              <a:gd name="connsiteY32" fmla="*/ 2549 h 9998"/>
              <a:gd name="connsiteX33" fmla="*/ 2025 w 9962"/>
              <a:gd name="connsiteY33" fmla="*/ 2549 h 9998"/>
              <a:gd name="connsiteX34" fmla="*/ 2064 w 9962"/>
              <a:gd name="connsiteY34" fmla="*/ 2549 h 9998"/>
              <a:gd name="connsiteX35" fmla="*/ 2258 w 9962"/>
              <a:gd name="connsiteY35" fmla="*/ 2549 h 9998"/>
              <a:gd name="connsiteX36" fmla="*/ 2492 w 9962"/>
              <a:gd name="connsiteY36" fmla="*/ 2353 h 9998"/>
              <a:gd name="connsiteX37" fmla="*/ 2531 w 9962"/>
              <a:gd name="connsiteY37" fmla="*/ 2108 h 9998"/>
              <a:gd name="connsiteX38" fmla="*/ 4048 w 9962"/>
              <a:gd name="connsiteY38" fmla="*/ 588 h 9998"/>
              <a:gd name="connsiteX39" fmla="*/ 5331 w 9962"/>
              <a:gd name="connsiteY39" fmla="*/ 1423 h 9998"/>
              <a:gd name="connsiteX40" fmla="*/ 5448 w 9962"/>
              <a:gd name="connsiteY40" fmla="*/ 1667 h 9998"/>
              <a:gd name="connsiteX41" fmla="*/ 5681 w 9962"/>
              <a:gd name="connsiteY41" fmla="*/ 1765 h 9998"/>
              <a:gd name="connsiteX42" fmla="*/ 5836 w 9962"/>
              <a:gd name="connsiteY42" fmla="*/ 1667 h 9998"/>
              <a:gd name="connsiteX43" fmla="*/ 6109 w 9962"/>
              <a:gd name="connsiteY43" fmla="*/ 1569 h 9998"/>
              <a:gd name="connsiteX44" fmla="*/ 7549 w 9962"/>
              <a:gd name="connsiteY44" fmla="*/ 2745 h 9998"/>
              <a:gd name="connsiteX45" fmla="*/ 7627 w 9962"/>
              <a:gd name="connsiteY45" fmla="*/ 2991 h 9998"/>
              <a:gd name="connsiteX46" fmla="*/ 7821 w 9962"/>
              <a:gd name="connsiteY46" fmla="*/ 3187 h 9998"/>
              <a:gd name="connsiteX47" fmla="*/ 8055 w 9962"/>
              <a:gd name="connsiteY47" fmla="*/ 3137 h 9998"/>
              <a:gd name="connsiteX48" fmla="*/ 8250 w 9962"/>
              <a:gd name="connsiteY48" fmla="*/ 3137 h 9998"/>
              <a:gd name="connsiteX49" fmla="*/ 9495 w 9962"/>
              <a:gd name="connsiteY49" fmla="*/ 4657 h 9998"/>
              <a:gd name="connsiteX50" fmla="*/ 8250 w 9962"/>
              <a:gd name="connsiteY50" fmla="*/ 6469 h 9998"/>
              <a:gd name="connsiteX51" fmla="*/ 9962 w 9962"/>
              <a:gd name="connsiteY51" fmla="*/ 4756 h 9998"/>
              <a:gd name="connsiteX52" fmla="*/ 8171 w 9962"/>
              <a:gd name="connsiteY52" fmla="*/ 2549 h 9998"/>
              <a:gd name="connsiteX53" fmla="*/ 6770 w 9962"/>
              <a:gd name="connsiteY53" fmla="*/ 6028 h 9998"/>
              <a:gd name="connsiteX54" fmla="*/ 6770 w 9962"/>
              <a:gd name="connsiteY54" fmla="*/ 6028 h 9998"/>
              <a:gd name="connsiteX55" fmla="*/ 6770 w 9962"/>
              <a:gd name="connsiteY55" fmla="*/ 9754 h 9998"/>
              <a:gd name="connsiteX56" fmla="*/ 3620 w 9962"/>
              <a:gd name="connsiteY56" fmla="*/ 9754 h 9998"/>
              <a:gd name="connsiteX57" fmla="*/ 3620 w 9962"/>
              <a:gd name="connsiteY57" fmla="*/ 6028 h 9998"/>
              <a:gd name="connsiteX58" fmla="*/ 6770 w 9962"/>
              <a:gd name="connsiteY58" fmla="*/ 6028 h 9998"/>
              <a:gd name="connsiteX59" fmla="*/ 3192 w 9962"/>
              <a:gd name="connsiteY59" fmla="*/ 3922 h 9998"/>
              <a:gd name="connsiteX60" fmla="*/ 3192 w 9962"/>
              <a:gd name="connsiteY60" fmla="*/ 3922 h 9998"/>
              <a:gd name="connsiteX61" fmla="*/ 3464 w 9962"/>
              <a:gd name="connsiteY61" fmla="*/ 3922 h 9998"/>
              <a:gd name="connsiteX62" fmla="*/ 3464 w 9962"/>
              <a:gd name="connsiteY62" fmla="*/ 4265 h 9998"/>
              <a:gd name="connsiteX63" fmla="*/ 3192 w 9962"/>
              <a:gd name="connsiteY63" fmla="*/ 4265 h 9998"/>
              <a:gd name="connsiteX64" fmla="*/ 3192 w 9962"/>
              <a:gd name="connsiteY64" fmla="*/ 3922 h 9998"/>
              <a:gd name="connsiteX65" fmla="*/ 3192 w 9962"/>
              <a:gd name="connsiteY65" fmla="*/ 4461 h 9998"/>
              <a:gd name="connsiteX66" fmla="*/ 3192 w 9962"/>
              <a:gd name="connsiteY66" fmla="*/ 4461 h 9998"/>
              <a:gd name="connsiteX67" fmla="*/ 4360 w 9962"/>
              <a:gd name="connsiteY67" fmla="*/ 4461 h 9998"/>
              <a:gd name="connsiteX68" fmla="*/ 4360 w 9962"/>
              <a:gd name="connsiteY68" fmla="*/ 5244 h 9998"/>
              <a:gd name="connsiteX69" fmla="*/ 3192 w 9962"/>
              <a:gd name="connsiteY69" fmla="*/ 5244 h 9998"/>
              <a:gd name="connsiteX70" fmla="*/ 3192 w 9962"/>
              <a:gd name="connsiteY70" fmla="*/ 4461 h 9998"/>
              <a:gd name="connsiteX71" fmla="*/ 2298 w 9962"/>
              <a:gd name="connsiteY71" fmla="*/ 5489 h 9998"/>
              <a:gd name="connsiteX72" fmla="*/ 2298 w 9962"/>
              <a:gd name="connsiteY72" fmla="*/ 5489 h 9998"/>
              <a:gd name="connsiteX73" fmla="*/ 2569 w 9962"/>
              <a:gd name="connsiteY73" fmla="*/ 5489 h 9998"/>
              <a:gd name="connsiteX74" fmla="*/ 2569 w 9962"/>
              <a:gd name="connsiteY74" fmla="*/ 5832 h 9998"/>
              <a:gd name="connsiteX75" fmla="*/ 2298 w 9962"/>
              <a:gd name="connsiteY75" fmla="*/ 5832 h 9998"/>
              <a:gd name="connsiteX76" fmla="*/ 2298 w 9962"/>
              <a:gd name="connsiteY76" fmla="*/ 5489 h 9998"/>
              <a:gd name="connsiteX77" fmla="*/ 2298 w 9962"/>
              <a:gd name="connsiteY77" fmla="*/ 6028 h 9998"/>
              <a:gd name="connsiteX78" fmla="*/ 2298 w 9962"/>
              <a:gd name="connsiteY78" fmla="*/ 6028 h 9998"/>
              <a:gd name="connsiteX79" fmla="*/ 3464 w 9962"/>
              <a:gd name="connsiteY79" fmla="*/ 6028 h 9998"/>
              <a:gd name="connsiteX80" fmla="*/ 3464 w 9962"/>
              <a:gd name="connsiteY80" fmla="*/ 9754 h 9998"/>
              <a:gd name="connsiteX81" fmla="*/ 2298 w 9962"/>
              <a:gd name="connsiteY81" fmla="*/ 9754 h 9998"/>
              <a:gd name="connsiteX82" fmla="*/ 2298 w 9962"/>
              <a:gd name="connsiteY82" fmla="*/ 6028 h 9998"/>
              <a:gd name="connsiteX83" fmla="*/ 3893 w 9962"/>
              <a:gd name="connsiteY83" fmla="*/ 8038 h 9998"/>
              <a:gd name="connsiteX84" fmla="*/ 3893 w 9962"/>
              <a:gd name="connsiteY84" fmla="*/ 8038 h 9998"/>
              <a:gd name="connsiteX85" fmla="*/ 3893 w 9962"/>
              <a:gd name="connsiteY85" fmla="*/ 7793 h 9998"/>
              <a:gd name="connsiteX86" fmla="*/ 3931 w 9962"/>
              <a:gd name="connsiteY86" fmla="*/ 7744 h 9998"/>
              <a:gd name="connsiteX87" fmla="*/ 4632 w 9962"/>
              <a:gd name="connsiteY87" fmla="*/ 7205 h 9998"/>
              <a:gd name="connsiteX88" fmla="*/ 4671 w 9962"/>
              <a:gd name="connsiteY88" fmla="*/ 7253 h 9998"/>
              <a:gd name="connsiteX89" fmla="*/ 4671 w 9962"/>
              <a:gd name="connsiteY89" fmla="*/ 7500 h 9998"/>
              <a:gd name="connsiteX90" fmla="*/ 4632 w 9962"/>
              <a:gd name="connsiteY90" fmla="*/ 7548 h 9998"/>
              <a:gd name="connsiteX91" fmla="*/ 4126 w 9962"/>
              <a:gd name="connsiteY91" fmla="*/ 7940 h 9998"/>
              <a:gd name="connsiteX92" fmla="*/ 4632 w 9962"/>
              <a:gd name="connsiteY92" fmla="*/ 8284 h 9998"/>
              <a:gd name="connsiteX93" fmla="*/ 4671 w 9962"/>
              <a:gd name="connsiteY93" fmla="*/ 8333 h 9998"/>
              <a:gd name="connsiteX94" fmla="*/ 4671 w 9962"/>
              <a:gd name="connsiteY94" fmla="*/ 8577 h 9998"/>
              <a:gd name="connsiteX95" fmla="*/ 4632 w 9962"/>
              <a:gd name="connsiteY95" fmla="*/ 8577 h 9998"/>
              <a:gd name="connsiteX96" fmla="*/ 3931 w 9962"/>
              <a:gd name="connsiteY96" fmla="*/ 8088 h 9998"/>
              <a:gd name="connsiteX97" fmla="*/ 3893 w 9962"/>
              <a:gd name="connsiteY97" fmla="*/ 8038 h 9998"/>
              <a:gd name="connsiteX98" fmla="*/ 5721 w 9962"/>
              <a:gd name="connsiteY98" fmla="*/ 8577 h 9998"/>
              <a:gd name="connsiteX99" fmla="*/ 5721 w 9962"/>
              <a:gd name="connsiteY99" fmla="*/ 8577 h 9998"/>
              <a:gd name="connsiteX100" fmla="*/ 5721 w 9962"/>
              <a:gd name="connsiteY100" fmla="*/ 8333 h 9998"/>
              <a:gd name="connsiteX101" fmla="*/ 5759 w 9962"/>
              <a:gd name="connsiteY101" fmla="*/ 8284 h 9998"/>
              <a:gd name="connsiteX102" fmla="*/ 6265 w 9962"/>
              <a:gd name="connsiteY102" fmla="*/ 7892 h 9998"/>
              <a:gd name="connsiteX103" fmla="*/ 5759 w 9962"/>
              <a:gd name="connsiteY103" fmla="*/ 7548 h 9998"/>
              <a:gd name="connsiteX104" fmla="*/ 5721 w 9962"/>
              <a:gd name="connsiteY104" fmla="*/ 7449 h 9998"/>
              <a:gd name="connsiteX105" fmla="*/ 5721 w 9962"/>
              <a:gd name="connsiteY105" fmla="*/ 7253 h 9998"/>
              <a:gd name="connsiteX106" fmla="*/ 5759 w 9962"/>
              <a:gd name="connsiteY106" fmla="*/ 7205 h 9998"/>
              <a:gd name="connsiteX107" fmla="*/ 6459 w 9962"/>
              <a:gd name="connsiteY107" fmla="*/ 7744 h 9998"/>
              <a:gd name="connsiteX108" fmla="*/ 6499 w 9962"/>
              <a:gd name="connsiteY108" fmla="*/ 7793 h 9998"/>
              <a:gd name="connsiteX109" fmla="*/ 6499 w 9962"/>
              <a:gd name="connsiteY109" fmla="*/ 8038 h 9998"/>
              <a:gd name="connsiteX110" fmla="*/ 6459 w 9962"/>
              <a:gd name="connsiteY110" fmla="*/ 8088 h 9998"/>
              <a:gd name="connsiteX111" fmla="*/ 5759 w 9962"/>
              <a:gd name="connsiteY111" fmla="*/ 8577 h 9998"/>
              <a:gd name="connsiteX112" fmla="*/ 5721 w 9962"/>
              <a:gd name="connsiteY112" fmla="*/ 8577 h 9998"/>
              <a:gd name="connsiteX113" fmla="*/ 4904 w 9962"/>
              <a:gd name="connsiteY113" fmla="*/ 8577 h 9998"/>
              <a:gd name="connsiteX114" fmla="*/ 4904 w 9962"/>
              <a:gd name="connsiteY114" fmla="*/ 8577 h 9998"/>
              <a:gd name="connsiteX115" fmla="*/ 5292 w 9962"/>
              <a:gd name="connsiteY115" fmla="*/ 7253 h 9998"/>
              <a:gd name="connsiteX116" fmla="*/ 5331 w 9962"/>
              <a:gd name="connsiteY116" fmla="*/ 7205 h 9998"/>
              <a:gd name="connsiteX117" fmla="*/ 5487 w 9962"/>
              <a:gd name="connsiteY117" fmla="*/ 7205 h 9998"/>
              <a:gd name="connsiteX118" fmla="*/ 5487 w 9962"/>
              <a:gd name="connsiteY118" fmla="*/ 7253 h 9998"/>
              <a:gd name="connsiteX119" fmla="*/ 5098 w 9962"/>
              <a:gd name="connsiteY119" fmla="*/ 8577 h 9998"/>
              <a:gd name="connsiteX120" fmla="*/ 5058 w 9962"/>
              <a:gd name="connsiteY120" fmla="*/ 8626 h 9998"/>
              <a:gd name="connsiteX121" fmla="*/ 4904 w 9962"/>
              <a:gd name="connsiteY121" fmla="*/ 8626 h 9998"/>
              <a:gd name="connsiteX122" fmla="*/ 4904 w 9962"/>
              <a:gd name="connsiteY122" fmla="*/ 8577 h 9998"/>
              <a:gd name="connsiteX123" fmla="*/ 2453 w 9962"/>
              <a:gd name="connsiteY123" fmla="*/ 6372 h 9998"/>
              <a:gd name="connsiteX124" fmla="*/ 2453 w 9962"/>
              <a:gd name="connsiteY124" fmla="*/ 6372 h 9998"/>
              <a:gd name="connsiteX125" fmla="*/ 3270 w 9962"/>
              <a:gd name="connsiteY125" fmla="*/ 6372 h 9998"/>
              <a:gd name="connsiteX126" fmla="*/ 3270 w 9962"/>
              <a:gd name="connsiteY126" fmla="*/ 6616 h 9998"/>
              <a:gd name="connsiteX127" fmla="*/ 2453 w 9962"/>
              <a:gd name="connsiteY127" fmla="*/ 6616 h 9998"/>
              <a:gd name="connsiteX128" fmla="*/ 2453 w 9962"/>
              <a:gd name="connsiteY128" fmla="*/ 6372 h 9998"/>
              <a:gd name="connsiteX129" fmla="*/ 2725 w 9962"/>
              <a:gd name="connsiteY129" fmla="*/ 9214 h 9998"/>
              <a:gd name="connsiteX130" fmla="*/ 2725 w 9962"/>
              <a:gd name="connsiteY130" fmla="*/ 9214 h 9998"/>
              <a:gd name="connsiteX131" fmla="*/ 3270 w 9962"/>
              <a:gd name="connsiteY131" fmla="*/ 9214 h 9998"/>
              <a:gd name="connsiteX132" fmla="*/ 3270 w 9962"/>
              <a:gd name="connsiteY132" fmla="*/ 9460 h 9998"/>
              <a:gd name="connsiteX133" fmla="*/ 2725 w 9962"/>
              <a:gd name="connsiteY133" fmla="*/ 9460 h 9998"/>
              <a:gd name="connsiteX134" fmla="*/ 2725 w 9962"/>
              <a:gd name="connsiteY134" fmla="*/ 9214 h 9998"/>
              <a:gd name="connsiteX135" fmla="*/ 2725 w 9962"/>
              <a:gd name="connsiteY135" fmla="*/ 6960 h 9998"/>
              <a:gd name="connsiteX136" fmla="*/ 2725 w 9962"/>
              <a:gd name="connsiteY136" fmla="*/ 6960 h 9998"/>
              <a:gd name="connsiteX137" fmla="*/ 3270 w 9962"/>
              <a:gd name="connsiteY137" fmla="*/ 6960 h 9998"/>
              <a:gd name="connsiteX138" fmla="*/ 3270 w 9962"/>
              <a:gd name="connsiteY138" fmla="*/ 7156 h 9998"/>
              <a:gd name="connsiteX139" fmla="*/ 2725 w 9962"/>
              <a:gd name="connsiteY139" fmla="*/ 7156 h 9998"/>
              <a:gd name="connsiteX140" fmla="*/ 2725 w 9962"/>
              <a:gd name="connsiteY140" fmla="*/ 6960 h 9998"/>
              <a:gd name="connsiteX141" fmla="*/ 2725 w 9962"/>
              <a:gd name="connsiteY141" fmla="*/ 7500 h 9998"/>
              <a:gd name="connsiteX142" fmla="*/ 2725 w 9962"/>
              <a:gd name="connsiteY142" fmla="*/ 7500 h 9998"/>
              <a:gd name="connsiteX143" fmla="*/ 3270 w 9962"/>
              <a:gd name="connsiteY143" fmla="*/ 7500 h 9998"/>
              <a:gd name="connsiteX144" fmla="*/ 3270 w 9962"/>
              <a:gd name="connsiteY144" fmla="*/ 7744 h 9998"/>
              <a:gd name="connsiteX145" fmla="*/ 2725 w 9962"/>
              <a:gd name="connsiteY145" fmla="*/ 7744 h 9998"/>
              <a:gd name="connsiteX146" fmla="*/ 2725 w 9962"/>
              <a:gd name="connsiteY146" fmla="*/ 7500 h 9998"/>
              <a:gd name="connsiteX147" fmla="*/ 2453 w 9962"/>
              <a:gd name="connsiteY147" fmla="*/ 8088 h 9998"/>
              <a:gd name="connsiteX148" fmla="*/ 2453 w 9962"/>
              <a:gd name="connsiteY148" fmla="*/ 8088 h 9998"/>
              <a:gd name="connsiteX149" fmla="*/ 3270 w 9962"/>
              <a:gd name="connsiteY149" fmla="*/ 8088 h 9998"/>
              <a:gd name="connsiteX150" fmla="*/ 3270 w 9962"/>
              <a:gd name="connsiteY150" fmla="*/ 8284 h 9998"/>
              <a:gd name="connsiteX151" fmla="*/ 2453 w 9962"/>
              <a:gd name="connsiteY151" fmla="*/ 8284 h 9998"/>
              <a:gd name="connsiteX152" fmla="*/ 2453 w 9962"/>
              <a:gd name="connsiteY152" fmla="*/ 8088 h 9998"/>
              <a:gd name="connsiteX153" fmla="*/ 2725 w 9962"/>
              <a:gd name="connsiteY153" fmla="*/ 8626 h 9998"/>
              <a:gd name="connsiteX154" fmla="*/ 2725 w 9962"/>
              <a:gd name="connsiteY154" fmla="*/ 8626 h 9998"/>
              <a:gd name="connsiteX155" fmla="*/ 3270 w 9962"/>
              <a:gd name="connsiteY155" fmla="*/ 8626 h 9998"/>
              <a:gd name="connsiteX156" fmla="*/ 3270 w 9962"/>
              <a:gd name="connsiteY156" fmla="*/ 8872 h 9998"/>
              <a:gd name="connsiteX157" fmla="*/ 2725 w 9962"/>
              <a:gd name="connsiteY157" fmla="*/ 8872 h 9998"/>
              <a:gd name="connsiteX158" fmla="*/ 2725 w 9962"/>
              <a:gd name="connsiteY158" fmla="*/ 8626 h 9998"/>
              <a:gd name="connsiteX0" fmla="*/ 8202 w 10063"/>
              <a:gd name="connsiteY0" fmla="*/ 2550 h 10000"/>
              <a:gd name="connsiteX1" fmla="*/ 8202 w 10063"/>
              <a:gd name="connsiteY1" fmla="*/ 2550 h 10000"/>
              <a:gd name="connsiteX2" fmla="*/ 8047 w 10063"/>
              <a:gd name="connsiteY2" fmla="*/ 2550 h 10000"/>
              <a:gd name="connsiteX3" fmla="*/ 6327 w 10063"/>
              <a:gd name="connsiteY3" fmla="*/ 980 h 10000"/>
              <a:gd name="connsiteX4" fmla="*/ 5743 w 10063"/>
              <a:gd name="connsiteY4" fmla="*/ 1128 h 10000"/>
              <a:gd name="connsiteX5" fmla="*/ 4063 w 10063"/>
              <a:gd name="connsiteY5" fmla="*/ 0 h 10000"/>
              <a:gd name="connsiteX6" fmla="*/ 2072 w 10063"/>
              <a:gd name="connsiteY6" fmla="*/ 1961 h 10000"/>
              <a:gd name="connsiteX7" fmla="*/ 2033 w 10063"/>
              <a:gd name="connsiteY7" fmla="*/ 1961 h 10000"/>
              <a:gd name="connsiteX8" fmla="*/ 2 w 10063"/>
              <a:gd name="connsiteY8" fmla="*/ 4462 h 10000"/>
              <a:gd name="connsiteX9" fmla="*/ 2072 w 10063"/>
              <a:gd name="connsiteY9" fmla="*/ 7058 h 10000"/>
              <a:gd name="connsiteX10" fmla="*/ 2110 w 10063"/>
              <a:gd name="connsiteY10" fmla="*/ 7058 h 10000"/>
              <a:gd name="connsiteX11" fmla="*/ 2110 w 10063"/>
              <a:gd name="connsiteY11" fmla="*/ 10000 h 10000"/>
              <a:gd name="connsiteX12" fmla="*/ 6952 w 10063"/>
              <a:gd name="connsiteY12" fmla="*/ 10000 h 10000"/>
              <a:gd name="connsiteX13" fmla="*/ 6952 w 10063"/>
              <a:gd name="connsiteY13" fmla="*/ 5392 h 10000"/>
              <a:gd name="connsiteX14" fmla="*/ 6875 w 10063"/>
              <a:gd name="connsiteY14" fmla="*/ 5245 h 10000"/>
              <a:gd name="connsiteX15" fmla="*/ 4532 w 10063"/>
              <a:gd name="connsiteY15" fmla="*/ 5245 h 10000"/>
              <a:gd name="connsiteX16" fmla="*/ 4532 w 10063"/>
              <a:gd name="connsiteY16" fmla="*/ 4462 h 10000"/>
              <a:gd name="connsiteX17" fmla="*/ 7695 w 10063"/>
              <a:gd name="connsiteY17" fmla="*/ 4462 h 10000"/>
              <a:gd name="connsiteX18" fmla="*/ 7695 w 10063"/>
              <a:gd name="connsiteY18" fmla="*/ 8187 h 10000"/>
              <a:gd name="connsiteX19" fmla="*/ 7149 w 10063"/>
              <a:gd name="connsiteY19" fmla="*/ 8187 h 10000"/>
              <a:gd name="connsiteX20" fmla="*/ 7149 w 10063"/>
              <a:gd name="connsiteY20" fmla="*/ 8432 h 10000"/>
              <a:gd name="connsiteX21" fmla="*/ 7851 w 10063"/>
              <a:gd name="connsiteY21" fmla="*/ 8432 h 10000"/>
              <a:gd name="connsiteX22" fmla="*/ 7851 w 10063"/>
              <a:gd name="connsiteY22" fmla="*/ 3777 h 10000"/>
              <a:gd name="connsiteX23" fmla="*/ 7774 w 10063"/>
              <a:gd name="connsiteY23" fmla="*/ 3678 h 10000"/>
              <a:gd name="connsiteX24" fmla="*/ 3088 w 10063"/>
              <a:gd name="connsiteY24" fmla="*/ 3678 h 10000"/>
              <a:gd name="connsiteX25" fmla="*/ 3008 w 10063"/>
              <a:gd name="connsiteY25" fmla="*/ 3777 h 10000"/>
              <a:gd name="connsiteX26" fmla="*/ 3008 w 10063"/>
              <a:gd name="connsiteY26" fmla="*/ 5245 h 10000"/>
              <a:gd name="connsiteX27" fmla="*/ 2189 w 10063"/>
              <a:gd name="connsiteY27" fmla="*/ 5245 h 10000"/>
              <a:gd name="connsiteX28" fmla="*/ 2110 w 10063"/>
              <a:gd name="connsiteY28" fmla="*/ 5392 h 10000"/>
              <a:gd name="connsiteX29" fmla="*/ 2110 w 10063"/>
              <a:gd name="connsiteY29" fmla="*/ 6470 h 10000"/>
              <a:gd name="connsiteX30" fmla="*/ 2072 w 10063"/>
              <a:gd name="connsiteY30" fmla="*/ 6470 h 10000"/>
              <a:gd name="connsiteX31" fmla="*/ 471 w 10063"/>
              <a:gd name="connsiteY31" fmla="*/ 4561 h 10000"/>
              <a:gd name="connsiteX32" fmla="*/ 2033 w 10063"/>
              <a:gd name="connsiteY32" fmla="*/ 2550 h 10000"/>
              <a:gd name="connsiteX33" fmla="*/ 2033 w 10063"/>
              <a:gd name="connsiteY33" fmla="*/ 2550 h 10000"/>
              <a:gd name="connsiteX34" fmla="*/ 2072 w 10063"/>
              <a:gd name="connsiteY34" fmla="*/ 2550 h 10000"/>
              <a:gd name="connsiteX35" fmla="*/ 2267 w 10063"/>
              <a:gd name="connsiteY35" fmla="*/ 2550 h 10000"/>
              <a:gd name="connsiteX36" fmla="*/ 2502 w 10063"/>
              <a:gd name="connsiteY36" fmla="*/ 2353 h 10000"/>
              <a:gd name="connsiteX37" fmla="*/ 2541 w 10063"/>
              <a:gd name="connsiteY37" fmla="*/ 2108 h 10000"/>
              <a:gd name="connsiteX38" fmla="*/ 4063 w 10063"/>
              <a:gd name="connsiteY38" fmla="*/ 588 h 10000"/>
              <a:gd name="connsiteX39" fmla="*/ 5351 w 10063"/>
              <a:gd name="connsiteY39" fmla="*/ 1423 h 10000"/>
              <a:gd name="connsiteX40" fmla="*/ 5469 w 10063"/>
              <a:gd name="connsiteY40" fmla="*/ 1667 h 10000"/>
              <a:gd name="connsiteX41" fmla="*/ 5703 w 10063"/>
              <a:gd name="connsiteY41" fmla="*/ 1765 h 10000"/>
              <a:gd name="connsiteX42" fmla="*/ 5858 w 10063"/>
              <a:gd name="connsiteY42" fmla="*/ 1667 h 10000"/>
              <a:gd name="connsiteX43" fmla="*/ 6132 w 10063"/>
              <a:gd name="connsiteY43" fmla="*/ 1569 h 10000"/>
              <a:gd name="connsiteX44" fmla="*/ 7578 w 10063"/>
              <a:gd name="connsiteY44" fmla="*/ 2746 h 10000"/>
              <a:gd name="connsiteX45" fmla="*/ 7656 w 10063"/>
              <a:gd name="connsiteY45" fmla="*/ 2992 h 10000"/>
              <a:gd name="connsiteX46" fmla="*/ 7851 w 10063"/>
              <a:gd name="connsiteY46" fmla="*/ 3188 h 10000"/>
              <a:gd name="connsiteX47" fmla="*/ 8086 w 10063"/>
              <a:gd name="connsiteY47" fmla="*/ 3138 h 10000"/>
              <a:gd name="connsiteX48" fmla="*/ 8281 w 10063"/>
              <a:gd name="connsiteY48" fmla="*/ 3138 h 10000"/>
              <a:gd name="connsiteX49" fmla="*/ 9531 w 10063"/>
              <a:gd name="connsiteY49" fmla="*/ 4658 h 10000"/>
              <a:gd name="connsiteX50" fmla="*/ 10000 w 10063"/>
              <a:gd name="connsiteY50" fmla="*/ 4757 h 10000"/>
              <a:gd name="connsiteX51" fmla="*/ 8202 w 10063"/>
              <a:gd name="connsiteY51" fmla="*/ 2550 h 10000"/>
              <a:gd name="connsiteX52" fmla="*/ 6796 w 10063"/>
              <a:gd name="connsiteY52" fmla="*/ 6029 h 10000"/>
              <a:gd name="connsiteX53" fmla="*/ 6796 w 10063"/>
              <a:gd name="connsiteY53" fmla="*/ 6029 h 10000"/>
              <a:gd name="connsiteX54" fmla="*/ 6796 w 10063"/>
              <a:gd name="connsiteY54" fmla="*/ 9756 h 10000"/>
              <a:gd name="connsiteX55" fmla="*/ 3634 w 10063"/>
              <a:gd name="connsiteY55" fmla="*/ 9756 h 10000"/>
              <a:gd name="connsiteX56" fmla="*/ 3634 w 10063"/>
              <a:gd name="connsiteY56" fmla="*/ 6029 h 10000"/>
              <a:gd name="connsiteX57" fmla="*/ 6796 w 10063"/>
              <a:gd name="connsiteY57" fmla="*/ 6029 h 10000"/>
              <a:gd name="connsiteX58" fmla="*/ 3204 w 10063"/>
              <a:gd name="connsiteY58" fmla="*/ 3923 h 10000"/>
              <a:gd name="connsiteX59" fmla="*/ 3204 w 10063"/>
              <a:gd name="connsiteY59" fmla="*/ 3923 h 10000"/>
              <a:gd name="connsiteX60" fmla="*/ 3477 w 10063"/>
              <a:gd name="connsiteY60" fmla="*/ 3923 h 10000"/>
              <a:gd name="connsiteX61" fmla="*/ 3477 w 10063"/>
              <a:gd name="connsiteY61" fmla="*/ 4266 h 10000"/>
              <a:gd name="connsiteX62" fmla="*/ 3204 w 10063"/>
              <a:gd name="connsiteY62" fmla="*/ 4266 h 10000"/>
              <a:gd name="connsiteX63" fmla="*/ 3204 w 10063"/>
              <a:gd name="connsiteY63" fmla="*/ 3923 h 10000"/>
              <a:gd name="connsiteX64" fmla="*/ 3204 w 10063"/>
              <a:gd name="connsiteY64" fmla="*/ 4462 h 10000"/>
              <a:gd name="connsiteX65" fmla="*/ 3204 w 10063"/>
              <a:gd name="connsiteY65" fmla="*/ 4462 h 10000"/>
              <a:gd name="connsiteX66" fmla="*/ 4377 w 10063"/>
              <a:gd name="connsiteY66" fmla="*/ 4462 h 10000"/>
              <a:gd name="connsiteX67" fmla="*/ 4377 w 10063"/>
              <a:gd name="connsiteY67" fmla="*/ 5245 h 10000"/>
              <a:gd name="connsiteX68" fmla="*/ 3204 w 10063"/>
              <a:gd name="connsiteY68" fmla="*/ 5245 h 10000"/>
              <a:gd name="connsiteX69" fmla="*/ 3204 w 10063"/>
              <a:gd name="connsiteY69" fmla="*/ 4462 h 10000"/>
              <a:gd name="connsiteX70" fmla="*/ 2307 w 10063"/>
              <a:gd name="connsiteY70" fmla="*/ 5490 h 10000"/>
              <a:gd name="connsiteX71" fmla="*/ 2307 w 10063"/>
              <a:gd name="connsiteY71" fmla="*/ 5490 h 10000"/>
              <a:gd name="connsiteX72" fmla="*/ 2579 w 10063"/>
              <a:gd name="connsiteY72" fmla="*/ 5490 h 10000"/>
              <a:gd name="connsiteX73" fmla="*/ 2579 w 10063"/>
              <a:gd name="connsiteY73" fmla="*/ 5833 h 10000"/>
              <a:gd name="connsiteX74" fmla="*/ 2307 w 10063"/>
              <a:gd name="connsiteY74" fmla="*/ 5833 h 10000"/>
              <a:gd name="connsiteX75" fmla="*/ 2307 w 10063"/>
              <a:gd name="connsiteY75" fmla="*/ 5490 h 10000"/>
              <a:gd name="connsiteX76" fmla="*/ 2307 w 10063"/>
              <a:gd name="connsiteY76" fmla="*/ 6029 h 10000"/>
              <a:gd name="connsiteX77" fmla="*/ 2307 w 10063"/>
              <a:gd name="connsiteY77" fmla="*/ 6029 h 10000"/>
              <a:gd name="connsiteX78" fmla="*/ 3477 w 10063"/>
              <a:gd name="connsiteY78" fmla="*/ 6029 h 10000"/>
              <a:gd name="connsiteX79" fmla="*/ 3477 w 10063"/>
              <a:gd name="connsiteY79" fmla="*/ 9756 h 10000"/>
              <a:gd name="connsiteX80" fmla="*/ 2307 w 10063"/>
              <a:gd name="connsiteY80" fmla="*/ 9756 h 10000"/>
              <a:gd name="connsiteX81" fmla="*/ 2307 w 10063"/>
              <a:gd name="connsiteY81" fmla="*/ 6029 h 10000"/>
              <a:gd name="connsiteX82" fmla="*/ 3908 w 10063"/>
              <a:gd name="connsiteY82" fmla="*/ 8040 h 10000"/>
              <a:gd name="connsiteX83" fmla="*/ 3908 w 10063"/>
              <a:gd name="connsiteY83" fmla="*/ 8040 h 10000"/>
              <a:gd name="connsiteX84" fmla="*/ 3908 w 10063"/>
              <a:gd name="connsiteY84" fmla="*/ 7795 h 10000"/>
              <a:gd name="connsiteX85" fmla="*/ 3946 w 10063"/>
              <a:gd name="connsiteY85" fmla="*/ 7746 h 10000"/>
              <a:gd name="connsiteX86" fmla="*/ 4650 w 10063"/>
              <a:gd name="connsiteY86" fmla="*/ 7206 h 10000"/>
              <a:gd name="connsiteX87" fmla="*/ 4689 w 10063"/>
              <a:gd name="connsiteY87" fmla="*/ 7254 h 10000"/>
              <a:gd name="connsiteX88" fmla="*/ 4689 w 10063"/>
              <a:gd name="connsiteY88" fmla="*/ 7502 h 10000"/>
              <a:gd name="connsiteX89" fmla="*/ 4650 w 10063"/>
              <a:gd name="connsiteY89" fmla="*/ 7550 h 10000"/>
              <a:gd name="connsiteX90" fmla="*/ 4142 w 10063"/>
              <a:gd name="connsiteY90" fmla="*/ 7942 h 10000"/>
              <a:gd name="connsiteX91" fmla="*/ 4650 w 10063"/>
              <a:gd name="connsiteY91" fmla="*/ 8286 h 10000"/>
              <a:gd name="connsiteX92" fmla="*/ 4689 w 10063"/>
              <a:gd name="connsiteY92" fmla="*/ 8335 h 10000"/>
              <a:gd name="connsiteX93" fmla="*/ 4689 w 10063"/>
              <a:gd name="connsiteY93" fmla="*/ 8579 h 10000"/>
              <a:gd name="connsiteX94" fmla="*/ 4650 w 10063"/>
              <a:gd name="connsiteY94" fmla="*/ 8579 h 10000"/>
              <a:gd name="connsiteX95" fmla="*/ 3946 w 10063"/>
              <a:gd name="connsiteY95" fmla="*/ 8090 h 10000"/>
              <a:gd name="connsiteX96" fmla="*/ 3908 w 10063"/>
              <a:gd name="connsiteY96" fmla="*/ 8040 h 10000"/>
              <a:gd name="connsiteX97" fmla="*/ 5743 w 10063"/>
              <a:gd name="connsiteY97" fmla="*/ 8579 h 10000"/>
              <a:gd name="connsiteX98" fmla="*/ 5743 w 10063"/>
              <a:gd name="connsiteY98" fmla="*/ 8579 h 10000"/>
              <a:gd name="connsiteX99" fmla="*/ 5743 w 10063"/>
              <a:gd name="connsiteY99" fmla="*/ 8335 h 10000"/>
              <a:gd name="connsiteX100" fmla="*/ 5781 w 10063"/>
              <a:gd name="connsiteY100" fmla="*/ 8286 h 10000"/>
              <a:gd name="connsiteX101" fmla="*/ 6289 w 10063"/>
              <a:gd name="connsiteY101" fmla="*/ 7894 h 10000"/>
              <a:gd name="connsiteX102" fmla="*/ 5781 w 10063"/>
              <a:gd name="connsiteY102" fmla="*/ 7550 h 10000"/>
              <a:gd name="connsiteX103" fmla="*/ 5743 w 10063"/>
              <a:gd name="connsiteY103" fmla="*/ 7450 h 10000"/>
              <a:gd name="connsiteX104" fmla="*/ 5743 w 10063"/>
              <a:gd name="connsiteY104" fmla="*/ 7254 h 10000"/>
              <a:gd name="connsiteX105" fmla="*/ 5781 w 10063"/>
              <a:gd name="connsiteY105" fmla="*/ 7206 h 10000"/>
              <a:gd name="connsiteX106" fmla="*/ 6484 w 10063"/>
              <a:gd name="connsiteY106" fmla="*/ 7746 h 10000"/>
              <a:gd name="connsiteX107" fmla="*/ 6524 w 10063"/>
              <a:gd name="connsiteY107" fmla="*/ 7795 h 10000"/>
              <a:gd name="connsiteX108" fmla="*/ 6524 w 10063"/>
              <a:gd name="connsiteY108" fmla="*/ 8040 h 10000"/>
              <a:gd name="connsiteX109" fmla="*/ 6484 w 10063"/>
              <a:gd name="connsiteY109" fmla="*/ 8090 h 10000"/>
              <a:gd name="connsiteX110" fmla="*/ 5781 w 10063"/>
              <a:gd name="connsiteY110" fmla="*/ 8579 h 10000"/>
              <a:gd name="connsiteX111" fmla="*/ 5743 w 10063"/>
              <a:gd name="connsiteY111" fmla="*/ 8579 h 10000"/>
              <a:gd name="connsiteX112" fmla="*/ 4923 w 10063"/>
              <a:gd name="connsiteY112" fmla="*/ 8579 h 10000"/>
              <a:gd name="connsiteX113" fmla="*/ 4923 w 10063"/>
              <a:gd name="connsiteY113" fmla="*/ 8579 h 10000"/>
              <a:gd name="connsiteX114" fmla="*/ 5312 w 10063"/>
              <a:gd name="connsiteY114" fmla="*/ 7254 h 10000"/>
              <a:gd name="connsiteX115" fmla="*/ 5351 w 10063"/>
              <a:gd name="connsiteY115" fmla="*/ 7206 h 10000"/>
              <a:gd name="connsiteX116" fmla="*/ 5508 w 10063"/>
              <a:gd name="connsiteY116" fmla="*/ 7206 h 10000"/>
              <a:gd name="connsiteX117" fmla="*/ 5508 w 10063"/>
              <a:gd name="connsiteY117" fmla="*/ 7254 h 10000"/>
              <a:gd name="connsiteX118" fmla="*/ 5117 w 10063"/>
              <a:gd name="connsiteY118" fmla="*/ 8579 h 10000"/>
              <a:gd name="connsiteX119" fmla="*/ 5077 w 10063"/>
              <a:gd name="connsiteY119" fmla="*/ 8628 h 10000"/>
              <a:gd name="connsiteX120" fmla="*/ 4923 w 10063"/>
              <a:gd name="connsiteY120" fmla="*/ 8628 h 10000"/>
              <a:gd name="connsiteX121" fmla="*/ 4923 w 10063"/>
              <a:gd name="connsiteY121" fmla="*/ 8579 h 10000"/>
              <a:gd name="connsiteX122" fmla="*/ 2462 w 10063"/>
              <a:gd name="connsiteY122" fmla="*/ 6373 h 10000"/>
              <a:gd name="connsiteX123" fmla="*/ 2462 w 10063"/>
              <a:gd name="connsiteY123" fmla="*/ 6373 h 10000"/>
              <a:gd name="connsiteX124" fmla="*/ 3282 w 10063"/>
              <a:gd name="connsiteY124" fmla="*/ 6373 h 10000"/>
              <a:gd name="connsiteX125" fmla="*/ 3282 w 10063"/>
              <a:gd name="connsiteY125" fmla="*/ 6617 h 10000"/>
              <a:gd name="connsiteX126" fmla="*/ 2462 w 10063"/>
              <a:gd name="connsiteY126" fmla="*/ 6617 h 10000"/>
              <a:gd name="connsiteX127" fmla="*/ 2462 w 10063"/>
              <a:gd name="connsiteY127" fmla="*/ 6373 h 10000"/>
              <a:gd name="connsiteX128" fmla="*/ 2735 w 10063"/>
              <a:gd name="connsiteY128" fmla="*/ 9216 h 10000"/>
              <a:gd name="connsiteX129" fmla="*/ 2735 w 10063"/>
              <a:gd name="connsiteY129" fmla="*/ 9216 h 10000"/>
              <a:gd name="connsiteX130" fmla="*/ 3282 w 10063"/>
              <a:gd name="connsiteY130" fmla="*/ 9216 h 10000"/>
              <a:gd name="connsiteX131" fmla="*/ 3282 w 10063"/>
              <a:gd name="connsiteY131" fmla="*/ 9462 h 10000"/>
              <a:gd name="connsiteX132" fmla="*/ 2735 w 10063"/>
              <a:gd name="connsiteY132" fmla="*/ 9462 h 10000"/>
              <a:gd name="connsiteX133" fmla="*/ 2735 w 10063"/>
              <a:gd name="connsiteY133" fmla="*/ 9216 h 10000"/>
              <a:gd name="connsiteX134" fmla="*/ 2735 w 10063"/>
              <a:gd name="connsiteY134" fmla="*/ 6961 h 10000"/>
              <a:gd name="connsiteX135" fmla="*/ 2735 w 10063"/>
              <a:gd name="connsiteY135" fmla="*/ 6961 h 10000"/>
              <a:gd name="connsiteX136" fmla="*/ 3282 w 10063"/>
              <a:gd name="connsiteY136" fmla="*/ 6961 h 10000"/>
              <a:gd name="connsiteX137" fmla="*/ 3282 w 10063"/>
              <a:gd name="connsiteY137" fmla="*/ 7157 h 10000"/>
              <a:gd name="connsiteX138" fmla="*/ 2735 w 10063"/>
              <a:gd name="connsiteY138" fmla="*/ 7157 h 10000"/>
              <a:gd name="connsiteX139" fmla="*/ 2735 w 10063"/>
              <a:gd name="connsiteY139" fmla="*/ 6961 h 10000"/>
              <a:gd name="connsiteX140" fmla="*/ 2735 w 10063"/>
              <a:gd name="connsiteY140" fmla="*/ 7502 h 10000"/>
              <a:gd name="connsiteX141" fmla="*/ 2735 w 10063"/>
              <a:gd name="connsiteY141" fmla="*/ 7502 h 10000"/>
              <a:gd name="connsiteX142" fmla="*/ 3282 w 10063"/>
              <a:gd name="connsiteY142" fmla="*/ 7502 h 10000"/>
              <a:gd name="connsiteX143" fmla="*/ 3282 w 10063"/>
              <a:gd name="connsiteY143" fmla="*/ 7746 h 10000"/>
              <a:gd name="connsiteX144" fmla="*/ 2735 w 10063"/>
              <a:gd name="connsiteY144" fmla="*/ 7746 h 10000"/>
              <a:gd name="connsiteX145" fmla="*/ 2735 w 10063"/>
              <a:gd name="connsiteY145" fmla="*/ 7502 h 10000"/>
              <a:gd name="connsiteX146" fmla="*/ 2462 w 10063"/>
              <a:gd name="connsiteY146" fmla="*/ 8090 h 10000"/>
              <a:gd name="connsiteX147" fmla="*/ 2462 w 10063"/>
              <a:gd name="connsiteY147" fmla="*/ 8090 h 10000"/>
              <a:gd name="connsiteX148" fmla="*/ 3282 w 10063"/>
              <a:gd name="connsiteY148" fmla="*/ 8090 h 10000"/>
              <a:gd name="connsiteX149" fmla="*/ 3282 w 10063"/>
              <a:gd name="connsiteY149" fmla="*/ 8286 h 10000"/>
              <a:gd name="connsiteX150" fmla="*/ 2462 w 10063"/>
              <a:gd name="connsiteY150" fmla="*/ 8286 h 10000"/>
              <a:gd name="connsiteX151" fmla="*/ 2462 w 10063"/>
              <a:gd name="connsiteY151" fmla="*/ 8090 h 10000"/>
              <a:gd name="connsiteX152" fmla="*/ 2735 w 10063"/>
              <a:gd name="connsiteY152" fmla="*/ 8628 h 10000"/>
              <a:gd name="connsiteX153" fmla="*/ 2735 w 10063"/>
              <a:gd name="connsiteY153" fmla="*/ 8628 h 10000"/>
              <a:gd name="connsiteX154" fmla="*/ 3282 w 10063"/>
              <a:gd name="connsiteY154" fmla="*/ 8628 h 10000"/>
              <a:gd name="connsiteX155" fmla="*/ 3282 w 10063"/>
              <a:gd name="connsiteY155" fmla="*/ 8874 h 10000"/>
              <a:gd name="connsiteX156" fmla="*/ 2735 w 10063"/>
              <a:gd name="connsiteY156" fmla="*/ 8874 h 10000"/>
              <a:gd name="connsiteX157" fmla="*/ 2735 w 10063"/>
              <a:gd name="connsiteY157" fmla="*/ 8628 h 10000"/>
              <a:gd name="connsiteX0" fmla="*/ 8202 w 9531"/>
              <a:gd name="connsiteY0" fmla="*/ 2550 h 10000"/>
              <a:gd name="connsiteX1" fmla="*/ 8202 w 9531"/>
              <a:gd name="connsiteY1" fmla="*/ 2550 h 10000"/>
              <a:gd name="connsiteX2" fmla="*/ 8047 w 9531"/>
              <a:gd name="connsiteY2" fmla="*/ 2550 h 10000"/>
              <a:gd name="connsiteX3" fmla="*/ 6327 w 9531"/>
              <a:gd name="connsiteY3" fmla="*/ 980 h 10000"/>
              <a:gd name="connsiteX4" fmla="*/ 5743 w 9531"/>
              <a:gd name="connsiteY4" fmla="*/ 1128 h 10000"/>
              <a:gd name="connsiteX5" fmla="*/ 4063 w 9531"/>
              <a:gd name="connsiteY5" fmla="*/ 0 h 10000"/>
              <a:gd name="connsiteX6" fmla="*/ 2072 w 9531"/>
              <a:gd name="connsiteY6" fmla="*/ 1961 h 10000"/>
              <a:gd name="connsiteX7" fmla="*/ 2033 w 9531"/>
              <a:gd name="connsiteY7" fmla="*/ 1961 h 10000"/>
              <a:gd name="connsiteX8" fmla="*/ 2 w 9531"/>
              <a:gd name="connsiteY8" fmla="*/ 4462 h 10000"/>
              <a:gd name="connsiteX9" fmla="*/ 2072 w 9531"/>
              <a:gd name="connsiteY9" fmla="*/ 7058 h 10000"/>
              <a:gd name="connsiteX10" fmla="*/ 2110 w 9531"/>
              <a:gd name="connsiteY10" fmla="*/ 7058 h 10000"/>
              <a:gd name="connsiteX11" fmla="*/ 2110 w 9531"/>
              <a:gd name="connsiteY11" fmla="*/ 10000 h 10000"/>
              <a:gd name="connsiteX12" fmla="*/ 6952 w 9531"/>
              <a:gd name="connsiteY12" fmla="*/ 10000 h 10000"/>
              <a:gd name="connsiteX13" fmla="*/ 6952 w 9531"/>
              <a:gd name="connsiteY13" fmla="*/ 5392 h 10000"/>
              <a:gd name="connsiteX14" fmla="*/ 6875 w 9531"/>
              <a:gd name="connsiteY14" fmla="*/ 5245 h 10000"/>
              <a:gd name="connsiteX15" fmla="*/ 4532 w 9531"/>
              <a:gd name="connsiteY15" fmla="*/ 5245 h 10000"/>
              <a:gd name="connsiteX16" fmla="*/ 4532 w 9531"/>
              <a:gd name="connsiteY16" fmla="*/ 4462 h 10000"/>
              <a:gd name="connsiteX17" fmla="*/ 7695 w 9531"/>
              <a:gd name="connsiteY17" fmla="*/ 4462 h 10000"/>
              <a:gd name="connsiteX18" fmla="*/ 7695 w 9531"/>
              <a:gd name="connsiteY18" fmla="*/ 8187 h 10000"/>
              <a:gd name="connsiteX19" fmla="*/ 7149 w 9531"/>
              <a:gd name="connsiteY19" fmla="*/ 8187 h 10000"/>
              <a:gd name="connsiteX20" fmla="*/ 7149 w 9531"/>
              <a:gd name="connsiteY20" fmla="*/ 8432 h 10000"/>
              <a:gd name="connsiteX21" fmla="*/ 7851 w 9531"/>
              <a:gd name="connsiteY21" fmla="*/ 8432 h 10000"/>
              <a:gd name="connsiteX22" fmla="*/ 7851 w 9531"/>
              <a:gd name="connsiteY22" fmla="*/ 3777 h 10000"/>
              <a:gd name="connsiteX23" fmla="*/ 7774 w 9531"/>
              <a:gd name="connsiteY23" fmla="*/ 3678 h 10000"/>
              <a:gd name="connsiteX24" fmla="*/ 3088 w 9531"/>
              <a:gd name="connsiteY24" fmla="*/ 3678 h 10000"/>
              <a:gd name="connsiteX25" fmla="*/ 3008 w 9531"/>
              <a:gd name="connsiteY25" fmla="*/ 3777 h 10000"/>
              <a:gd name="connsiteX26" fmla="*/ 3008 w 9531"/>
              <a:gd name="connsiteY26" fmla="*/ 5245 h 10000"/>
              <a:gd name="connsiteX27" fmla="*/ 2189 w 9531"/>
              <a:gd name="connsiteY27" fmla="*/ 5245 h 10000"/>
              <a:gd name="connsiteX28" fmla="*/ 2110 w 9531"/>
              <a:gd name="connsiteY28" fmla="*/ 5392 h 10000"/>
              <a:gd name="connsiteX29" fmla="*/ 2110 w 9531"/>
              <a:gd name="connsiteY29" fmla="*/ 6470 h 10000"/>
              <a:gd name="connsiteX30" fmla="*/ 2072 w 9531"/>
              <a:gd name="connsiteY30" fmla="*/ 6470 h 10000"/>
              <a:gd name="connsiteX31" fmla="*/ 471 w 9531"/>
              <a:gd name="connsiteY31" fmla="*/ 4561 h 10000"/>
              <a:gd name="connsiteX32" fmla="*/ 2033 w 9531"/>
              <a:gd name="connsiteY32" fmla="*/ 2550 h 10000"/>
              <a:gd name="connsiteX33" fmla="*/ 2033 w 9531"/>
              <a:gd name="connsiteY33" fmla="*/ 2550 h 10000"/>
              <a:gd name="connsiteX34" fmla="*/ 2072 w 9531"/>
              <a:gd name="connsiteY34" fmla="*/ 2550 h 10000"/>
              <a:gd name="connsiteX35" fmla="*/ 2267 w 9531"/>
              <a:gd name="connsiteY35" fmla="*/ 2550 h 10000"/>
              <a:gd name="connsiteX36" fmla="*/ 2502 w 9531"/>
              <a:gd name="connsiteY36" fmla="*/ 2353 h 10000"/>
              <a:gd name="connsiteX37" fmla="*/ 2541 w 9531"/>
              <a:gd name="connsiteY37" fmla="*/ 2108 h 10000"/>
              <a:gd name="connsiteX38" fmla="*/ 4063 w 9531"/>
              <a:gd name="connsiteY38" fmla="*/ 588 h 10000"/>
              <a:gd name="connsiteX39" fmla="*/ 5351 w 9531"/>
              <a:gd name="connsiteY39" fmla="*/ 1423 h 10000"/>
              <a:gd name="connsiteX40" fmla="*/ 5469 w 9531"/>
              <a:gd name="connsiteY40" fmla="*/ 1667 h 10000"/>
              <a:gd name="connsiteX41" fmla="*/ 5703 w 9531"/>
              <a:gd name="connsiteY41" fmla="*/ 1765 h 10000"/>
              <a:gd name="connsiteX42" fmla="*/ 5858 w 9531"/>
              <a:gd name="connsiteY42" fmla="*/ 1667 h 10000"/>
              <a:gd name="connsiteX43" fmla="*/ 6132 w 9531"/>
              <a:gd name="connsiteY43" fmla="*/ 1569 h 10000"/>
              <a:gd name="connsiteX44" fmla="*/ 7578 w 9531"/>
              <a:gd name="connsiteY44" fmla="*/ 2746 h 10000"/>
              <a:gd name="connsiteX45" fmla="*/ 7656 w 9531"/>
              <a:gd name="connsiteY45" fmla="*/ 2992 h 10000"/>
              <a:gd name="connsiteX46" fmla="*/ 7851 w 9531"/>
              <a:gd name="connsiteY46" fmla="*/ 3188 h 10000"/>
              <a:gd name="connsiteX47" fmla="*/ 8086 w 9531"/>
              <a:gd name="connsiteY47" fmla="*/ 3138 h 10000"/>
              <a:gd name="connsiteX48" fmla="*/ 8281 w 9531"/>
              <a:gd name="connsiteY48" fmla="*/ 3138 h 10000"/>
              <a:gd name="connsiteX49" fmla="*/ 9531 w 9531"/>
              <a:gd name="connsiteY49" fmla="*/ 4658 h 10000"/>
              <a:gd name="connsiteX50" fmla="*/ 8202 w 9531"/>
              <a:gd name="connsiteY50" fmla="*/ 2550 h 10000"/>
              <a:gd name="connsiteX51" fmla="*/ 6796 w 9531"/>
              <a:gd name="connsiteY51" fmla="*/ 6029 h 10000"/>
              <a:gd name="connsiteX52" fmla="*/ 6796 w 9531"/>
              <a:gd name="connsiteY52" fmla="*/ 6029 h 10000"/>
              <a:gd name="connsiteX53" fmla="*/ 6796 w 9531"/>
              <a:gd name="connsiteY53" fmla="*/ 9756 h 10000"/>
              <a:gd name="connsiteX54" fmla="*/ 3634 w 9531"/>
              <a:gd name="connsiteY54" fmla="*/ 9756 h 10000"/>
              <a:gd name="connsiteX55" fmla="*/ 3634 w 9531"/>
              <a:gd name="connsiteY55" fmla="*/ 6029 h 10000"/>
              <a:gd name="connsiteX56" fmla="*/ 6796 w 9531"/>
              <a:gd name="connsiteY56" fmla="*/ 6029 h 10000"/>
              <a:gd name="connsiteX57" fmla="*/ 3204 w 9531"/>
              <a:gd name="connsiteY57" fmla="*/ 3923 h 10000"/>
              <a:gd name="connsiteX58" fmla="*/ 3204 w 9531"/>
              <a:gd name="connsiteY58" fmla="*/ 3923 h 10000"/>
              <a:gd name="connsiteX59" fmla="*/ 3477 w 9531"/>
              <a:gd name="connsiteY59" fmla="*/ 3923 h 10000"/>
              <a:gd name="connsiteX60" fmla="*/ 3477 w 9531"/>
              <a:gd name="connsiteY60" fmla="*/ 4266 h 10000"/>
              <a:gd name="connsiteX61" fmla="*/ 3204 w 9531"/>
              <a:gd name="connsiteY61" fmla="*/ 4266 h 10000"/>
              <a:gd name="connsiteX62" fmla="*/ 3204 w 9531"/>
              <a:gd name="connsiteY62" fmla="*/ 3923 h 10000"/>
              <a:gd name="connsiteX63" fmla="*/ 3204 w 9531"/>
              <a:gd name="connsiteY63" fmla="*/ 4462 h 10000"/>
              <a:gd name="connsiteX64" fmla="*/ 3204 w 9531"/>
              <a:gd name="connsiteY64" fmla="*/ 4462 h 10000"/>
              <a:gd name="connsiteX65" fmla="*/ 4377 w 9531"/>
              <a:gd name="connsiteY65" fmla="*/ 4462 h 10000"/>
              <a:gd name="connsiteX66" fmla="*/ 4377 w 9531"/>
              <a:gd name="connsiteY66" fmla="*/ 5245 h 10000"/>
              <a:gd name="connsiteX67" fmla="*/ 3204 w 9531"/>
              <a:gd name="connsiteY67" fmla="*/ 5245 h 10000"/>
              <a:gd name="connsiteX68" fmla="*/ 3204 w 9531"/>
              <a:gd name="connsiteY68" fmla="*/ 4462 h 10000"/>
              <a:gd name="connsiteX69" fmla="*/ 2307 w 9531"/>
              <a:gd name="connsiteY69" fmla="*/ 5490 h 10000"/>
              <a:gd name="connsiteX70" fmla="*/ 2307 w 9531"/>
              <a:gd name="connsiteY70" fmla="*/ 5490 h 10000"/>
              <a:gd name="connsiteX71" fmla="*/ 2579 w 9531"/>
              <a:gd name="connsiteY71" fmla="*/ 5490 h 10000"/>
              <a:gd name="connsiteX72" fmla="*/ 2579 w 9531"/>
              <a:gd name="connsiteY72" fmla="*/ 5833 h 10000"/>
              <a:gd name="connsiteX73" fmla="*/ 2307 w 9531"/>
              <a:gd name="connsiteY73" fmla="*/ 5833 h 10000"/>
              <a:gd name="connsiteX74" fmla="*/ 2307 w 9531"/>
              <a:gd name="connsiteY74" fmla="*/ 5490 h 10000"/>
              <a:gd name="connsiteX75" fmla="*/ 2307 w 9531"/>
              <a:gd name="connsiteY75" fmla="*/ 6029 h 10000"/>
              <a:gd name="connsiteX76" fmla="*/ 2307 w 9531"/>
              <a:gd name="connsiteY76" fmla="*/ 6029 h 10000"/>
              <a:gd name="connsiteX77" fmla="*/ 3477 w 9531"/>
              <a:gd name="connsiteY77" fmla="*/ 6029 h 10000"/>
              <a:gd name="connsiteX78" fmla="*/ 3477 w 9531"/>
              <a:gd name="connsiteY78" fmla="*/ 9756 h 10000"/>
              <a:gd name="connsiteX79" fmla="*/ 2307 w 9531"/>
              <a:gd name="connsiteY79" fmla="*/ 9756 h 10000"/>
              <a:gd name="connsiteX80" fmla="*/ 2307 w 9531"/>
              <a:gd name="connsiteY80" fmla="*/ 6029 h 10000"/>
              <a:gd name="connsiteX81" fmla="*/ 3908 w 9531"/>
              <a:gd name="connsiteY81" fmla="*/ 8040 h 10000"/>
              <a:gd name="connsiteX82" fmla="*/ 3908 w 9531"/>
              <a:gd name="connsiteY82" fmla="*/ 8040 h 10000"/>
              <a:gd name="connsiteX83" fmla="*/ 3908 w 9531"/>
              <a:gd name="connsiteY83" fmla="*/ 7795 h 10000"/>
              <a:gd name="connsiteX84" fmla="*/ 3946 w 9531"/>
              <a:gd name="connsiteY84" fmla="*/ 7746 h 10000"/>
              <a:gd name="connsiteX85" fmla="*/ 4650 w 9531"/>
              <a:gd name="connsiteY85" fmla="*/ 7206 h 10000"/>
              <a:gd name="connsiteX86" fmla="*/ 4689 w 9531"/>
              <a:gd name="connsiteY86" fmla="*/ 7254 h 10000"/>
              <a:gd name="connsiteX87" fmla="*/ 4689 w 9531"/>
              <a:gd name="connsiteY87" fmla="*/ 7502 h 10000"/>
              <a:gd name="connsiteX88" fmla="*/ 4650 w 9531"/>
              <a:gd name="connsiteY88" fmla="*/ 7550 h 10000"/>
              <a:gd name="connsiteX89" fmla="*/ 4142 w 9531"/>
              <a:gd name="connsiteY89" fmla="*/ 7942 h 10000"/>
              <a:gd name="connsiteX90" fmla="*/ 4650 w 9531"/>
              <a:gd name="connsiteY90" fmla="*/ 8286 h 10000"/>
              <a:gd name="connsiteX91" fmla="*/ 4689 w 9531"/>
              <a:gd name="connsiteY91" fmla="*/ 8335 h 10000"/>
              <a:gd name="connsiteX92" fmla="*/ 4689 w 9531"/>
              <a:gd name="connsiteY92" fmla="*/ 8579 h 10000"/>
              <a:gd name="connsiteX93" fmla="*/ 4650 w 9531"/>
              <a:gd name="connsiteY93" fmla="*/ 8579 h 10000"/>
              <a:gd name="connsiteX94" fmla="*/ 3946 w 9531"/>
              <a:gd name="connsiteY94" fmla="*/ 8090 h 10000"/>
              <a:gd name="connsiteX95" fmla="*/ 3908 w 9531"/>
              <a:gd name="connsiteY95" fmla="*/ 8040 h 10000"/>
              <a:gd name="connsiteX96" fmla="*/ 5743 w 9531"/>
              <a:gd name="connsiteY96" fmla="*/ 8579 h 10000"/>
              <a:gd name="connsiteX97" fmla="*/ 5743 w 9531"/>
              <a:gd name="connsiteY97" fmla="*/ 8579 h 10000"/>
              <a:gd name="connsiteX98" fmla="*/ 5743 w 9531"/>
              <a:gd name="connsiteY98" fmla="*/ 8335 h 10000"/>
              <a:gd name="connsiteX99" fmla="*/ 5781 w 9531"/>
              <a:gd name="connsiteY99" fmla="*/ 8286 h 10000"/>
              <a:gd name="connsiteX100" fmla="*/ 6289 w 9531"/>
              <a:gd name="connsiteY100" fmla="*/ 7894 h 10000"/>
              <a:gd name="connsiteX101" fmla="*/ 5781 w 9531"/>
              <a:gd name="connsiteY101" fmla="*/ 7550 h 10000"/>
              <a:gd name="connsiteX102" fmla="*/ 5743 w 9531"/>
              <a:gd name="connsiteY102" fmla="*/ 7450 h 10000"/>
              <a:gd name="connsiteX103" fmla="*/ 5743 w 9531"/>
              <a:gd name="connsiteY103" fmla="*/ 7254 h 10000"/>
              <a:gd name="connsiteX104" fmla="*/ 5781 w 9531"/>
              <a:gd name="connsiteY104" fmla="*/ 7206 h 10000"/>
              <a:gd name="connsiteX105" fmla="*/ 6484 w 9531"/>
              <a:gd name="connsiteY105" fmla="*/ 7746 h 10000"/>
              <a:gd name="connsiteX106" fmla="*/ 6524 w 9531"/>
              <a:gd name="connsiteY106" fmla="*/ 7795 h 10000"/>
              <a:gd name="connsiteX107" fmla="*/ 6524 w 9531"/>
              <a:gd name="connsiteY107" fmla="*/ 8040 h 10000"/>
              <a:gd name="connsiteX108" fmla="*/ 6484 w 9531"/>
              <a:gd name="connsiteY108" fmla="*/ 8090 h 10000"/>
              <a:gd name="connsiteX109" fmla="*/ 5781 w 9531"/>
              <a:gd name="connsiteY109" fmla="*/ 8579 h 10000"/>
              <a:gd name="connsiteX110" fmla="*/ 5743 w 9531"/>
              <a:gd name="connsiteY110" fmla="*/ 8579 h 10000"/>
              <a:gd name="connsiteX111" fmla="*/ 4923 w 9531"/>
              <a:gd name="connsiteY111" fmla="*/ 8579 h 10000"/>
              <a:gd name="connsiteX112" fmla="*/ 4923 w 9531"/>
              <a:gd name="connsiteY112" fmla="*/ 8579 h 10000"/>
              <a:gd name="connsiteX113" fmla="*/ 5312 w 9531"/>
              <a:gd name="connsiteY113" fmla="*/ 7254 h 10000"/>
              <a:gd name="connsiteX114" fmla="*/ 5351 w 9531"/>
              <a:gd name="connsiteY114" fmla="*/ 7206 h 10000"/>
              <a:gd name="connsiteX115" fmla="*/ 5508 w 9531"/>
              <a:gd name="connsiteY115" fmla="*/ 7206 h 10000"/>
              <a:gd name="connsiteX116" fmla="*/ 5508 w 9531"/>
              <a:gd name="connsiteY116" fmla="*/ 7254 h 10000"/>
              <a:gd name="connsiteX117" fmla="*/ 5117 w 9531"/>
              <a:gd name="connsiteY117" fmla="*/ 8579 h 10000"/>
              <a:gd name="connsiteX118" fmla="*/ 5077 w 9531"/>
              <a:gd name="connsiteY118" fmla="*/ 8628 h 10000"/>
              <a:gd name="connsiteX119" fmla="*/ 4923 w 9531"/>
              <a:gd name="connsiteY119" fmla="*/ 8628 h 10000"/>
              <a:gd name="connsiteX120" fmla="*/ 4923 w 9531"/>
              <a:gd name="connsiteY120" fmla="*/ 8579 h 10000"/>
              <a:gd name="connsiteX121" fmla="*/ 2462 w 9531"/>
              <a:gd name="connsiteY121" fmla="*/ 6373 h 10000"/>
              <a:gd name="connsiteX122" fmla="*/ 2462 w 9531"/>
              <a:gd name="connsiteY122" fmla="*/ 6373 h 10000"/>
              <a:gd name="connsiteX123" fmla="*/ 3282 w 9531"/>
              <a:gd name="connsiteY123" fmla="*/ 6373 h 10000"/>
              <a:gd name="connsiteX124" fmla="*/ 3282 w 9531"/>
              <a:gd name="connsiteY124" fmla="*/ 6617 h 10000"/>
              <a:gd name="connsiteX125" fmla="*/ 2462 w 9531"/>
              <a:gd name="connsiteY125" fmla="*/ 6617 h 10000"/>
              <a:gd name="connsiteX126" fmla="*/ 2462 w 9531"/>
              <a:gd name="connsiteY126" fmla="*/ 6373 h 10000"/>
              <a:gd name="connsiteX127" fmla="*/ 2735 w 9531"/>
              <a:gd name="connsiteY127" fmla="*/ 9216 h 10000"/>
              <a:gd name="connsiteX128" fmla="*/ 2735 w 9531"/>
              <a:gd name="connsiteY128" fmla="*/ 9216 h 10000"/>
              <a:gd name="connsiteX129" fmla="*/ 3282 w 9531"/>
              <a:gd name="connsiteY129" fmla="*/ 9216 h 10000"/>
              <a:gd name="connsiteX130" fmla="*/ 3282 w 9531"/>
              <a:gd name="connsiteY130" fmla="*/ 9462 h 10000"/>
              <a:gd name="connsiteX131" fmla="*/ 2735 w 9531"/>
              <a:gd name="connsiteY131" fmla="*/ 9462 h 10000"/>
              <a:gd name="connsiteX132" fmla="*/ 2735 w 9531"/>
              <a:gd name="connsiteY132" fmla="*/ 9216 h 10000"/>
              <a:gd name="connsiteX133" fmla="*/ 2735 w 9531"/>
              <a:gd name="connsiteY133" fmla="*/ 6961 h 10000"/>
              <a:gd name="connsiteX134" fmla="*/ 2735 w 9531"/>
              <a:gd name="connsiteY134" fmla="*/ 6961 h 10000"/>
              <a:gd name="connsiteX135" fmla="*/ 3282 w 9531"/>
              <a:gd name="connsiteY135" fmla="*/ 6961 h 10000"/>
              <a:gd name="connsiteX136" fmla="*/ 3282 w 9531"/>
              <a:gd name="connsiteY136" fmla="*/ 7157 h 10000"/>
              <a:gd name="connsiteX137" fmla="*/ 2735 w 9531"/>
              <a:gd name="connsiteY137" fmla="*/ 7157 h 10000"/>
              <a:gd name="connsiteX138" fmla="*/ 2735 w 9531"/>
              <a:gd name="connsiteY138" fmla="*/ 6961 h 10000"/>
              <a:gd name="connsiteX139" fmla="*/ 2735 w 9531"/>
              <a:gd name="connsiteY139" fmla="*/ 7502 h 10000"/>
              <a:gd name="connsiteX140" fmla="*/ 2735 w 9531"/>
              <a:gd name="connsiteY140" fmla="*/ 7502 h 10000"/>
              <a:gd name="connsiteX141" fmla="*/ 3282 w 9531"/>
              <a:gd name="connsiteY141" fmla="*/ 7502 h 10000"/>
              <a:gd name="connsiteX142" fmla="*/ 3282 w 9531"/>
              <a:gd name="connsiteY142" fmla="*/ 7746 h 10000"/>
              <a:gd name="connsiteX143" fmla="*/ 2735 w 9531"/>
              <a:gd name="connsiteY143" fmla="*/ 7746 h 10000"/>
              <a:gd name="connsiteX144" fmla="*/ 2735 w 9531"/>
              <a:gd name="connsiteY144" fmla="*/ 7502 h 10000"/>
              <a:gd name="connsiteX145" fmla="*/ 2462 w 9531"/>
              <a:gd name="connsiteY145" fmla="*/ 8090 h 10000"/>
              <a:gd name="connsiteX146" fmla="*/ 2462 w 9531"/>
              <a:gd name="connsiteY146" fmla="*/ 8090 h 10000"/>
              <a:gd name="connsiteX147" fmla="*/ 3282 w 9531"/>
              <a:gd name="connsiteY147" fmla="*/ 8090 h 10000"/>
              <a:gd name="connsiteX148" fmla="*/ 3282 w 9531"/>
              <a:gd name="connsiteY148" fmla="*/ 8286 h 10000"/>
              <a:gd name="connsiteX149" fmla="*/ 2462 w 9531"/>
              <a:gd name="connsiteY149" fmla="*/ 8286 h 10000"/>
              <a:gd name="connsiteX150" fmla="*/ 2462 w 9531"/>
              <a:gd name="connsiteY150" fmla="*/ 8090 h 10000"/>
              <a:gd name="connsiteX151" fmla="*/ 2735 w 9531"/>
              <a:gd name="connsiteY151" fmla="*/ 8628 h 10000"/>
              <a:gd name="connsiteX152" fmla="*/ 2735 w 9531"/>
              <a:gd name="connsiteY152" fmla="*/ 8628 h 10000"/>
              <a:gd name="connsiteX153" fmla="*/ 3282 w 9531"/>
              <a:gd name="connsiteY153" fmla="*/ 8628 h 10000"/>
              <a:gd name="connsiteX154" fmla="*/ 3282 w 9531"/>
              <a:gd name="connsiteY154" fmla="*/ 8874 h 10000"/>
              <a:gd name="connsiteX155" fmla="*/ 2735 w 9531"/>
              <a:gd name="connsiteY155" fmla="*/ 8874 h 10000"/>
              <a:gd name="connsiteX156" fmla="*/ 2735 w 9531"/>
              <a:gd name="connsiteY156" fmla="*/ 8628 h 10000"/>
              <a:gd name="connsiteX0" fmla="*/ 8606 w 8690"/>
              <a:gd name="connsiteY0" fmla="*/ 2550 h 10000"/>
              <a:gd name="connsiteX1" fmla="*/ 8606 w 8690"/>
              <a:gd name="connsiteY1" fmla="*/ 2550 h 10000"/>
              <a:gd name="connsiteX2" fmla="*/ 8443 w 8690"/>
              <a:gd name="connsiteY2" fmla="*/ 2550 h 10000"/>
              <a:gd name="connsiteX3" fmla="*/ 6638 w 8690"/>
              <a:gd name="connsiteY3" fmla="*/ 980 h 10000"/>
              <a:gd name="connsiteX4" fmla="*/ 6026 w 8690"/>
              <a:gd name="connsiteY4" fmla="*/ 1128 h 10000"/>
              <a:gd name="connsiteX5" fmla="*/ 4263 w 8690"/>
              <a:gd name="connsiteY5" fmla="*/ 0 h 10000"/>
              <a:gd name="connsiteX6" fmla="*/ 2174 w 8690"/>
              <a:gd name="connsiteY6" fmla="*/ 1961 h 10000"/>
              <a:gd name="connsiteX7" fmla="*/ 2133 w 8690"/>
              <a:gd name="connsiteY7" fmla="*/ 1961 h 10000"/>
              <a:gd name="connsiteX8" fmla="*/ 2 w 8690"/>
              <a:gd name="connsiteY8" fmla="*/ 4462 h 10000"/>
              <a:gd name="connsiteX9" fmla="*/ 2174 w 8690"/>
              <a:gd name="connsiteY9" fmla="*/ 7058 h 10000"/>
              <a:gd name="connsiteX10" fmla="*/ 2214 w 8690"/>
              <a:gd name="connsiteY10" fmla="*/ 7058 h 10000"/>
              <a:gd name="connsiteX11" fmla="*/ 2214 w 8690"/>
              <a:gd name="connsiteY11" fmla="*/ 10000 h 10000"/>
              <a:gd name="connsiteX12" fmla="*/ 7294 w 8690"/>
              <a:gd name="connsiteY12" fmla="*/ 10000 h 10000"/>
              <a:gd name="connsiteX13" fmla="*/ 7294 w 8690"/>
              <a:gd name="connsiteY13" fmla="*/ 5392 h 10000"/>
              <a:gd name="connsiteX14" fmla="*/ 7213 w 8690"/>
              <a:gd name="connsiteY14" fmla="*/ 5245 h 10000"/>
              <a:gd name="connsiteX15" fmla="*/ 4755 w 8690"/>
              <a:gd name="connsiteY15" fmla="*/ 5245 h 10000"/>
              <a:gd name="connsiteX16" fmla="*/ 4755 w 8690"/>
              <a:gd name="connsiteY16" fmla="*/ 4462 h 10000"/>
              <a:gd name="connsiteX17" fmla="*/ 8074 w 8690"/>
              <a:gd name="connsiteY17" fmla="*/ 4462 h 10000"/>
              <a:gd name="connsiteX18" fmla="*/ 8074 w 8690"/>
              <a:gd name="connsiteY18" fmla="*/ 8187 h 10000"/>
              <a:gd name="connsiteX19" fmla="*/ 7501 w 8690"/>
              <a:gd name="connsiteY19" fmla="*/ 8187 h 10000"/>
              <a:gd name="connsiteX20" fmla="*/ 7501 w 8690"/>
              <a:gd name="connsiteY20" fmla="*/ 8432 h 10000"/>
              <a:gd name="connsiteX21" fmla="*/ 8237 w 8690"/>
              <a:gd name="connsiteY21" fmla="*/ 8432 h 10000"/>
              <a:gd name="connsiteX22" fmla="*/ 8237 w 8690"/>
              <a:gd name="connsiteY22" fmla="*/ 3777 h 10000"/>
              <a:gd name="connsiteX23" fmla="*/ 8157 w 8690"/>
              <a:gd name="connsiteY23" fmla="*/ 3678 h 10000"/>
              <a:gd name="connsiteX24" fmla="*/ 3240 w 8690"/>
              <a:gd name="connsiteY24" fmla="*/ 3678 h 10000"/>
              <a:gd name="connsiteX25" fmla="*/ 3156 w 8690"/>
              <a:gd name="connsiteY25" fmla="*/ 3777 h 10000"/>
              <a:gd name="connsiteX26" fmla="*/ 3156 w 8690"/>
              <a:gd name="connsiteY26" fmla="*/ 5245 h 10000"/>
              <a:gd name="connsiteX27" fmla="*/ 2297 w 8690"/>
              <a:gd name="connsiteY27" fmla="*/ 5245 h 10000"/>
              <a:gd name="connsiteX28" fmla="*/ 2214 w 8690"/>
              <a:gd name="connsiteY28" fmla="*/ 5392 h 10000"/>
              <a:gd name="connsiteX29" fmla="*/ 2214 w 8690"/>
              <a:gd name="connsiteY29" fmla="*/ 6470 h 10000"/>
              <a:gd name="connsiteX30" fmla="*/ 2174 w 8690"/>
              <a:gd name="connsiteY30" fmla="*/ 6470 h 10000"/>
              <a:gd name="connsiteX31" fmla="*/ 494 w 8690"/>
              <a:gd name="connsiteY31" fmla="*/ 4561 h 10000"/>
              <a:gd name="connsiteX32" fmla="*/ 2133 w 8690"/>
              <a:gd name="connsiteY32" fmla="*/ 2550 h 10000"/>
              <a:gd name="connsiteX33" fmla="*/ 2133 w 8690"/>
              <a:gd name="connsiteY33" fmla="*/ 2550 h 10000"/>
              <a:gd name="connsiteX34" fmla="*/ 2174 w 8690"/>
              <a:gd name="connsiteY34" fmla="*/ 2550 h 10000"/>
              <a:gd name="connsiteX35" fmla="*/ 2379 w 8690"/>
              <a:gd name="connsiteY35" fmla="*/ 2550 h 10000"/>
              <a:gd name="connsiteX36" fmla="*/ 2625 w 8690"/>
              <a:gd name="connsiteY36" fmla="*/ 2353 h 10000"/>
              <a:gd name="connsiteX37" fmla="*/ 2666 w 8690"/>
              <a:gd name="connsiteY37" fmla="*/ 2108 h 10000"/>
              <a:gd name="connsiteX38" fmla="*/ 4263 w 8690"/>
              <a:gd name="connsiteY38" fmla="*/ 588 h 10000"/>
              <a:gd name="connsiteX39" fmla="*/ 5614 w 8690"/>
              <a:gd name="connsiteY39" fmla="*/ 1423 h 10000"/>
              <a:gd name="connsiteX40" fmla="*/ 5738 w 8690"/>
              <a:gd name="connsiteY40" fmla="*/ 1667 h 10000"/>
              <a:gd name="connsiteX41" fmla="*/ 5984 w 8690"/>
              <a:gd name="connsiteY41" fmla="*/ 1765 h 10000"/>
              <a:gd name="connsiteX42" fmla="*/ 6146 w 8690"/>
              <a:gd name="connsiteY42" fmla="*/ 1667 h 10000"/>
              <a:gd name="connsiteX43" fmla="*/ 6434 w 8690"/>
              <a:gd name="connsiteY43" fmla="*/ 1569 h 10000"/>
              <a:gd name="connsiteX44" fmla="*/ 7951 w 8690"/>
              <a:gd name="connsiteY44" fmla="*/ 2746 h 10000"/>
              <a:gd name="connsiteX45" fmla="*/ 8033 w 8690"/>
              <a:gd name="connsiteY45" fmla="*/ 2992 h 10000"/>
              <a:gd name="connsiteX46" fmla="*/ 8237 w 8690"/>
              <a:gd name="connsiteY46" fmla="*/ 3188 h 10000"/>
              <a:gd name="connsiteX47" fmla="*/ 8484 w 8690"/>
              <a:gd name="connsiteY47" fmla="*/ 3138 h 10000"/>
              <a:gd name="connsiteX48" fmla="*/ 8688 w 8690"/>
              <a:gd name="connsiteY48" fmla="*/ 3138 h 10000"/>
              <a:gd name="connsiteX49" fmla="*/ 8606 w 8690"/>
              <a:gd name="connsiteY49" fmla="*/ 2550 h 10000"/>
              <a:gd name="connsiteX50" fmla="*/ 7130 w 8690"/>
              <a:gd name="connsiteY50" fmla="*/ 6029 h 10000"/>
              <a:gd name="connsiteX51" fmla="*/ 7130 w 8690"/>
              <a:gd name="connsiteY51" fmla="*/ 6029 h 10000"/>
              <a:gd name="connsiteX52" fmla="*/ 7130 w 8690"/>
              <a:gd name="connsiteY52" fmla="*/ 9756 h 10000"/>
              <a:gd name="connsiteX53" fmla="*/ 3813 w 8690"/>
              <a:gd name="connsiteY53" fmla="*/ 9756 h 10000"/>
              <a:gd name="connsiteX54" fmla="*/ 3813 w 8690"/>
              <a:gd name="connsiteY54" fmla="*/ 6029 h 10000"/>
              <a:gd name="connsiteX55" fmla="*/ 7130 w 8690"/>
              <a:gd name="connsiteY55" fmla="*/ 6029 h 10000"/>
              <a:gd name="connsiteX56" fmla="*/ 3362 w 8690"/>
              <a:gd name="connsiteY56" fmla="*/ 3923 h 10000"/>
              <a:gd name="connsiteX57" fmla="*/ 3362 w 8690"/>
              <a:gd name="connsiteY57" fmla="*/ 3923 h 10000"/>
              <a:gd name="connsiteX58" fmla="*/ 3648 w 8690"/>
              <a:gd name="connsiteY58" fmla="*/ 3923 h 10000"/>
              <a:gd name="connsiteX59" fmla="*/ 3648 w 8690"/>
              <a:gd name="connsiteY59" fmla="*/ 4266 h 10000"/>
              <a:gd name="connsiteX60" fmla="*/ 3362 w 8690"/>
              <a:gd name="connsiteY60" fmla="*/ 4266 h 10000"/>
              <a:gd name="connsiteX61" fmla="*/ 3362 w 8690"/>
              <a:gd name="connsiteY61" fmla="*/ 3923 h 10000"/>
              <a:gd name="connsiteX62" fmla="*/ 3362 w 8690"/>
              <a:gd name="connsiteY62" fmla="*/ 4462 h 10000"/>
              <a:gd name="connsiteX63" fmla="*/ 3362 w 8690"/>
              <a:gd name="connsiteY63" fmla="*/ 4462 h 10000"/>
              <a:gd name="connsiteX64" fmla="*/ 4592 w 8690"/>
              <a:gd name="connsiteY64" fmla="*/ 4462 h 10000"/>
              <a:gd name="connsiteX65" fmla="*/ 4592 w 8690"/>
              <a:gd name="connsiteY65" fmla="*/ 5245 h 10000"/>
              <a:gd name="connsiteX66" fmla="*/ 3362 w 8690"/>
              <a:gd name="connsiteY66" fmla="*/ 5245 h 10000"/>
              <a:gd name="connsiteX67" fmla="*/ 3362 w 8690"/>
              <a:gd name="connsiteY67" fmla="*/ 4462 h 10000"/>
              <a:gd name="connsiteX68" fmla="*/ 2421 w 8690"/>
              <a:gd name="connsiteY68" fmla="*/ 5490 h 10000"/>
              <a:gd name="connsiteX69" fmla="*/ 2421 w 8690"/>
              <a:gd name="connsiteY69" fmla="*/ 5490 h 10000"/>
              <a:gd name="connsiteX70" fmla="*/ 2706 w 8690"/>
              <a:gd name="connsiteY70" fmla="*/ 5490 h 10000"/>
              <a:gd name="connsiteX71" fmla="*/ 2706 w 8690"/>
              <a:gd name="connsiteY71" fmla="*/ 5833 h 10000"/>
              <a:gd name="connsiteX72" fmla="*/ 2421 w 8690"/>
              <a:gd name="connsiteY72" fmla="*/ 5833 h 10000"/>
              <a:gd name="connsiteX73" fmla="*/ 2421 w 8690"/>
              <a:gd name="connsiteY73" fmla="*/ 5490 h 10000"/>
              <a:gd name="connsiteX74" fmla="*/ 2421 w 8690"/>
              <a:gd name="connsiteY74" fmla="*/ 6029 h 10000"/>
              <a:gd name="connsiteX75" fmla="*/ 2421 w 8690"/>
              <a:gd name="connsiteY75" fmla="*/ 6029 h 10000"/>
              <a:gd name="connsiteX76" fmla="*/ 3648 w 8690"/>
              <a:gd name="connsiteY76" fmla="*/ 6029 h 10000"/>
              <a:gd name="connsiteX77" fmla="*/ 3648 w 8690"/>
              <a:gd name="connsiteY77" fmla="*/ 9756 h 10000"/>
              <a:gd name="connsiteX78" fmla="*/ 2421 w 8690"/>
              <a:gd name="connsiteY78" fmla="*/ 9756 h 10000"/>
              <a:gd name="connsiteX79" fmla="*/ 2421 w 8690"/>
              <a:gd name="connsiteY79" fmla="*/ 6029 h 10000"/>
              <a:gd name="connsiteX80" fmla="*/ 4100 w 8690"/>
              <a:gd name="connsiteY80" fmla="*/ 8040 h 10000"/>
              <a:gd name="connsiteX81" fmla="*/ 4100 w 8690"/>
              <a:gd name="connsiteY81" fmla="*/ 8040 h 10000"/>
              <a:gd name="connsiteX82" fmla="*/ 4100 w 8690"/>
              <a:gd name="connsiteY82" fmla="*/ 7795 h 10000"/>
              <a:gd name="connsiteX83" fmla="*/ 4140 w 8690"/>
              <a:gd name="connsiteY83" fmla="*/ 7746 h 10000"/>
              <a:gd name="connsiteX84" fmla="*/ 4879 w 8690"/>
              <a:gd name="connsiteY84" fmla="*/ 7206 h 10000"/>
              <a:gd name="connsiteX85" fmla="*/ 4920 w 8690"/>
              <a:gd name="connsiteY85" fmla="*/ 7254 h 10000"/>
              <a:gd name="connsiteX86" fmla="*/ 4920 w 8690"/>
              <a:gd name="connsiteY86" fmla="*/ 7502 h 10000"/>
              <a:gd name="connsiteX87" fmla="*/ 4879 w 8690"/>
              <a:gd name="connsiteY87" fmla="*/ 7550 h 10000"/>
              <a:gd name="connsiteX88" fmla="*/ 4346 w 8690"/>
              <a:gd name="connsiteY88" fmla="*/ 7942 h 10000"/>
              <a:gd name="connsiteX89" fmla="*/ 4879 w 8690"/>
              <a:gd name="connsiteY89" fmla="*/ 8286 h 10000"/>
              <a:gd name="connsiteX90" fmla="*/ 4920 w 8690"/>
              <a:gd name="connsiteY90" fmla="*/ 8335 h 10000"/>
              <a:gd name="connsiteX91" fmla="*/ 4920 w 8690"/>
              <a:gd name="connsiteY91" fmla="*/ 8579 h 10000"/>
              <a:gd name="connsiteX92" fmla="*/ 4879 w 8690"/>
              <a:gd name="connsiteY92" fmla="*/ 8579 h 10000"/>
              <a:gd name="connsiteX93" fmla="*/ 4140 w 8690"/>
              <a:gd name="connsiteY93" fmla="*/ 8090 h 10000"/>
              <a:gd name="connsiteX94" fmla="*/ 4100 w 8690"/>
              <a:gd name="connsiteY94" fmla="*/ 8040 h 10000"/>
              <a:gd name="connsiteX95" fmla="*/ 6026 w 8690"/>
              <a:gd name="connsiteY95" fmla="*/ 8579 h 10000"/>
              <a:gd name="connsiteX96" fmla="*/ 6026 w 8690"/>
              <a:gd name="connsiteY96" fmla="*/ 8579 h 10000"/>
              <a:gd name="connsiteX97" fmla="*/ 6026 w 8690"/>
              <a:gd name="connsiteY97" fmla="*/ 8335 h 10000"/>
              <a:gd name="connsiteX98" fmla="*/ 6065 w 8690"/>
              <a:gd name="connsiteY98" fmla="*/ 8286 h 10000"/>
              <a:gd name="connsiteX99" fmla="*/ 6598 w 8690"/>
              <a:gd name="connsiteY99" fmla="*/ 7894 h 10000"/>
              <a:gd name="connsiteX100" fmla="*/ 6065 w 8690"/>
              <a:gd name="connsiteY100" fmla="*/ 7550 h 10000"/>
              <a:gd name="connsiteX101" fmla="*/ 6026 w 8690"/>
              <a:gd name="connsiteY101" fmla="*/ 7450 h 10000"/>
              <a:gd name="connsiteX102" fmla="*/ 6026 w 8690"/>
              <a:gd name="connsiteY102" fmla="*/ 7254 h 10000"/>
              <a:gd name="connsiteX103" fmla="*/ 6065 w 8690"/>
              <a:gd name="connsiteY103" fmla="*/ 7206 h 10000"/>
              <a:gd name="connsiteX104" fmla="*/ 6803 w 8690"/>
              <a:gd name="connsiteY104" fmla="*/ 7746 h 10000"/>
              <a:gd name="connsiteX105" fmla="*/ 6845 w 8690"/>
              <a:gd name="connsiteY105" fmla="*/ 7795 h 10000"/>
              <a:gd name="connsiteX106" fmla="*/ 6845 w 8690"/>
              <a:gd name="connsiteY106" fmla="*/ 8040 h 10000"/>
              <a:gd name="connsiteX107" fmla="*/ 6803 w 8690"/>
              <a:gd name="connsiteY107" fmla="*/ 8090 h 10000"/>
              <a:gd name="connsiteX108" fmla="*/ 6065 w 8690"/>
              <a:gd name="connsiteY108" fmla="*/ 8579 h 10000"/>
              <a:gd name="connsiteX109" fmla="*/ 6026 w 8690"/>
              <a:gd name="connsiteY109" fmla="*/ 8579 h 10000"/>
              <a:gd name="connsiteX110" fmla="*/ 5165 w 8690"/>
              <a:gd name="connsiteY110" fmla="*/ 8579 h 10000"/>
              <a:gd name="connsiteX111" fmla="*/ 5165 w 8690"/>
              <a:gd name="connsiteY111" fmla="*/ 8579 h 10000"/>
              <a:gd name="connsiteX112" fmla="*/ 5573 w 8690"/>
              <a:gd name="connsiteY112" fmla="*/ 7254 h 10000"/>
              <a:gd name="connsiteX113" fmla="*/ 5614 w 8690"/>
              <a:gd name="connsiteY113" fmla="*/ 7206 h 10000"/>
              <a:gd name="connsiteX114" fmla="*/ 5779 w 8690"/>
              <a:gd name="connsiteY114" fmla="*/ 7206 h 10000"/>
              <a:gd name="connsiteX115" fmla="*/ 5779 w 8690"/>
              <a:gd name="connsiteY115" fmla="*/ 7254 h 10000"/>
              <a:gd name="connsiteX116" fmla="*/ 5369 w 8690"/>
              <a:gd name="connsiteY116" fmla="*/ 8579 h 10000"/>
              <a:gd name="connsiteX117" fmla="*/ 5327 w 8690"/>
              <a:gd name="connsiteY117" fmla="*/ 8628 h 10000"/>
              <a:gd name="connsiteX118" fmla="*/ 5165 w 8690"/>
              <a:gd name="connsiteY118" fmla="*/ 8628 h 10000"/>
              <a:gd name="connsiteX119" fmla="*/ 5165 w 8690"/>
              <a:gd name="connsiteY119" fmla="*/ 8579 h 10000"/>
              <a:gd name="connsiteX120" fmla="*/ 2583 w 8690"/>
              <a:gd name="connsiteY120" fmla="*/ 6373 h 10000"/>
              <a:gd name="connsiteX121" fmla="*/ 2583 w 8690"/>
              <a:gd name="connsiteY121" fmla="*/ 6373 h 10000"/>
              <a:gd name="connsiteX122" fmla="*/ 3444 w 8690"/>
              <a:gd name="connsiteY122" fmla="*/ 6373 h 10000"/>
              <a:gd name="connsiteX123" fmla="*/ 3444 w 8690"/>
              <a:gd name="connsiteY123" fmla="*/ 6617 h 10000"/>
              <a:gd name="connsiteX124" fmla="*/ 2583 w 8690"/>
              <a:gd name="connsiteY124" fmla="*/ 6617 h 10000"/>
              <a:gd name="connsiteX125" fmla="*/ 2583 w 8690"/>
              <a:gd name="connsiteY125" fmla="*/ 6373 h 10000"/>
              <a:gd name="connsiteX126" fmla="*/ 2870 w 8690"/>
              <a:gd name="connsiteY126" fmla="*/ 9216 h 10000"/>
              <a:gd name="connsiteX127" fmla="*/ 2870 w 8690"/>
              <a:gd name="connsiteY127" fmla="*/ 9216 h 10000"/>
              <a:gd name="connsiteX128" fmla="*/ 3444 w 8690"/>
              <a:gd name="connsiteY128" fmla="*/ 9216 h 10000"/>
              <a:gd name="connsiteX129" fmla="*/ 3444 w 8690"/>
              <a:gd name="connsiteY129" fmla="*/ 9462 h 10000"/>
              <a:gd name="connsiteX130" fmla="*/ 2870 w 8690"/>
              <a:gd name="connsiteY130" fmla="*/ 9462 h 10000"/>
              <a:gd name="connsiteX131" fmla="*/ 2870 w 8690"/>
              <a:gd name="connsiteY131" fmla="*/ 9216 h 10000"/>
              <a:gd name="connsiteX132" fmla="*/ 2870 w 8690"/>
              <a:gd name="connsiteY132" fmla="*/ 6961 h 10000"/>
              <a:gd name="connsiteX133" fmla="*/ 2870 w 8690"/>
              <a:gd name="connsiteY133" fmla="*/ 6961 h 10000"/>
              <a:gd name="connsiteX134" fmla="*/ 3444 w 8690"/>
              <a:gd name="connsiteY134" fmla="*/ 6961 h 10000"/>
              <a:gd name="connsiteX135" fmla="*/ 3444 w 8690"/>
              <a:gd name="connsiteY135" fmla="*/ 7157 h 10000"/>
              <a:gd name="connsiteX136" fmla="*/ 2870 w 8690"/>
              <a:gd name="connsiteY136" fmla="*/ 7157 h 10000"/>
              <a:gd name="connsiteX137" fmla="*/ 2870 w 8690"/>
              <a:gd name="connsiteY137" fmla="*/ 6961 h 10000"/>
              <a:gd name="connsiteX138" fmla="*/ 2870 w 8690"/>
              <a:gd name="connsiteY138" fmla="*/ 7502 h 10000"/>
              <a:gd name="connsiteX139" fmla="*/ 2870 w 8690"/>
              <a:gd name="connsiteY139" fmla="*/ 7502 h 10000"/>
              <a:gd name="connsiteX140" fmla="*/ 3444 w 8690"/>
              <a:gd name="connsiteY140" fmla="*/ 7502 h 10000"/>
              <a:gd name="connsiteX141" fmla="*/ 3444 w 8690"/>
              <a:gd name="connsiteY141" fmla="*/ 7746 h 10000"/>
              <a:gd name="connsiteX142" fmla="*/ 2870 w 8690"/>
              <a:gd name="connsiteY142" fmla="*/ 7746 h 10000"/>
              <a:gd name="connsiteX143" fmla="*/ 2870 w 8690"/>
              <a:gd name="connsiteY143" fmla="*/ 7502 h 10000"/>
              <a:gd name="connsiteX144" fmla="*/ 2583 w 8690"/>
              <a:gd name="connsiteY144" fmla="*/ 8090 h 10000"/>
              <a:gd name="connsiteX145" fmla="*/ 2583 w 8690"/>
              <a:gd name="connsiteY145" fmla="*/ 8090 h 10000"/>
              <a:gd name="connsiteX146" fmla="*/ 3444 w 8690"/>
              <a:gd name="connsiteY146" fmla="*/ 8090 h 10000"/>
              <a:gd name="connsiteX147" fmla="*/ 3444 w 8690"/>
              <a:gd name="connsiteY147" fmla="*/ 8286 h 10000"/>
              <a:gd name="connsiteX148" fmla="*/ 2583 w 8690"/>
              <a:gd name="connsiteY148" fmla="*/ 8286 h 10000"/>
              <a:gd name="connsiteX149" fmla="*/ 2583 w 8690"/>
              <a:gd name="connsiteY149" fmla="*/ 8090 h 10000"/>
              <a:gd name="connsiteX150" fmla="*/ 2870 w 8690"/>
              <a:gd name="connsiteY150" fmla="*/ 8628 h 10000"/>
              <a:gd name="connsiteX151" fmla="*/ 2870 w 8690"/>
              <a:gd name="connsiteY151" fmla="*/ 8628 h 10000"/>
              <a:gd name="connsiteX152" fmla="*/ 3444 w 8690"/>
              <a:gd name="connsiteY152" fmla="*/ 8628 h 10000"/>
              <a:gd name="connsiteX153" fmla="*/ 3444 w 8690"/>
              <a:gd name="connsiteY153" fmla="*/ 8874 h 10000"/>
              <a:gd name="connsiteX154" fmla="*/ 2870 w 8690"/>
              <a:gd name="connsiteY154" fmla="*/ 8874 h 10000"/>
              <a:gd name="connsiteX155" fmla="*/ 2870 w 8690"/>
              <a:gd name="connsiteY155" fmla="*/ 8628 h 10000"/>
              <a:gd name="connsiteX0" fmla="*/ 9998 w 10002"/>
              <a:gd name="connsiteY0" fmla="*/ 3138 h 10000"/>
              <a:gd name="connsiteX1" fmla="*/ 9903 w 10002"/>
              <a:gd name="connsiteY1" fmla="*/ 2550 h 10000"/>
              <a:gd name="connsiteX2" fmla="*/ 9716 w 10002"/>
              <a:gd name="connsiteY2" fmla="*/ 2550 h 10000"/>
              <a:gd name="connsiteX3" fmla="*/ 7639 w 10002"/>
              <a:gd name="connsiteY3" fmla="*/ 980 h 10000"/>
              <a:gd name="connsiteX4" fmla="*/ 6934 w 10002"/>
              <a:gd name="connsiteY4" fmla="*/ 1128 h 10000"/>
              <a:gd name="connsiteX5" fmla="*/ 4906 w 10002"/>
              <a:gd name="connsiteY5" fmla="*/ 0 h 10000"/>
              <a:gd name="connsiteX6" fmla="*/ 2502 w 10002"/>
              <a:gd name="connsiteY6" fmla="*/ 1961 h 10000"/>
              <a:gd name="connsiteX7" fmla="*/ 2455 w 10002"/>
              <a:gd name="connsiteY7" fmla="*/ 1961 h 10000"/>
              <a:gd name="connsiteX8" fmla="*/ 2 w 10002"/>
              <a:gd name="connsiteY8" fmla="*/ 4462 h 10000"/>
              <a:gd name="connsiteX9" fmla="*/ 2502 w 10002"/>
              <a:gd name="connsiteY9" fmla="*/ 7058 h 10000"/>
              <a:gd name="connsiteX10" fmla="*/ 2548 w 10002"/>
              <a:gd name="connsiteY10" fmla="*/ 7058 h 10000"/>
              <a:gd name="connsiteX11" fmla="*/ 2548 w 10002"/>
              <a:gd name="connsiteY11" fmla="*/ 10000 h 10000"/>
              <a:gd name="connsiteX12" fmla="*/ 8394 w 10002"/>
              <a:gd name="connsiteY12" fmla="*/ 10000 h 10000"/>
              <a:gd name="connsiteX13" fmla="*/ 8394 w 10002"/>
              <a:gd name="connsiteY13" fmla="*/ 5392 h 10000"/>
              <a:gd name="connsiteX14" fmla="*/ 8300 w 10002"/>
              <a:gd name="connsiteY14" fmla="*/ 5245 h 10000"/>
              <a:gd name="connsiteX15" fmla="*/ 5472 w 10002"/>
              <a:gd name="connsiteY15" fmla="*/ 5245 h 10000"/>
              <a:gd name="connsiteX16" fmla="*/ 5472 w 10002"/>
              <a:gd name="connsiteY16" fmla="*/ 4462 h 10000"/>
              <a:gd name="connsiteX17" fmla="*/ 9291 w 10002"/>
              <a:gd name="connsiteY17" fmla="*/ 4462 h 10000"/>
              <a:gd name="connsiteX18" fmla="*/ 9291 w 10002"/>
              <a:gd name="connsiteY18" fmla="*/ 8187 h 10000"/>
              <a:gd name="connsiteX19" fmla="*/ 8632 w 10002"/>
              <a:gd name="connsiteY19" fmla="*/ 8187 h 10000"/>
              <a:gd name="connsiteX20" fmla="*/ 8632 w 10002"/>
              <a:gd name="connsiteY20" fmla="*/ 8432 h 10000"/>
              <a:gd name="connsiteX21" fmla="*/ 9479 w 10002"/>
              <a:gd name="connsiteY21" fmla="*/ 8432 h 10000"/>
              <a:gd name="connsiteX22" fmla="*/ 9479 w 10002"/>
              <a:gd name="connsiteY22" fmla="*/ 3777 h 10000"/>
              <a:gd name="connsiteX23" fmla="*/ 9387 w 10002"/>
              <a:gd name="connsiteY23" fmla="*/ 3678 h 10000"/>
              <a:gd name="connsiteX24" fmla="*/ 3728 w 10002"/>
              <a:gd name="connsiteY24" fmla="*/ 3678 h 10000"/>
              <a:gd name="connsiteX25" fmla="*/ 3632 w 10002"/>
              <a:gd name="connsiteY25" fmla="*/ 3777 h 10000"/>
              <a:gd name="connsiteX26" fmla="*/ 3632 w 10002"/>
              <a:gd name="connsiteY26" fmla="*/ 5245 h 10000"/>
              <a:gd name="connsiteX27" fmla="*/ 2643 w 10002"/>
              <a:gd name="connsiteY27" fmla="*/ 5245 h 10000"/>
              <a:gd name="connsiteX28" fmla="*/ 2548 w 10002"/>
              <a:gd name="connsiteY28" fmla="*/ 5392 h 10000"/>
              <a:gd name="connsiteX29" fmla="*/ 2548 w 10002"/>
              <a:gd name="connsiteY29" fmla="*/ 6470 h 10000"/>
              <a:gd name="connsiteX30" fmla="*/ 2502 w 10002"/>
              <a:gd name="connsiteY30" fmla="*/ 6470 h 10000"/>
              <a:gd name="connsiteX31" fmla="*/ 568 w 10002"/>
              <a:gd name="connsiteY31" fmla="*/ 4561 h 10000"/>
              <a:gd name="connsiteX32" fmla="*/ 2455 w 10002"/>
              <a:gd name="connsiteY32" fmla="*/ 2550 h 10000"/>
              <a:gd name="connsiteX33" fmla="*/ 2455 w 10002"/>
              <a:gd name="connsiteY33" fmla="*/ 2550 h 10000"/>
              <a:gd name="connsiteX34" fmla="*/ 2502 w 10002"/>
              <a:gd name="connsiteY34" fmla="*/ 2550 h 10000"/>
              <a:gd name="connsiteX35" fmla="*/ 2738 w 10002"/>
              <a:gd name="connsiteY35" fmla="*/ 2550 h 10000"/>
              <a:gd name="connsiteX36" fmla="*/ 3021 w 10002"/>
              <a:gd name="connsiteY36" fmla="*/ 2353 h 10000"/>
              <a:gd name="connsiteX37" fmla="*/ 3068 w 10002"/>
              <a:gd name="connsiteY37" fmla="*/ 2108 h 10000"/>
              <a:gd name="connsiteX38" fmla="*/ 4906 w 10002"/>
              <a:gd name="connsiteY38" fmla="*/ 588 h 10000"/>
              <a:gd name="connsiteX39" fmla="*/ 6460 w 10002"/>
              <a:gd name="connsiteY39" fmla="*/ 1423 h 10000"/>
              <a:gd name="connsiteX40" fmla="*/ 6603 w 10002"/>
              <a:gd name="connsiteY40" fmla="*/ 1667 h 10000"/>
              <a:gd name="connsiteX41" fmla="*/ 6886 w 10002"/>
              <a:gd name="connsiteY41" fmla="*/ 1765 h 10000"/>
              <a:gd name="connsiteX42" fmla="*/ 7072 w 10002"/>
              <a:gd name="connsiteY42" fmla="*/ 1667 h 10000"/>
              <a:gd name="connsiteX43" fmla="*/ 7404 w 10002"/>
              <a:gd name="connsiteY43" fmla="*/ 1569 h 10000"/>
              <a:gd name="connsiteX44" fmla="*/ 9150 w 10002"/>
              <a:gd name="connsiteY44" fmla="*/ 2746 h 10000"/>
              <a:gd name="connsiteX45" fmla="*/ 9244 w 10002"/>
              <a:gd name="connsiteY45" fmla="*/ 2992 h 10000"/>
              <a:gd name="connsiteX46" fmla="*/ 9479 w 10002"/>
              <a:gd name="connsiteY46" fmla="*/ 3188 h 10000"/>
              <a:gd name="connsiteX47" fmla="*/ 9763 w 10002"/>
              <a:gd name="connsiteY47" fmla="*/ 3138 h 10000"/>
              <a:gd name="connsiteX48" fmla="*/ 9998 w 10002"/>
              <a:gd name="connsiteY48" fmla="*/ 3138 h 10000"/>
              <a:gd name="connsiteX49" fmla="*/ 8205 w 10002"/>
              <a:gd name="connsiteY49" fmla="*/ 6029 h 10000"/>
              <a:gd name="connsiteX50" fmla="*/ 8205 w 10002"/>
              <a:gd name="connsiteY50" fmla="*/ 6029 h 10000"/>
              <a:gd name="connsiteX51" fmla="*/ 8205 w 10002"/>
              <a:gd name="connsiteY51" fmla="*/ 9756 h 10000"/>
              <a:gd name="connsiteX52" fmla="*/ 4388 w 10002"/>
              <a:gd name="connsiteY52" fmla="*/ 9756 h 10000"/>
              <a:gd name="connsiteX53" fmla="*/ 4388 w 10002"/>
              <a:gd name="connsiteY53" fmla="*/ 6029 h 10000"/>
              <a:gd name="connsiteX54" fmla="*/ 8205 w 10002"/>
              <a:gd name="connsiteY54" fmla="*/ 6029 h 10000"/>
              <a:gd name="connsiteX55" fmla="*/ 3869 w 10002"/>
              <a:gd name="connsiteY55" fmla="*/ 3923 h 10000"/>
              <a:gd name="connsiteX56" fmla="*/ 3869 w 10002"/>
              <a:gd name="connsiteY56" fmla="*/ 3923 h 10000"/>
              <a:gd name="connsiteX57" fmla="*/ 4198 w 10002"/>
              <a:gd name="connsiteY57" fmla="*/ 3923 h 10000"/>
              <a:gd name="connsiteX58" fmla="*/ 4198 w 10002"/>
              <a:gd name="connsiteY58" fmla="*/ 4266 h 10000"/>
              <a:gd name="connsiteX59" fmla="*/ 3869 w 10002"/>
              <a:gd name="connsiteY59" fmla="*/ 4266 h 10000"/>
              <a:gd name="connsiteX60" fmla="*/ 3869 w 10002"/>
              <a:gd name="connsiteY60" fmla="*/ 3923 h 10000"/>
              <a:gd name="connsiteX61" fmla="*/ 3869 w 10002"/>
              <a:gd name="connsiteY61" fmla="*/ 4462 h 10000"/>
              <a:gd name="connsiteX62" fmla="*/ 3869 w 10002"/>
              <a:gd name="connsiteY62" fmla="*/ 4462 h 10000"/>
              <a:gd name="connsiteX63" fmla="*/ 5284 w 10002"/>
              <a:gd name="connsiteY63" fmla="*/ 4462 h 10000"/>
              <a:gd name="connsiteX64" fmla="*/ 5284 w 10002"/>
              <a:gd name="connsiteY64" fmla="*/ 5245 h 10000"/>
              <a:gd name="connsiteX65" fmla="*/ 3869 w 10002"/>
              <a:gd name="connsiteY65" fmla="*/ 5245 h 10000"/>
              <a:gd name="connsiteX66" fmla="*/ 3869 w 10002"/>
              <a:gd name="connsiteY66" fmla="*/ 4462 h 10000"/>
              <a:gd name="connsiteX67" fmla="*/ 2786 w 10002"/>
              <a:gd name="connsiteY67" fmla="*/ 5490 h 10000"/>
              <a:gd name="connsiteX68" fmla="*/ 2786 w 10002"/>
              <a:gd name="connsiteY68" fmla="*/ 5490 h 10000"/>
              <a:gd name="connsiteX69" fmla="*/ 3114 w 10002"/>
              <a:gd name="connsiteY69" fmla="*/ 5490 h 10000"/>
              <a:gd name="connsiteX70" fmla="*/ 3114 w 10002"/>
              <a:gd name="connsiteY70" fmla="*/ 5833 h 10000"/>
              <a:gd name="connsiteX71" fmla="*/ 2786 w 10002"/>
              <a:gd name="connsiteY71" fmla="*/ 5833 h 10000"/>
              <a:gd name="connsiteX72" fmla="*/ 2786 w 10002"/>
              <a:gd name="connsiteY72" fmla="*/ 5490 h 10000"/>
              <a:gd name="connsiteX73" fmla="*/ 2786 w 10002"/>
              <a:gd name="connsiteY73" fmla="*/ 6029 h 10000"/>
              <a:gd name="connsiteX74" fmla="*/ 2786 w 10002"/>
              <a:gd name="connsiteY74" fmla="*/ 6029 h 10000"/>
              <a:gd name="connsiteX75" fmla="*/ 4198 w 10002"/>
              <a:gd name="connsiteY75" fmla="*/ 6029 h 10000"/>
              <a:gd name="connsiteX76" fmla="*/ 4198 w 10002"/>
              <a:gd name="connsiteY76" fmla="*/ 9756 h 10000"/>
              <a:gd name="connsiteX77" fmla="*/ 2786 w 10002"/>
              <a:gd name="connsiteY77" fmla="*/ 9756 h 10000"/>
              <a:gd name="connsiteX78" fmla="*/ 2786 w 10002"/>
              <a:gd name="connsiteY78" fmla="*/ 6029 h 10000"/>
              <a:gd name="connsiteX79" fmla="*/ 4718 w 10002"/>
              <a:gd name="connsiteY79" fmla="*/ 8040 h 10000"/>
              <a:gd name="connsiteX80" fmla="*/ 4718 w 10002"/>
              <a:gd name="connsiteY80" fmla="*/ 8040 h 10000"/>
              <a:gd name="connsiteX81" fmla="*/ 4718 w 10002"/>
              <a:gd name="connsiteY81" fmla="*/ 7795 h 10000"/>
              <a:gd name="connsiteX82" fmla="*/ 4764 w 10002"/>
              <a:gd name="connsiteY82" fmla="*/ 7746 h 10000"/>
              <a:gd name="connsiteX83" fmla="*/ 5614 w 10002"/>
              <a:gd name="connsiteY83" fmla="*/ 7206 h 10000"/>
              <a:gd name="connsiteX84" fmla="*/ 5662 w 10002"/>
              <a:gd name="connsiteY84" fmla="*/ 7254 h 10000"/>
              <a:gd name="connsiteX85" fmla="*/ 5662 w 10002"/>
              <a:gd name="connsiteY85" fmla="*/ 7502 h 10000"/>
              <a:gd name="connsiteX86" fmla="*/ 5614 w 10002"/>
              <a:gd name="connsiteY86" fmla="*/ 7550 h 10000"/>
              <a:gd name="connsiteX87" fmla="*/ 5001 w 10002"/>
              <a:gd name="connsiteY87" fmla="*/ 7942 h 10000"/>
              <a:gd name="connsiteX88" fmla="*/ 5614 w 10002"/>
              <a:gd name="connsiteY88" fmla="*/ 8286 h 10000"/>
              <a:gd name="connsiteX89" fmla="*/ 5662 w 10002"/>
              <a:gd name="connsiteY89" fmla="*/ 8335 h 10000"/>
              <a:gd name="connsiteX90" fmla="*/ 5662 w 10002"/>
              <a:gd name="connsiteY90" fmla="*/ 8579 h 10000"/>
              <a:gd name="connsiteX91" fmla="*/ 5614 w 10002"/>
              <a:gd name="connsiteY91" fmla="*/ 8579 h 10000"/>
              <a:gd name="connsiteX92" fmla="*/ 4764 w 10002"/>
              <a:gd name="connsiteY92" fmla="*/ 8090 h 10000"/>
              <a:gd name="connsiteX93" fmla="*/ 4718 w 10002"/>
              <a:gd name="connsiteY93" fmla="*/ 8040 h 10000"/>
              <a:gd name="connsiteX94" fmla="*/ 6934 w 10002"/>
              <a:gd name="connsiteY94" fmla="*/ 8579 h 10000"/>
              <a:gd name="connsiteX95" fmla="*/ 6934 w 10002"/>
              <a:gd name="connsiteY95" fmla="*/ 8579 h 10000"/>
              <a:gd name="connsiteX96" fmla="*/ 6934 w 10002"/>
              <a:gd name="connsiteY96" fmla="*/ 8335 h 10000"/>
              <a:gd name="connsiteX97" fmla="*/ 6979 w 10002"/>
              <a:gd name="connsiteY97" fmla="*/ 8286 h 10000"/>
              <a:gd name="connsiteX98" fmla="*/ 7593 w 10002"/>
              <a:gd name="connsiteY98" fmla="*/ 7894 h 10000"/>
              <a:gd name="connsiteX99" fmla="*/ 6979 w 10002"/>
              <a:gd name="connsiteY99" fmla="*/ 7550 h 10000"/>
              <a:gd name="connsiteX100" fmla="*/ 6934 w 10002"/>
              <a:gd name="connsiteY100" fmla="*/ 7450 h 10000"/>
              <a:gd name="connsiteX101" fmla="*/ 6934 w 10002"/>
              <a:gd name="connsiteY101" fmla="*/ 7254 h 10000"/>
              <a:gd name="connsiteX102" fmla="*/ 6979 w 10002"/>
              <a:gd name="connsiteY102" fmla="*/ 7206 h 10000"/>
              <a:gd name="connsiteX103" fmla="*/ 7829 w 10002"/>
              <a:gd name="connsiteY103" fmla="*/ 7746 h 10000"/>
              <a:gd name="connsiteX104" fmla="*/ 7877 w 10002"/>
              <a:gd name="connsiteY104" fmla="*/ 7795 h 10000"/>
              <a:gd name="connsiteX105" fmla="*/ 7877 w 10002"/>
              <a:gd name="connsiteY105" fmla="*/ 8040 h 10000"/>
              <a:gd name="connsiteX106" fmla="*/ 7829 w 10002"/>
              <a:gd name="connsiteY106" fmla="*/ 8090 h 10000"/>
              <a:gd name="connsiteX107" fmla="*/ 6979 w 10002"/>
              <a:gd name="connsiteY107" fmla="*/ 8579 h 10000"/>
              <a:gd name="connsiteX108" fmla="*/ 6934 w 10002"/>
              <a:gd name="connsiteY108" fmla="*/ 8579 h 10000"/>
              <a:gd name="connsiteX109" fmla="*/ 5944 w 10002"/>
              <a:gd name="connsiteY109" fmla="*/ 8579 h 10000"/>
              <a:gd name="connsiteX110" fmla="*/ 5944 w 10002"/>
              <a:gd name="connsiteY110" fmla="*/ 8579 h 10000"/>
              <a:gd name="connsiteX111" fmla="*/ 6413 w 10002"/>
              <a:gd name="connsiteY111" fmla="*/ 7254 h 10000"/>
              <a:gd name="connsiteX112" fmla="*/ 6460 w 10002"/>
              <a:gd name="connsiteY112" fmla="*/ 7206 h 10000"/>
              <a:gd name="connsiteX113" fmla="*/ 6650 w 10002"/>
              <a:gd name="connsiteY113" fmla="*/ 7206 h 10000"/>
              <a:gd name="connsiteX114" fmla="*/ 6650 w 10002"/>
              <a:gd name="connsiteY114" fmla="*/ 7254 h 10000"/>
              <a:gd name="connsiteX115" fmla="*/ 6178 w 10002"/>
              <a:gd name="connsiteY115" fmla="*/ 8579 h 10000"/>
              <a:gd name="connsiteX116" fmla="*/ 6130 w 10002"/>
              <a:gd name="connsiteY116" fmla="*/ 8628 h 10000"/>
              <a:gd name="connsiteX117" fmla="*/ 5944 w 10002"/>
              <a:gd name="connsiteY117" fmla="*/ 8628 h 10000"/>
              <a:gd name="connsiteX118" fmla="*/ 5944 w 10002"/>
              <a:gd name="connsiteY118" fmla="*/ 8579 h 10000"/>
              <a:gd name="connsiteX119" fmla="*/ 2972 w 10002"/>
              <a:gd name="connsiteY119" fmla="*/ 6373 h 10000"/>
              <a:gd name="connsiteX120" fmla="*/ 2972 w 10002"/>
              <a:gd name="connsiteY120" fmla="*/ 6373 h 10000"/>
              <a:gd name="connsiteX121" fmla="*/ 3963 w 10002"/>
              <a:gd name="connsiteY121" fmla="*/ 6373 h 10000"/>
              <a:gd name="connsiteX122" fmla="*/ 3963 w 10002"/>
              <a:gd name="connsiteY122" fmla="*/ 6617 h 10000"/>
              <a:gd name="connsiteX123" fmla="*/ 2972 w 10002"/>
              <a:gd name="connsiteY123" fmla="*/ 6617 h 10000"/>
              <a:gd name="connsiteX124" fmla="*/ 2972 w 10002"/>
              <a:gd name="connsiteY124" fmla="*/ 6373 h 10000"/>
              <a:gd name="connsiteX125" fmla="*/ 3303 w 10002"/>
              <a:gd name="connsiteY125" fmla="*/ 9216 h 10000"/>
              <a:gd name="connsiteX126" fmla="*/ 3303 w 10002"/>
              <a:gd name="connsiteY126" fmla="*/ 9216 h 10000"/>
              <a:gd name="connsiteX127" fmla="*/ 3963 w 10002"/>
              <a:gd name="connsiteY127" fmla="*/ 9216 h 10000"/>
              <a:gd name="connsiteX128" fmla="*/ 3963 w 10002"/>
              <a:gd name="connsiteY128" fmla="*/ 9462 h 10000"/>
              <a:gd name="connsiteX129" fmla="*/ 3303 w 10002"/>
              <a:gd name="connsiteY129" fmla="*/ 9462 h 10000"/>
              <a:gd name="connsiteX130" fmla="*/ 3303 w 10002"/>
              <a:gd name="connsiteY130" fmla="*/ 9216 h 10000"/>
              <a:gd name="connsiteX131" fmla="*/ 3303 w 10002"/>
              <a:gd name="connsiteY131" fmla="*/ 6961 h 10000"/>
              <a:gd name="connsiteX132" fmla="*/ 3303 w 10002"/>
              <a:gd name="connsiteY132" fmla="*/ 6961 h 10000"/>
              <a:gd name="connsiteX133" fmla="*/ 3963 w 10002"/>
              <a:gd name="connsiteY133" fmla="*/ 6961 h 10000"/>
              <a:gd name="connsiteX134" fmla="*/ 3963 w 10002"/>
              <a:gd name="connsiteY134" fmla="*/ 7157 h 10000"/>
              <a:gd name="connsiteX135" fmla="*/ 3303 w 10002"/>
              <a:gd name="connsiteY135" fmla="*/ 7157 h 10000"/>
              <a:gd name="connsiteX136" fmla="*/ 3303 w 10002"/>
              <a:gd name="connsiteY136" fmla="*/ 6961 h 10000"/>
              <a:gd name="connsiteX137" fmla="*/ 3303 w 10002"/>
              <a:gd name="connsiteY137" fmla="*/ 7502 h 10000"/>
              <a:gd name="connsiteX138" fmla="*/ 3303 w 10002"/>
              <a:gd name="connsiteY138" fmla="*/ 7502 h 10000"/>
              <a:gd name="connsiteX139" fmla="*/ 3963 w 10002"/>
              <a:gd name="connsiteY139" fmla="*/ 7502 h 10000"/>
              <a:gd name="connsiteX140" fmla="*/ 3963 w 10002"/>
              <a:gd name="connsiteY140" fmla="*/ 7746 h 10000"/>
              <a:gd name="connsiteX141" fmla="*/ 3303 w 10002"/>
              <a:gd name="connsiteY141" fmla="*/ 7746 h 10000"/>
              <a:gd name="connsiteX142" fmla="*/ 3303 w 10002"/>
              <a:gd name="connsiteY142" fmla="*/ 7502 h 10000"/>
              <a:gd name="connsiteX143" fmla="*/ 2972 w 10002"/>
              <a:gd name="connsiteY143" fmla="*/ 8090 h 10000"/>
              <a:gd name="connsiteX144" fmla="*/ 2972 w 10002"/>
              <a:gd name="connsiteY144" fmla="*/ 8090 h 10000"/>
              <a:gd name="connsiteX145" fmla="*/ 3963 w 10002"/>
              <a:gd name="connsiteY145" fmla="*/ 8090 h 10000"/>
              <a:gd name="connsiteX146" fmla="*/ 3963 w 10002"/>
              <a:gd name="connsiteY146" fmla="*/ 8286 h 10000"/>
              <a:gd name="connsiteX147" fmla="*/ 2972 w 10002"/>
              <a:gd name="connsiteY147" fmla="*/ 8286 h 10000"/>
              <a:gd name="connsiteX148" fmla="*/ 2972 w 10002"/>
              <a:gd name="connsiteY148" fmla="*/ 8090 h 10000"/>
              <a:gd name="connsiteX149" fmla="*/ 3303 w 10002"/>
              <a:gd name="connsiteY149" fmla="*/ 8628 h 10000"/>
              <a:gd name="connsiteX150" fmla="*/ 3303 w 10002"/>
              <a:gd name="connsiteY150" fmla="*/ 8628 h 10000"/>
              <a:gd name="connsiteX151" fmla="*/ 3963 w 10002"/>
              <a:gd name="connsiteY151" fmla="*/ 8628 h 10000"/>
              <a:gd name="connsiteX152" fmla="*/ 3963 w 10002"/>
              <a:gd name="connsiteY152" fmla="*/ 8874 h 10000"/>
              <a:gd name="connsiteX153" fmla="*/ 3303 w 10002"/>
              <a:gd name="connsiteY153" fmla="*/ 8874 h 10000"/>
              <a:gd name="connsiteX154" fmla="*/ 3303 w 10002"/>
              <a:gd name="connsiteY154" fmla="*/ 8628 h 10000"/>
              <a:gd name="connsiteX0" fmla="*/ 9998 w 10002"/>
              <a:gd name="connsiteY0" fmla="*/ 3138 h 10000"/>
              <a:gd name="connsiteX1" fmla="*/ 9903 w 10002"/>
              <a:gd name="connsiteY1" fmla="*/ 2550 h 10000"/>
              <a:gd name="connsiteX2" fmla="*/ 9716 w 10002"/>
              <a:gd name="connsiteY2" fmla="*/ 2550 h 10000"/>
              <a:gd name="connsiteX3" fmla="*/ 7639 w 10002"/>
              <a:gd name="connsiteY3" fmla="*/ 980 h 10000"/>
              <a:gd name="connsiteX4" fmla="*/ 6934 w 10002"/>
              <a:gd name="connsiteY4" fmla="*/ 1128 h 10000"/>
              <a:gd name="connsiteX5" fmla="*/ 4906 w 10002"/>
              <a:gd name="connsiteY5" fmla="*/ 0 h 10000"/>
              <a:gd name="connsiteX6" fmla="*/ 2502 w 10002"/>
              <a:gd name="connsiteY6" fmla="*/ 1961 h 10000"/>
              <a:gd name="connsiteX7" fmla="*/ 2455 w 10002"/>
              <a:gd name="connsiteY7" fmla="*/ 1961 h 10000"/>
              <a:gd name="connsiteX8" fmla="*/ 2 w 10002"/>
              <a:gd name="connsiteY8" fmla="*/ 4462 h 10000"/>
              <a:gd name="connsiteX9" fmla="*/ 2502 w 10002"/>
              <a:gd name="connsiteY9" fmla="*/ 7058 h 10000"/>
              <a:gd name="connsiteX10" fmla="*/ 2548 w 10002"/>
              <a:gd name="connsiteY10" fmla="*/ 7058 h 10000"/>
              <a:gd name="connsiteX11" fmla="*/ 2548 w 10002"/>
              <a:gd name="connsiteY11" fmla="*/ 10000 h 10000"/>
              <a:gd name="connsiteX12" fmla="*/ 8394 w 10002"/>
              <a:gd name="connsiteY12" fmla="*/ 10000 h 10000"/>
              <a:gd name="connsiteX13" fmla="*/ 8394 w 10002"/>
              <a:gd name="connsiteY13" fmla="*/ 5392 h 10000"/>
              <a:gd name="connsiteX14" fmla="*/ 8300 w 10002"/>
              <a:gd name="connsiteY14" fmla="*/ 5245 h 10000"/>
              <a:gd name="connsiteX15" fmla="*/ 5472 w 10002"/>
              <a:gd name="connsiteY15" fmla="*/ 5245 h 10000"/>
              <a:gd name="connsiteX16" fmla="*/ 5472 w 10002"/>
              <a:gd name="connsiteY16" fmla="*/ 4462 h 10000"/>
              <a:gd name="connsiteX17" fmla="*/ 9291 w 10002"/>
              <a:gd name="connsiteY17" fmla="*/ 4462 h 10000"/>
              <a:gd name="connsiteX18" fmla="*/ 9291 w 10002"/>
              <a:gd name="connsiteY18" fmla="*/ 8187 h 10000"/>
              <a:gd name="connsiteX19" fmla="*/ 8632 w 10002"/>
              <a:gd name="connsiteY19" fmla="*/ 8187 h 10000"/>
              <a:gd name="connsiteX20" fmla="*/ 8632 w 10002"/>
              <a:gd name="connsiteY20" fmla="*/ 8432 h 10000"/>
              <a:gd name="connsiteX21" fmla="*/ 9479 w 10002"/>
              <a:gd name="connsiteY21" fmla="*/ 8432 h 10000"/>
              <a:gd name="connsiteX22" fmla="*/ 9479 w 10002"/>
              <a:gd name="connsiteY22" fmla="*/ 3777 h 10000"/>
              <a:gd name="connsiteX23" fmla="*/ 9387 w 10002"/>
              <a:gd name="connsiteY23" fmla="*/ 3678 h 10000"/>
              <a:gd name="connsiteX24" fmla="*/ 3728 w 10002"/>
              <a:gd name="connsiteY24" fmla="*/ 3678 h 10000"/>
              <a:gd name="connsiteX25" fmla="*/ 3632 w 10002"/>
              <a:gd name="connsiteY25" fmla="*/ 3777 h 10000"/>
              <a:gd name="connsiteX26" fmla="*/ 3632 w 10002"/>
              <a:gd name="connsiteY26" fmla="*/ 5245 h 10000"/>
              <a:gd name="connsiteX27" fmla="*/ 2643 w 10002"/>
              <a:gd name="connsiteY27" fmla="*/ 5245 h 10000"/>
              <a:gd name="connsiteX28" fmla="*/ 2548 w 10002"/>
              <a:gd name="connsiteY28" fmla="*/ 5392 h 10000"/>
              <a:gd name="connsiteX29" fmla="*/ 2548 w 10002"/>
              <a:gd name="connsiteY29" fmla="*/ 6470 h 10000"/>
              <a:gd name="connsiteX30" fmla="*/ 2502 w 10002"/>
              <a:gd name="connsiteY30" fmla="*/ 6470 h 10000"/>
              <a:gd name="connsiteX31" fmla="*/ 568 w 10002"/>
              <a:gd name="connsiteY31" fmla="*/ 4561 h 10000"/>
              <a:gd name="connsiteX32" fmla="*/ 2455 w 10002"/>
              <a:gd name="connsiteY32" fmla="*/ 2550 h 10000"/>
              <a:gd name="connsiteX33" fmla="*/ 2455 w 10002"/>
              <a:gd name="connsiteY33" fmla="*/ 2550 h 10000"/>
              <a:gd name="connsiteX34" fmla="*/ 2502 w 10002"/>
              <a:gd name="connsiteY34" fmla="*/ 2550 h 10000"/>
              <a:gd name="connsiteX35" fmla="*/ 2738 w 10002"/>
              <a:gd name="connsiteY35" fmla="*/ 2550 h 10000"/>
              <a:gd name="connsiteX36" fmla="*/ 3021 w 10002"/>
              <a:gd name="connsiteY36" fmla="*/ 2353 h 10000"/>
              <a:gd name="connsiteX37" fmla="*/ 3068 w 10002"/>
              <a:gd name="connsiteY37" fmla="*/ 2108 h 10000"/>
              <a:gd name="connsiteX38" fmla="*/ 4906 w 10002"/>
              <a:gd name="connsiteY38" fmla="*/ 588 h 10000"/>
              <a:gd name="connsiteX39" fmla="*/ 6460 w 10002"/>
              <a:gd name="connsiteY39" fmla="*/ 1423 h 10000"/>
              <a:gd name="connsiteX40" fmla="*/ 6603 w 10002"/>
              <a:gd name="connsiteY40" fmla="*/ 1667 h 10000"/>
              <a:gd name="connsiteX41" fmla="*/ 6886 w 10002"/>
              <a:gd name="connsiteY41" fmla="*/ 1765 h 10000"/>
              <a:gd name="connsiteX42" fmla="*/ 7072 w 10002"/>
              <a:gd name="connsiteY42" fmla="*/ 1667 h 10000"/>
              <a:gd name="connsiteX43" fmla="*/ 7404 w 10002"/>
              <a:gd name="connsiteY43" fmla="*/ 1569 h 10000"/>
              <a:gd name="connsiteX44" fmla="*/ 9244 w 10002"/>
              <a:gd name="connsiteY44" fmla="*/ 2992 h 10000"/>
              <a:gd name="connsiteX45" fmla="*/ 9479 w 10002"/>
              <a:gd name="connsiteY45" fmla="*/ 3188 h 10000"/>
              <a:gd name="connsiteX46" fmla="*/ 9763 w 10002"/>
              <a:gd name="connsiteY46" fmla="*/ 3138 h 10000"/>
              <a:gd name="connsiteX47" fmla="*/ 9998 w 10002"/>
              <a:gd name="connsiteY47" fmla="*/ 3138 h 10000"/>
              <a:gd name="connsiteX48" fmla="*/ 8205 w 10002"/>
              <a:gd name="connsiteY48" fmla="*/ 6029 h 10000"/>
              <a:gd name="connsiteX49" fmla="*/ 8205 w 10002"/>
              <a:gd name="connsiteY49" fmla="*/ 6029 h 10000"/>
              <a:gd name="connsiteX50" fmla="*/ 8205 w 10002"/>
              <a:gd name="connsiteY50" fmla="*/ 9756 h 10000"/>
              <a:gd name="connsiteX51" fmla="*/ 4388 w 10002"/>
              <a:gd name="connsiteY51" fmla="*/ 9756 h 10000"/>
              <a:gd name="connsiteX52" fmla="*/ 4388 w 10002"/>
              <a:gd name="connsiteY52" fmla="*/ 6029 h 10000"/>
              <a:gd name="connsiteX53" fmla="*/ 8205 w 10002"/>
              <a:gd name="connsiteY53" fmla="*/ 6029 h 10000"/>
              <a:gd name="connsiteX54" fmla="*/ 3869 w 10002"/>
              <a:gd name="connsiteY54" fmla="*/ 3923 h 10000"/>
              <a:gd name="connsiteX55" fmla="*/ 3869 w 10002"/>
              <a:gd name="connsiteY55" fmla="*/ 3923 h 10000"/>
              <a:gd name="connsiteX56" fmla="*/ 4198 w 10002"/>
              <a:gd name="connsiteY56" fmla="*/ 3923 h 10000"/>
              <a:gd name="connsiteX57" fmla="*/ 4198 w 10002"/>
              <a:gd name="connsiteY57" fmla="*/ 4266 h 10000"/>
              <a:gd name="connsiteX58" fmla="*/ 3869 w 10002"/>
              <a:gd name="connsiteY58" fmla="*/ 4266 h 10000"/>
              <a:gd name="connsiteX59" fmla="*/ 3869 w 10002"/>
              <a:gd name="connsiteY59" fmla="*/ 3923 h 10000"/>
              <a:gd name="connsiteX60" fmla="*/ 3869 w 10002"/>
              <a:gd name="connsiteY60" fmla="*/ 4462 h 10000"/>
              <a:gd name="connsiteX61" fmla="*/ 3869 w 10002"/>
              <a:gd name="connsiteY61" fmla="*/ 4462 h 10000"/>
              <a:gd name="connsiteX62" fmla="*/ 5284 w 10002"/>
              <a:gd name="connsiteY62" fmla="*/ 4462 h 10000"/>
              <a:gd name="connsiteX63" fmla="*/ 5284 w 10002"/>
              <a:gd name="connsiteY63" fmla="*/ 5245 h 10000"/>
              <a:gd name="connsiteX64" fmla="*/ 3869 w 10002"/>
              <a:gd name="connsiteY64" fmla="*/ 5245 h 10000"/>
              <a:gd name="connsiteX65" fmla="*/ 3869 w 10002"/>
              <a:gd name="connsiteY65" fmla="*/ 4462 h 10000"/>
              <a:gd name="connsiteX66" fmla="*/ 2786 w 10002"/>
              <a:gd name="connsiteY66" fmla="*/ 5490 h 10000"/>
              <a:gd name="connsiteX67" fmla="*/ 2786 w 10002"/>
              <a:gd name="connsiteY67" fmla="*/ 5490 h 10000"/>
              <a:gd name="connsiteX68" fmla="*/ 3114 w 10002"/>
              <a:gd name="connsiteY68" fmla="*/ 5490 h 10000"/>
              <a:gd name="connsiteX69" fmla="*/ 3114 w 10002"/>
              <a:gd name="connsiteY69" fmla="*/ 5833 h 10000"/>
              <a:gd name="connsiteX70" fmla="*/ 2786 w 10002"/>
              <a:gd name="connsiteY70" fmla="*/ 5833 h 10000"/>
              <a:gd name="connsiteX71" fmla="*/ 2786 w 10002"/>
              <a:gd name="connsiteY71" fmla="*/ 5490 h 10000"/>
              <a:gd name="connsiteX72" fmla="*/ 2786 w 10002"/>
              <a:gd name="connsiteY72" fmla="*/ 6029 h 10000"/>
              <a:gd name="connsiteX73" fmla="*/ 2786 w 10002"/>
              <a:gd name="connsiteY73" fmla="*/ 6029 h 10000"/>
              <a:gd name="connsiteX74" fmla="*/ 4198 w 10002"/>
              <a:gd name="connsiteY74" fmla="*/ 6029 h 10000"/>
              <a:gd name="connsiteX75" fmla="*/ 4198 w 10002"/>
              <a:gd name="connsiteY75" fmla="*/ 9756 h 10000"/>
              <a:gd name="connsiteX76" fmla="*/ 2786 w 10002"/>
              <a:gd name="connsiteY76" fmla="*/ 9756 h 10000"/>
              <a:gd name="connsiteX77" fmla="*/ 2786 w 10002"/>
              <a:gd name="connsiteY77" fmla="*/ 6029 h 10000"/>
              <a:gd name="connsiteX78" fmla="*/ 4718 w 10002"/>
              <a:gd name="connsiteY78" fmla="*/ 8040 h 10000"/>
              <a:gd name="connsiteX79" fmla="*/ 4718 w 10002"/>
              <a:gd name="connsiteY79" fmla="*/ 8040 h 10000"/>
              <a:gd name="connsiteX80" fmla="*/ 4718 w 10002"/>
              <a:gd name="connsiteY80" fmla="*/ 7795 h 10000"/>
              <a:gd name="connsiteX81" fmla="*/ 4764 w 10002"/>
              <a:gd name="connsiteY81" fmla="*/ 7746 h 10000"/>
              <a:gd name="connsiteX82" fmla="*/ 5614 w 10002"/>
              <a:gd name="connsiteY82" fmla="*/ 7206 h 10000"/>
              <a:gd name="connsiteX83" fmla="*/ 5662 w 10002"/>
              <a:gd name="connsiteY83" fmla="*/ 7254 h 10000"/>
              <a:gd name="connsiteX84" fmla="*/ 5662 w 10002"/>
              <a:gd name="connsiteY84" fmla="*/ 7502 h 10000"/>
              <a:gd name="connsiteX85" fmla="*/ 5614 w 10002"/>
              <a:gd name="connsiteY85" fmla="*/ 7550 h 10000"/>
              <a:gd name="connsiteX86" fmla="*/ 5001 w 10002"/>
              <a:gd name="connsiteY86" fmla="*/ 7942 h 10000"/>
              <a:gd name="connsiteX87" fmla="*/ 5614 w 10002"/>
              <a:gd name="connsiteY87" fmla="*/ 8286 h 10000"/>
              <a:gd name="connsiteX88" fmla="*/ 5662 w 10002"/>
              <a:gd name="connsiteY88" fmla="*/ 8335 h 10000"/>
              <a:gd name="connsiteX89" fmla="*/ 5662 w 10002"/>
              <a:gd name="connsiteY89" fmla="*/ 8579 h 10000"/>
              <a:gd name="connsiteX90" fmla="*/ 5614 w 10002"/>
              <a:gd name="connsiteY90" fmla="*/ 8579 h 10000"/>
              <a:gd name="connsiteX91" fmla="*/ 4764 w 10002"/>
              <a:gd name="connsiteY91" fmla="*/ 8090 h 10000"/>
              <a:gd name="connsiteX92" fmla="*/ 4718 w 10002"/>
              <a:gd name="connsiteY92" fmla="*/ 8040 h 10000"/>
              <a:gd name="connsiteX93" fmla="*/ 6934 w 10002"/>
              <a:gd name="connsiteY93" fmla="*/ 8579 h 10000"/>
              <a:gd name="connsiteX94" fmla="*/ 6934 w 10002"/>
              <a:gd name="connsiteY94" fmla="*/ 8579 h 10000"/>
              <a:gd name="connsiteX95" fmla="*/ 6934 w 10002"/>
              <a:gd name="connsiteY95" fmla="*/ 8335 h 10000"/>
              <a:gd name="connsiteX96" fmla="*/ 6979 w 10002"/>
              <a:gd name="connsiteY96" fmla="*/ 8286 h 10000"/>
              <a:gd name="connsiteX97" fmla="*/ 7593 w 10002"/>
              <a:gd name="connsiteY97" fmla="*/ 7894 h 10000"/>
              <a:gd name="connsiteX98" fmla="*/ 6979 w 10002"/>
              <a:gd name="connsiteY98" fmla="*/ 7550 h 10000"/>
              <a:gd name="connsiteX99" fmla="*/ 6934 w 10002"/>
              <a:gd name="connsiteY99" fmla="*/ 7450 h 10000"/>
              <a:gd name="connsiteX100" fmla="*/ 6934 w 10002"/>
              <a:gd name="connsiteY100" fmla="*/ 7254 h 10000"/>
              <a:gd name="connsiteX101" fmla="*/ 6979 w 10002"/>
              <a:gd name="connsiteY101" fmla="*/ 7206 h 10000"/>
              <a:gd name="connsiteX102" fmla="*/ 7829 w 10002"/>
              <a:gd name="connsiteY102" fmla="*/ 7746 h 10000"/>
              <a:gd name="connsiteX103" fmla="*/ 7877 w 10002"/>
              <a:gd name="connsiteY103" fmla="*/ 7795 h 10000"/>
              <a:gd name="connsiteX104" fmla="*/ 7877 w 10002"/>
              <a:gd name="connsiteY104" fmla="*/ 8040 h 10000"/>
              <a:gd name="connsiteX105" fmla="*/ 7829 w 10002"/>
              <a:gd name="connsiteY105" fmla="*/ 8090 h 10000"/>
              <a:gd name="connsiteX106" fmla="*/ 6979 w 10002"/>
              <a:gd name="connsiteY106" fmla="*/ 8579 h 10000"/>
              <a:gd name="connsiteX107" fmla="*/ 6934 w 10002"/>
              <a:gd name="connsiteY107" fmla="*/ 8579 h 10000"/>
              <a:gd name="connsiteX108" fmla="*/ 5944 w 10002"/>
              <a:gd name="connsiteY108" fmla="*/ 8579 h 10000"/>
              <a:gd name="connsiteX109" fmla="*/ 5944 w 10002"/>
              <a:gd name="connsiteY109" fmla="*/ 8579 h 10000"/>
              <a:gd name="connsiteX110" fmla="*/ 6413 w 10002"/>
              <a:gd name="connsiteY110" fmla="*/ 7254 h 10000"/>
              <a:gd name="connsiteX111" fmla="*/ 6460 w 10002"/>
              <a:gd name="connsiteY111" fmla="*/ 7206 h 10000"/>
              <a:gd name="connsiteX112" fmla="*/ 6650 w 10002"/>
              <a:gd name="connsiteY112" fmla="*/ 7206 h 10000"/>
              <a:gd name="connsiteX113" fmla="*/ 6650 w 10002"/>
              <a:gd name="connsiteY113" fmla="*/ 7254 h 10000"/>
              <a:gd name="connsiteX114" fmla="*/ 6178 w 10002"/>
              <a:gd name="connsiteY114" fmla="*/ 8579 h 10000"/>
              <a:gd name="connsiteX115" fmla="*/ 6130 w 10002"/>
              <a:gd name="connsiteY115" fmla="*/ 8628 h 10000"/>
              <a:gd name="connsiteX116" fmla="*/ 5944 w 10002"/>
              <a:gd name="connsiteY116" fmla="*/ 8628 h 10000"/>
              <a:gd name="connsiteX117" fmla="*/ 5944 w 10002"/>
              <a:gd name="connsiteY117" fmla="*/ 8579 h 10000"/>
              <a:gd name="connsiteX118" fmla="*/ 2972 w 10002"/>
              <a:gd name="connsiteY118" fmla="*/ 6373 h 10000"/>
              <a:gd name="connsiteX119" fmla="*/ 2972 w 10002"/>
              <a:gd name="connsiteY119" fmla="*/ 6373 h 10000"/>
              <a:gd name="connsiteX120" fmla="*/ 3963 w 10002"/>
              <a:gd name="connsiteY120" fmla="*/ 6373 h 10000"/>
              <a:gd name="connsiteX121" fmla="*/ 3963 w 10002"/>
              <a:gd name="connsiteY121" fmla="*/ 6617 h 10000"/>
              <a:gd name="connsiteX122" fmla="*/ 2972 w 10002"/>
              <a:gd name="connsiteY122" fmla="*/ 6617 h 10000"/>
              <a:gd name="connsiteX123" fmla="*/ 2972 w 10002"/>
              <a:gd name="connsiteY123" fmla="*/ 6373 h 10000"/>
              <a:gd name="connsiteX124" fmla="*/ 3303 w 10002"/>
              <a:gd name="connsiteY124" fmla="*/ 9216 h 10000"/>
              <a:gd name="connsiteX125" fmla="*/ 3303 w 10002"/>
              <a:gd name="connsiteY125" fmla="*/ 9216 h 10000"/>
              <a:gd name="connsiteX126" fmla="*/ 3963 w 10002"/>
              <a:gd name="connsiteY126" fmla="*/ 9216 h 10000"/>
              <a:gd name="connsiteX127" fmla="*/ 3963 w 10002"/>
              <a:gd name="connsiteY127" fmla="*/ 9462 h 10000"/>
              <a:gd name="connsiteX128" fmla="*/ 3303 w 10002"/>
              <a:gd name="connsiteY128" fmla="*/ 9462 h 10000"/>
              <a:gd name="connsiteX129" fmla="*/ 3303 w 10002"/>
              <a:gd name="connsiteY129" fmla="*/ 9216 h 10000"/>
              <a:gd name="connsiteX130" fmla="*/ 3303 w 10002"/>
              <a:gd name="connsiteY130" fmla="*/ 6961 h 10000"/>
              <a:gd name="connsiteX131" fmla="*/ 3303 w 10002"/>
              <a:gd name="connsiteY131" fmla="*/ 6961 h 10000"/>
              <a:gd name="connsiteX132" fmla="*/ 3963 w 10002"/>
              <a:gd name="connsiteY132" fmla="*/ 6961 h 10000"/>
              <a:gd name="connsiteX133" fmla="*/ 3963 w 10002"/>
              <a:gd name="connsiteY133" fmla="*/ 7157 h 10000"/>
              <a:gd name="connsiteX134" fmla="*/ 3303 w 10002"/>
              <a:gd name="connsiteY134" fmla="*/ 7157 h 10000"/>
              <a:gd name="connsiteX135" fmla="*/ 3303 w 10002"/>
              <a:gd name="connsiteY135" fmla="*/ 6961 h 10000"/>
              <a:gd name="connsiteX136" fmla="*/ 3303 w 10002"/>
              <a:gd name="connsiteY136" fmla="*/ 7502 h 10000"/>
              <a:gd name="connsiteX137" fmla="*/ 3303 w 10002"/>
              <a:gd name="connsiteY137" fmla="*/ 7502 h 10000"/>
              <a:gd name="connsiteX138" fmla="*/ 3963 w 10002"/>
              <a:gd name="connsiteY138" fmla="*/ 7502 h 10000"/>
              <a:gd name="connsiteX139" fmla="*/ 3963 w 10002"/>
              <a:gd name="connsiteY139" fmla="*/ 7746 h 10000"/>
              <a:gd name="connsiteX140" fmla="*/ 3303 w 10002"/>
              <a:gd name="connsiteY140" fmla="*/ 7746 h 10000"/>
              <a:gd name="connsiteX141" fmla="*/ 3303 w 10002"/>
              <a:gd name="connsiteY141" fmla="*/ 7502 h 10000"/>
              <a:gd name="connsiteX142" fmla="*/ 2972 w 10002"/>
              <a:gd name="connsiteY142" fmla="*/ 8090 h 10000"/>
              <a:gd name="connsiteX143" fmla="*/ 2972 w 10002"/>
              <a:gd name="connsiteY143" fmla="*/ 8090 h 10000"/>
              <a:gd name="connsiteX144" fmla="*/ 3963 w 10002"/>
              <a:gd name="connsiteY144" fmla="*/ 8090 h 10000"/>
              <a:gd name="connsiteX145" fmla="*/ 3963 w 10002"/>
              <a:gd name="connsiteY145" fmla="*/ 8286 h 10000"/>
              <a:gd name="connsiteX146" fmla="*/ 2972 w 10002"/>
              <a:gd name="connsiteY146" fmla="*/ 8286 h 10000"/>
              <a:gd name="connsiteX147" fmla="*/ 2972 w 10002"/>
              <a:gd name="connsiteY147" fmla="*/ 8090 h 10000"/>
              <a:gd name="connsiteX148" fmla="*/ 3303 w 10002"/>
              <a:gd name="connsiteY148" fmla="*/ 8628 h 10000"/>
              <a:gd name="connsiteX149" fmla="*/ 3303 w 10002"/>
              <a:gd name="connsiteY149" fmla="*/ 8628 h 10000"/>
              <a:gd name="connsiteX150" fmla="*/ 3963 w 10002"/>
              <a:gd name="connsiteY150" fmla="*/ 8628 h 10000"/>
              <a:gd name="connsiteX151" fmla="*/ 3963 w 10002"/>
              <a:gd name="connsiteY151" fmla="*/ 8874 h 10000"/>
              <a:gd name="connsiteX152" fmla="*/ 3303 w 10002"/>
              <a:gd name="connsiteY152" fmla="*/ 8874 h 10000"/>
              <a:gd name="connsiteX153" fmla="*/ 3303 w 10002"/>
              <a:gd name="connsiteY153" fmla="*/ 8628 h 10000"/>
              <a:gd name="connsiteX0" fmla="*/ 9763 w 9903"/>
              <a:gd name="connsiteY0" fmla="*/ 3138 h 10000"/>
              <a:gd name="connsiteX1" fmla="*/ 9903 w 9903"/>
              <a:gd name="connsiteY1" fmla="*/ 2550 h 10000"/>
              <a:gd name="connsiteX2" fmla="*/ 9716 w 9903"/>
              <a:gd name="connsiteY2" fmla="*/ 2550 h 10000"/>
              <a:gd name="connsiteX3" fmla="*/ 7639 w 9903"/>
              <a:gd name="connsiteY3" fmla="*/ 980 h 10000"/>
              <a:gd name="connsiteX4" fmla="*/ 6934 w 9903"/>
              <a:gd name="connsiteY4" fmla="*/ 1128 h 10000"/>
              <a:gd name="connsiteX5" fmla="*/ 4906 w 9903"/>
              <a:gd name="connsiteY5" fmla="*/ 0 h 10000"/>
              <a:gd name="connsiteX6" fmla="*/ 2502 w 9903"/>
              <a:gd name="connsiteY6" fmla="*/ 1961 h 10000"/>
              <a:gd name="connsiteX7" fmla="*/ 2455 w 9903"/>
              <a:gd name="connsiteY7" fmla="*/ 1961 h 10000"/>
              <a:gd name="connsiteX8" fmla="*/ 2 w 9903"/>
              <a:gd name="connsiteY8" fmla="*/ 4462 h 10000"/>
              <a:gd name="connsiteX9" fmla="*/ 2502 w 9903"/>
              <a:gd name="connsiteY9" fmla="*/ 7058 h 10000"/>
              <a:gd name="connsiteX10" fmla="*/ 2548 w 9903"/>
              <a:gd name="connsiteY10" fmla="*/ 7058 h 10000"/>
              <a:gd name="connsiteX11" fmla="*/ 2548 w 9903"/>
              <a:gd name="connsiteY11" fmla="*/ 10000 h 10000"/>
              <a:gd name="connsiteX12" fmla="*/ 8394 w 9903"/>
              <a:gd name="connsiteY12" fmla="*/ 10000 h 10000"/>
              <a:gd name="connsiteX13" fmla="*/ 8394 w 9903"/>
              <a:gd name="connsiteY13" fmla="*/ 5392 h 10000"/>
              <a:gd name="connsiteX14" fmla="*/ 8300 w 9903"/>
              <a:gd name="connsiteY14" fmla="*/ 5245 h 10000"/>
              <a:gd name="connsiteX15" fmla="*/ 5472 w 9903"/>
              <a:gd name="connsiteY15" fmla="*/ 5245 h 10000"/>
              <a:gd name="connsiteX16" fmla="*/ 5472 w 9903"/>
              <a:gd name="connsiteY16" fmla="*/ 4462 h 10000"/>
              <a:gd name="connsiteX17" fmla="*/ 9291 w 9903"/>
              <a:gd name="connsiteY17" fmla="*/ 4462 h 10000"/>
              <a:gd name="connsiteX18" fmla="*/ 9291 w 9903"/>
              <a:gd name="connsiteY18" fmla="*/ 8187 h 10000"/>
              <a:gd name="connsiteX19" fmla="*/ 8632 w 9903"/>
              <a:gd name="connsiteY19" fmla="*/ 8187 h 10000"/>
              <a:gd name="connsiteX20" fmla="*/ 8632 w 9903"/>
              <a:gd name="connsiteY20" fmla="*/ 8432 h 10000"/>
              <a:gd name="connsiteX21" fmla="*/ 9479 w 9903"/>
              <a:gd name="connsiteY21" fmla="*/ 8432 h 10000"/>
              <a:gd name="connsiteX22" fmla="*/ 9479 w 9903"/>
              <a:gd name="connsiteY22" fmla="*/ 3777 h 10000"/>
              <a:gd name="connsiteX23" fmla="*/ 9387 w 9903"/>
              <a:gd name="connsiteY23" fmla="*/ 3678 h 10000"/>
              <a:gd name="connsiteX24" fmla="*/ 3728 w 9903"/>
              <a:gd name="connsiteY24" fmla="*/ 3678 h 10000"/>
              <a:gd name="connsiteX25" fmla="*/ 3632 w 9903"/>
              <a:gd name="connsiteY25" fmla="*/ 3777 h 10000"/>
              <a:gd name="connsiteX26" fmla="*/ 3632 w 9903"/>
              <a:gd name="connsiteY26" fmla="*/ 5245 h 10000"/>
              <a:gd name="connsiteX27" fmla="*/ 2643 w 9903"/>
              <a:gd name="connsiteY27" fmla="*/ 5245 h 10000"/>
              <a:gd name="connsiteX28" fmla="*/ 2548 w 9903"/>
              <a:gd name="connsiteY28" fmla="*/ 5392 h 10000"/>
              <a:gd name="connsiteX29" fmla="*/ 2548 w 9903"/>
              <a:gd name="connsiteY29" fmla="*/ 6470 h 10000"/>
              <a:gd name="connsiteX30" fmla="*/ 2502 w 9903"/>
              <a:gd name="connsiteY30" fmla="*/ 6470 h 10000"/>
              <a:gd name="connsiteX31" fmla="*/ 568 w 9903"/>
              <a:gd name="connsiteY31" fmla="*/ 4561 h 10000"/>
              <a:gd name="connsiteX32" fmla="*/ 2455 w 9903"/>
              <a:gd name="connsiteY32" fmla="*/ 2550 h 10000"/>
              <a:gd name="connsiteX33" fmla="*/ 2455 w 9903"/>
              <a:gd name="connsiteY33" fmla="*/ 2550 h 10000"/>
              <a:gd name="connsiteX34" fmla="*/ 2502 w 9903"/>
              <a:gd name="connsiteY34" fmla="*/ 2550 h 10000"/>
              <a:gd name="connsiteX35" fmla="*/ 2738 w 9903"/>
              <a:gd name="connsiteY35" fmla="*/ 2550 h 10000"/>
              <a:gd name="connsiteX36" fmla="*/ 3021 w 9903"/>
              <a:gd name="connsiteY36" fmla="*/ 2353 h 10000"/>
              <a:gd name="connsiteX37" fmla="*/ 3068 w 9903"/>
              <a:gd name="connsiteY37" fmla="*/ 2108 h 10000"/>
              <a:gd name="connsiteX38" fmla="*/ 4906 w 9903"/>
              <a:gd name="connsiteY38" fmla="*/ 588 h 10000"/>
              <a:gd name="connsiteX39" fmla="*/ 6460 w 9903"/>
              <a:gd name="connsiteY39" fmla="*/ 1423 h 10000"/>
              <a:gd name="connsiteX40" fmla="*/ 6603 w 9903"/>
              <a:gd name="connsiteY40" fmla="*/ 1667 h 10000"/>
              <a:gd name="connsiteX41" fmla="*/ 6886 w 9903"/>
              <a:gd name="connsiteY41" fmla="*/ 1765 h 10000"/>
              <a:gd name="connsiteX42" fmla="*/ 7072 w 9903"/>
              <a:gd name="connsiteY42" fmla="*/ 1667 h 10000"/>
              <a:gd name="connsiteX43" fmla="*/ 7404 w 9903"/>
              <a:gd name="connsiteY43" fmla="*/ 1569 h 10000"/>
              <a:gd name="connsiteX44" fmla="*/ 9244 w 9903"/>
              <a:gd name="connsiteY44" fmla="*/ 2992 h 10000"/>
              <a:gd name="connsiteX45" fmla="*/ 9479 w 9903"/>
              <a:gd name="connsiteY45" fmla="*/ 3188 h 10000"/>
              <a:gd name="connsiteX46" fmla="*/ 9763 w 9903"/>
              <a:gd name="connsiteY46" fmla="*/ 3138 h 10000"/>
              <a:gd name="connsiteX47" fmla="*/ 8205 w 9903"/>
              <a:gd name="connsiteY47" fmla="*/ 6029 h 10000"/>
              <a:gd name="connsiteX48" fmla="*/ 8205 w 9903"/>
              <a:gd name="connsiteY48" fmla="*/ 6029 h 10000"/>
              <a:gd name="connsiteX49" fmla="*/ 8205 w 9903"/>
              <a:gd name="connsiteY49" fmla="*/ 9756 h 10000"/>
              <a:gd name="connsiteX50" fmla="*/ 4388 w 9903"/>
              <a:gd name="connsiteY50" fmla="*/ 9756 h 10000"/>
              <a:gd name="connsiteX51" fmla="*/ 4388 w 9903"/>
              <a:gd name="connsiteY51" fmla="*/ 6029 h 10000"/>
              <a:gd name="connsiteX52" fmla="*/ 8205 w 9903"/>
              <a:gd name="connsiteY52" fmla="*/ 6029 h 10000"/>
              <a:gd name="connsiteX53" fmla="*/ 3869 w 9903"/>
              <a:gd name="connsiteY53" fmla="*/ 3923 h 10000"/>
              <a:gd name="connsiteX54" fmla="*/ 3869 w 9903"/>
              <a:gd name="connsiteY54" fmla="*/ 3923 h 10000"/>
              <a:gd name="connsiteX55" fmla="*/ 4198 w 9903"/>
              <a:gd name="connsiteY55" fmla="*/ 3923 h 10000"/>
              <a:gd name="connsiteX56" fmla="*/ 4198 w 9903"/>
              <a:gd name="connsiteY56" fmla="*/ 4266 h 10000"/>
              <a:gd name="connsiteX57" fmla="*/ 3869 w 9903"/>
              <a:gd name="connsiteY57" fmla="*/ 4266 h 10000"/>
              <a:gd name="connsiteX58" fmla="*/ 3869 w 9903"/>
              <a:gd name="connsiteY58" fmla="*/ 3923 h 10000"/>
              <a:gd name="connsiteX59" fmla="*/ 3869 w 9903"/>
              <a:gd name="connsiteY59" fmla="*/ 4462 h 10000"/>
              <a:gd name="connsiteX60" fmla="*/ 3869 w 9903"/>
              <a:gd name="connsiteY60" fmla="*/ 4462 h 10000"/>
              <a:gd name="connsiteX61" fmla="*/ 5284 w 9903"/>
              <a:gd name="connsiteY61" fmla="*/ 4462 h 10000"/>
              <a:gd name="connsiteX62" fmla="*/ 5284 w 9903"/>
              <a:gd name="connsiteY62" fmla="*/ 5245 h 10000"/>
              <a:gd name="connsiteX63" fmla="*/ 3869 w 9903"/>
              <a:gd name="connsiteY63" fmla="*/ 5245 h 10000"/>
              <a:gd name="connsiteX64" fmla="*/ 3869 w 9903"/>
              <a:gd name="connsiteY64" fmla="*/ 4462 h 10000"/>
              <a:gd name="connsiteX65" fmla="*/ 2786 w 9903"/>
              <a:gd name="connsiteY65" fmla="*/ 5490 h 10000"/>
              <a:gd name="connsiteX66" fmla="*/ 2786 w 9903"/>
              <a:gd name="connsiteY66" fmla="*/ 5490 h 10000"/>
              <a:gd name="connsiteX67" fmla="*/ 3114 w 9903"/>
              <a:gd name="connsiteY67" fmla="*/ 5490 h 10000"/>
              <a:gd name="connsiteX68" fmla="*/ 3114 w 9903"/>
              <a:gd name="connsiteY68" fmla="*/ 5833 h 10000"/>
              <a:gd name="connsiteX69" fmla="*/ 2786 w 9903"/>
              <a:gd name="connsiteY69" fmla="*/ 5833 h 10000"/>
              <a:gd name="connsiteX70" fmla="*/ 2786 w 9903"/>
              <a:gd name="connsiteY70" fmla="*/ 5490 h 10000"/>
              <a:gd name="connsiteX71" fmla="*/ 2786 w 9903"/>
              <a:gd name="connsiteY71" fmla="*/ 6029 h 10000"/>
              <a:gd name="connsiteX72" fmla="*/ 2786 w 9903"/>
              <a:gd name="connsiteY72" fmla="*/ 6029 h 10000"/>
              <a:gd name="connsiteX73" fmla="*/ 4198 w 9903"/>
              <a:gd name="connsiteY73" fmla="*/ 6029 h 10000"/>
              <a:gd name="connsiteX74" fmla="*/ 4198 w 9903"/>
              <a:gd name="connsiteY74" fmla="*/ 9756 h 10000"/>
              <a:gd name="connsiteX75" fmla="*/ 2786 w 9903"/>
              <a:gd name="connsiteY75" fmla="*/ 9756 h 10000"/>
              <a:gd name="connsiteX76" fmla="*/ 2786 w 9903"/>
              <a:gd name="connsiteY76" fmla="*/ 6029 h 10000"/>
              <a:gd name="connsiteX77" fmla="*/ 4718 w 9903"/>
              <a:gd name="connsiteY77" fmla="*/ 8040 h 10000"/>
              <a:gd name="connsiteX78" fmla="*/ 4718 w 9903"/>
              <a:gd name="connsiteY78" fmla="*/ 8040 h 10000"/>
              <a:gd name="connsiteX79" fmla="*/ 4718 w 9903"/>
              <a:gd name="connsiteY79" fmla="*/ 7795 h 10000"/>
              <a:gd name="connsiteX80" fmla="*/ 4764 w 9903"/>
              <a:gd name="connsiteY80" fmla="*/ 7746 h 10000"/>
              <a:gd name="connsiteX81" fmla="*/ 5614 w 9903"/>
              <a:gd name="connsiteY81" fmla="*/ 7206 h 10000"/>
              <a:gd name="connsiteX82" fmla="*/ 5662 w 9903"/>
              <a:gd name="connsiteY82" fmla="*/ 7254 h 10000"/>
              <a:gd name="connsiteX83" fmla="*/ 5662 w 9903"/>
              <a:gd name="connsiteY83" fmla="*/ 7502 h 10000"/>
              <a:gd name="connsiteX84" fmla="*/ 5614 w 9903"/>
              <a:gd name="connsiteY84" fmla="*/ 7550 h 10000"/>
              <a:gd name="connsiteX85" fmla="*/ 5001 w 9903"/>
              <a:gd name="connsiteY85" fmla="*/ 7942 h 10000"/>
              <a:gd name="connsiteX86" fmla="*/ 5614 w 9903"/>
              <a:gd name="connsiteY86" fmla="*/ 8286 h 10000"/>
              <a:gd name="connsiteX87" fmla="*/ 5662 w 9903"/>
              <a:gd name="connsiteY87" fmla="*/ 8335 h 10000"/>
              <a:gd name="connsiteX88" fmla="*/ 5662 w 9903"/>
              <a:gd name="connsiteY88" fmla="*/ 8579 h 10000"/>
              <a:gd name="connsiteX89" fmla="*/ 5614 w 9903"/>
              <a:gd name="connsiteY89" fmla="*/ 8579 h 10000"/>
              <a:gd name="connsiteX90" fmla="*/ 4764 w 9903"/>
              <a:gd name="connsiteY90" fmla="*/ 8090 h 10000"/>
              <a:gd name="connsiteX91" fmla="*/ 4718 w 9903"/>
              <a:gd name="connsiteY91" fmla="*/ 8040 h 10000"/>
              <a:gd name="connsiteX92" fmla="*/ 6934 w 9903"/>
              <a:gd name="connsiteY92" fmla="*/ 8579 h 10000"/>
              <a:gd name="connsiteX93" fmla="*/ 6934 w 9903"/>
              <a:gd name="connsiteY93" fmla="*/ 8579 h 10000"/>
              <a:gd name="connsiteX94" fmla="*/ 6934 w 9903"/>
              <a:gd name="connsiteY94" fmla="*/ 8335 h 10000"/>
              <a:gd name="connsiteX95" fmla="*/ 6979 w 9903"/>
              <a:gd name="connsiteY95" fmla="*/ 8286 h 10000"/>
              <a:gd name="connsiteX96" fmla="*/ 7593 w 9903"/>
              <a:gd name="connsiteY96" fmla="*/ 7894 h 10000"/>
              <a:gd name="connsiteX97" fmla="*/ 6979 w 9903"/>
              <a:gd name="connsiteY97" fmla="*/ 7550 h 10000"/>
              <a:gd name="connsiteX98" fmla="*/ 6934 w 9903"/>
              <a:gd name="connsiteY98" fmla="*/ 7450 h 10000"/>
              <a:gd name="connsiteX99" fmla="*/ 6934 w 9903"/>
              <a:gd name="connsiteY99" fmla="*/ 7254 h 10000"/>
              <a:gd name="connsiteX100" fmla="*/ 6979 w 9903"/>
              <a:gd name="connsiteY100" fmla="*/ 7206 h 10000"/>
              <a:gd name="connsiteX101" fmla="*/ 7829 w 9903"/>
              <a:gd name="connsiteY101" fmla="*/ 7746 h 10000"/>
              <a:gd name="connsiteX102" fmla="*/ 7877 w 9903"/>
              <a:gd name="connsiteY102" fmla="*/ 7795 h 10000"/>
              <a:gd name="connsiteX103" fmla="*/ 7877 w 9903"/>
              <a:gd name="connsiteY103" fmla="*/ 8040 h 10000"/>
              <a:gd name="connsiteX104" fmla="*/ 7829 w 9903"/>
              <a:gd name="connsiteY104" fmla="*/ 8090 h 10000"/>
              <a:gd name="connsiteX105" fmla="*/ 6979 w 9903"/>
              <a:gd name="connsiteY105" fmla="*/ 8579 h 10000"/>
              <a:gd name="connsiteX106" fmla="*/ 6934 w 9903"/>
              <a:gd name="connsiteY106" fmla="*/ 8579 h 10000"/>
              <a:gd name="connsiteX107" fmla="*/ 5944 w 9903"/>
              <a:gd name="connsiteY107" fmla="*/ 8579 h 10000"/>
              <a:gd name="connsiteX108" fmla="*/ 5944 w 9903"/>
              <a:gd name="connsiteY108" fmla="*/ 8579 h 10000"/>
              <a:gd name="connsiteX109" fmla="*/ 6413 w 9903"/>
              <a:gd name="connsiteY109" fmla="*/ 7254 h 10000"/>
              <a:gd name="connsiteX110" fmla="*/ 6460 w 9903"/>
              <a:gd name="connsiteY110" fmla="*/ 7206 h 10000"/>
              <a:gd name="connsiteX111" fmla="*/ 6650 w 9903"/>
              <a:gd name="connsiteY111" fmla="*/ 7206 h 10000"/>
              <a:gd name="connsiteX112" fmla="*/ 6650 w 9903"/>
              <a:gd name="connsiteY112" fmla="*/ 7254 h 10000"/>
              <a:gd name="connsiteX113" fmla="*/ 6178 w 9903"/>
              <a:gd name="connsiteY113" fmla="*/ 8579 h 10000"/>
              <a:gd name="connsiteX114" fmla="*/ 6130 w 9903"/>
              <a:gd name="connsiteY114" fmla="*/ 8628 h 10000"/>
              <a:gd name="connsiteX115" fmla="*/ 5944 w 9903"/>
              <a:gd name="connsiteY115" fmla="*/ 8628 h 10000"/>
              <a:gd name="connsiteX116" fmla="*/ 5944 w 9903"/>
              <a:gd name="connsiteY116" fmla="*/ 8579 h 10000"/>
              <a:gd name="connsiteX117" fmla="*/ 2972 w 9903"/>
              <a:gd name="connsiteY117" fmla="*/ 6373 h 10000"/>
              <a:gd name="connsiteX118" fmla="*/ 2972 w 9903"/>
              <a:gd name="connsiteY118" fmla="*/ 6373 h 10000"/>
              <a:gd name="connsiteX119" fmla="*/ 3963 w 9903"/>
              <a:gd name="connsiteY119" fmla="*/ 6373 h 10000"/>
              <a:gd name="connsiteX120" fmla="*/ 3963 w 9903"/>
              <a:gd name="connsiteY120" fmla="*/ 6617 h 10000"/>
              <a:gd name="connsiteX121" fmla="*/ 2972 w 9903"/>
              <a:gd name="connsiteY121" fmla="*/ 6617 h 10000"/>
              <a:gd name="connsiteX122" fmla="*/ 2972 w 9903"/>
              <a:gd name="connsiteY122" fmla="*/ 6373 h 10000"/>
              <a:gd name="connsiteX123" fmla="*/ 3303 w 9903"/>
              <a:gd name="connsiteY123" fmla="*/ 9216 h 10000"/>
              <a:gd name="connsiteX124" fmla="*/ 3303 w 9903"/>
              <a:gd name="connsiteY124" fmla="*/ 9216 h 10000"/>
              <a:gd name="connsiteX125" fmla="*/ 3963 w 9903"/>
              <a:gd name="connsiteY125" fmla="*/ 9216 h 10000"/>
              <a:gd name="connsiteX126" fmla="*/ 3963 w 9903"/>
              <a:gd name="connsiteY126" fmla="*/ 9462 h 10000"/>
              <a:gd name="connsiteX127" fmla="*/ 3303 w 9903"/>
              <a:gd name="connsiteY127" fmla="*/ 9462 h 10000"/>
              <a:gd name="connsiteX128" fmla="*/ 3303 w 9903"/>
              <a:gd name="connsiteY128" fmla="*/ 9216 h 10000"/>
              <a:gd name="connsiteX129" fmla="*/ 3303 w 9903"/>
              <a:gd name="connsiteY129" fmla="*/ 6961 h 10000"/>
              <a:gd name="connsiteX130" fmla="*/ 3303 w 9903"/>
              <a:gd name="connsiteY130" fmla="*/ 6961 h 10000"/>
              <a:gd name="connsiteX131" fmla="*/ 3963 w 9903"/>
              <a:gd name="connsiteY131" fmla="*/ 6961 h 10000"/>
              <a:gd name="connsiteX132" fmla="*/ 3963 w 9903"/>
              <a:gd name="connsiteY132" fmla="*/ 7157 h 10000"/>
              <a:gd name="connsiteX133" fmla="*/ 3303 w 9903"/>
              <a:gd name="connsiteY133" fmla="*/ 7157 h 10000"/>
              <a:gd name="connsiteX134" fmla="*/ 3303 w 9903"/>
              <a:gd name="connsiteY134" fmla="*/ 6961 h 10000"/>
              <a:gd name="connsiteX135" fmla="*/ 3303 w 9903"/>
              <a:gd name="connsiteY135" fmla="*/ 7502 h 10000"/>
              <a:gd name="connsiteX136" fmla="*/ 3303 w 9903"/>
              <a:gd name="connsiteY136" fmla="*/ 7502 h 10000"/>
              <a:gd name="connsiteX137" fmla="*/ 3963 w 9903"/>
              <a:gd name="connsiteY137" fmla="*/ 7502 h 10000"/>
              <a:gd name="connsiteX138" fmla="*/ 3963 w 9903"/>
              <a:gd name="connsiteY138" fmla="*/ 7746 h 10000"/>
              <a:gd name="connsiteX139" fmla="*/ 3303 w 9903"/>
              <a:gd name="connsiteY139" fmla="*/ 7746 h 10000"/>
              <a:gd name="connsiteX140" fmla="*/ 3303 w 9903"/>
              <a:gd name="connsiteY140" fmla="*/ 7502 h 10000"/>
              <a:gd name="connsiteX141" fmla="*/ 2972 w 9903"/>
              <a:gd name="connsiteY141" fmla="*/ 8090 h 10000"/>
              <a:gd name="connsiteX142" fmla="*/ 2972 w 9903"/>
              <a:gd name="connsiteY142" fmla="*/ 8090 h 10000"/>
              <a:gd name="connsiteX143" fmla="*/ 3963 w 9903"/>
              <a:gd name="connsiteY143" fmla="*/ 8090 h 10000"/>
              <a:gd name="connsiteX144" fmla="*/ 3963 w 9903"/>
              <a:gd name="connsiteY144" fmla="*/ 8286 h 10000"/>
              <a:gd name="connsiteX145" fmla="*/ 2972 w 9903"/>
              <a:gd name="connsiteY145" fmla="*/ 8286 h 10000"/>
              <a:gd name="connsiteX146" fmla="*/ 2972 w 9903"/>
              <a:gd name="connsiteY146" fmla="*/ 8090 h 10000"/>
              <a:gd name="connsiteX147" fmla="*/ 3303 w 9903"/>
              <a:gd name="connsiteY147" fmla="*/ 8628 h 10000"/>
              <a:gd name="connsiteX148" fmla="*/ 3303 w 9903"/>
              <a:gd name="connsiteY148" fmla="*/ 8628 h 10000"/>
              <a:gd name="connsiteX149" fmla="*/ 3963 w 9903"/>
              <a:gd name="connsiteY149" fmla="*/ 8628 h 10000"/>
              <a:gd name="connsiteX150" fmla="*/ 3963 w 9903"/>
              <a:gd name="connsiteY150" fmla="*/ 8874 h 10000"/>
              <a:gd name="connsiteX151" fmla="*/ 3303 w 9903"/>
              <a:gd name="connsiteY151" fmla="*/ 8874 h 10000"/>
              <a:gd name="connsiteX152" fmla="*/ 3303 w 9903"/>
              <a:gd name="connsiteY152" fmla="*/ 8628 h 10000"/>
              <a:gd name="connsiteX0" fmla="*/ 9572 w 10000"/>
              <a:gd name="connsiteY0" fmla="*/ 3188 h 10000"/>
              <a:gd name="connsiteX1" fmla="*/ 10000 w 10000"/>
              <a:gd name="connsiteY1" fmla="*/ 2550 h 10000"/>
              <a:gd name="connsiteX2" fmla="*/ 9811 w 10000"/>
              <a:gd name="connsiteY2" fmla="*/ 2550 h 10000"/>
              <a:gd name="connsiteX3" fmla="*/ 7714 w 10000"/>
              <a:gd name="connsiteY3" fmla="*/ 980 h 10000"/>
              <a:gd name="connsiteX4" fmla="*/ 7002 w 10000"/>
              <a:gd name="connsiteY4" fmla="*/ 1128 h 10000"/>
              <a:gd name="connsiteX5" fmla="*/ 4954 w 10000"/>
              <a:gd name="connsiteY5" fmla="*/ 0 h 10000"/>
              <a:gd name="connsiteX6" fmla="*/ 2527 w 10000"/>
              <a:gd name="connsiteY6" fmla="*/ 1961 h 10000"/>
              <a:gd name="connsiteX7" fmla="*/ 2479 w 10000"/>
              <a:gd name="connsiteY7" fmla="*/ 1961 h 10000"/>
              <a:gd name="connsiteX8" fmla="*/ 2 w 10000"/>
              <a:gd name="connsiteY8" fmla="*/ 4462 h 10000"/>
              <a:gd name="connsiteX9" fmla="*/ 2527 w 10000"/>
              <a:gd name="connsiteY9" fmla="*/ 7058 h 10000"/>
              <a:gd name="connsiteX10" fmla="*/ 2573 w 10000"/>
              <a:gd name="connsiteY10" fmla="*/ 7058 h 10000"/>
              <a:gd name="connsiteX11" fmla="*/ 2573 w 10000"/>
              <a:gd name="connsiteY11" fmla="*/ 10000 h 10000"/>
              <a:gd name="connsiteX12" fmla="*/ 8476 w 10000"/>
              <a:gd name="connsiteY12" fmla="*/ 10000 h 10000"/>
              <a:gd name="connsiteX13" fmla="*/ 8476 w 10000"/>
              <a:gd name="connsiteY13" fmla="*/ 5392 h 10000"/>
              <a:gd name="connsiteX14" fmla="*/ 8381 w 10000"/>
              <a:gd name="connsiteY14" fmla="*/ 5245 h 10000"/>
              <a:gd name="connsiteX15" fmla="*/ 5526 w 10000"/>
              <a:gd name="connsiteY15" fmla="*/ 5245 h 10000"/>
              <a:gd name="connsiteX16" fmla="*/ 5526 w 10000"/>
              <a:gd name="connsiteY16" fmla="*/ 4462 h 10000"/>
              <a:gd name="connsiteX17" fmla="*/ 9382 w 10000"/>
              <a:gd name="connsiteY17" fmla="*/ 4462 h 10000"/>
              <a:gd name="connsiteX18" fmla="*/ 9382 w 10000"/>
              <a:gd name="connsiteY18" fmla="*/ 8187 h 10000"/>
              <a:gd name="connsiteX19" fmla="*/ 8717 w 10000"/>
              <a:gd name="connsiteY19" fmla="*/ 8187 h 10000"/>
              <a:gd name="connsiteX20" fmla="*/ 8717 w 10000"/>
              <a:gd name="connsiteY20" fmla="*/ 8432 h 10000"/>
              <a:gd name="connsiteX21" fmla="*/ 9572 w 10000"/>
              <a:gd name="connsiteY21" fmla="*/ 8432 h 10000"/>
              <a:gd name="connsiteX22" fmla="*/ 9572 w 10000"/>
              <a:gd name="connsiteY22" fmla="*/ 3777 h 10000"/>
              <a:gd name="connsiteX23" fmla="*/ 9479 w 10000"/>
              <a:gd name="connsiteY23" fmla="*/ 3678 h 10000"/>
              <a:gd name="connsiteX24" fmla="*/ 3765 w 10000"/>
              <a:gd name="connsiteY24" fmla="*/ 3678 h 10000"/>
              <a:gd name="connsiteX25" fmla="*/ 3668 w 10000"/>
              <a:gd name="connsiteY25" fmla="*/ 3777 h 10000"/>
              <a:gd name="connsiteX26" fmla="*/ 3668 w 10000"/>
              <a:gd name="connsiteY26" fmla="*/ 5245 h 10000"/>
              <a:gd name="connsiteX27" fmla="*/ 2669 w 10000"/>
              <a:gd name="connsiteY27" fmla="*/ 5245 h 10000"/>
              <a:gd name="connsiteX28" fmla="*/ 2573 w 10000"/>
              <a:gd name="connsiteY28" fmla="*/ 5392 h 10000"/>
              <a:gd name="connsiteX29" fmla="*/ 2573 w 10000"/>
              <a:gd name="connsiteY29" fmla="*/ 6470 h 10000"/>
              <a:gd name="connsiteX30" fmla="*/ 2527 w 10000"/>
              <a:gd name="connsiteY30" fmla="*/ 6470 h 10000"/>
              <a:gd name="connsiteX31" fmla="*/ 574 w 10000"/>
              <a:gd name="connsiteY31" fmla="*/ 4561 h 10000"/>
              <a:gd name="connsiteX32" fmla="*/ 2479 w 10000"/>
              <a:gd name="connsiteY32" fmla="*/ 2550 h 10000"/>
              <a:gd name="connsiteX33" fmla="*/ 2479 w 10000"/>
              <a:gd name="connsiteY33" fmla="*/ 2550 h 10000"/>
              <a:gd name="connsiteX34" fmla="*/ 2527 w 10000"/>
              <a:gd name="connsiteY34" fmla="*/ 2550 h 10000"/>
              <a:gd name="connsiteX35" fmla="*/ 2765 w 10000"/>
              <a:gd name="connsiteY35" fmla="*/ 2550 h 10000"/>
              <a:gd name="connsiteX36" fmla="*/ 3051 w 10000"/>
              <a:gd name="connsiteY36" fmla="*/ 2353 h 10000"/>
              <a:gd name="connsiteX37" fmla="*/ 3098 w 10000"/>
              <a:gd name="connsiteY37" fmla="*/ 2108 h 10000"/>
              <a:gd name="connsiteX38" fmla="*/ 4954 w 10000"/>
              <a:gd name="connsiteY38" fmla="*/ 588 h 10000"/>
              <a:gd name="connsiteX39" fmla="*/ 6523 w 10000"/>
              <a:gd name="connsiteY39" fmla="*/ 1423 h 10000"/>
              <a:gd name="connsiteX40" fmla="*/ 6668 w 10000"/>
              <a:gd name="connsiteY40" fmla="*/ 1667 h 10000"/>
              <a:gd name="connsiteX41" fmla="*/ 6953 w 10000"/>
              <a:gd name="connsiteY41" fmla="*/ 1765 h 10000"/>
              <a:gd name="connsiteX42" fmla="*/ 7141 w 10000"/>
              <a:gd name="connsiteY42" fmla="*/ 1667 h 10000"/>
              <a:gd name="connsiteX43" fmla="*/ 7477 w 10000"/>
              <a:gd name="connsiteY43" fmla="*/ 1569 h 10000"/>
              <a:gd name="connsiteX44" fmla="*/ 9335 w 10000"/>
              <a:gd name="connsiteY44" fmla="*/ 2992 h 10000"/>
              <a:gd name="connsiteX45" fmla="*/ 9572 w 10000"/>
              <a:gd name="connsiteY45" fmla="*/ 3188 h 10000"/>
              <a:gd name="connsiteX46" fmla="*/ 8285 w 10000"/>
              <a:gd name="connsiteY46" fmla="*/ 6029 h 10000"/>
              <a:gd name="connsiteX47" fmla="*/ 8285 w 10000"/>
              <a:gd name="connsiteY47" fmla="*/ 6029 h 10000"/>
              <a:gd name="connsiteX48" fmla="*/ 8285 w 10000"/>
              <a:gd name="connsiteY48" fmla="*/ 9756 h 10000"/>
              <a:gd name="connsiteX49" fmla="*/ 4431 w 10000"/>
              <a:gd name="connsiteY49" fmla="*/ 9756 h 10000"/>
              <a:gd name="connsiteX50" fmla="*/ 4431 w 10000"/>
              <a:gd name="connsiteY50" fmla="*/ 6029 h 10000"/>
              <a:gd name="connsiteX51" fmla="*/ 8285 w 10000"/>
              <a:gd name="connsiteY51" fmla="*/ 6029 h 10000"/>
              <a:gd name="connsiteX52" fmla="*/ 3907 w 10000"/>
              <a:gd name="connsiteY52" fmla="*/ 3923 h 10000"/>
              <a:gd name="connsiteX53" fmla="*/ 3907 w 10000"/>
              <a:gd name="connsiteY53" fmla="*/ 3923 h 10000"/>
              <a:gd name="connsiteX54" fmla="*/ 4239 w 10000"/>
              <a:gd name="connsiteY54" fmla="*/ 3923 h 10000"/>
              <a:gd name="connsiteX55" fmla="*/ 4239 w 10000"/>
              <a:gd name="connsiteY55" fmla="*/ 4266 h 10000"/>
              <a:gd name="connsiteX56" fmla="*/ 3907 w 10000"/>
              <a:gd name="connsiteY56" fmla="*/ 4266 h 10000"/>
              <a:gd name="connsiteX57" fmla="*/ 3907 w 10000"/>
              <a:gd name="connsiteY57" fmla="*/ 3923 h 10000"/>
              <a:gd name="connsiteX58" fmla="*/ 3907 w 10000"/>
              <a:gd name="connsiteY58" fmla="*/ 4462 h 10000"/>
              <a:gd name="connsiteX59" fmla="*/ 3907 w 10000"/>
              <a:gd name="connsiteY59" fmla="*/ 4462 h 10000"/>
              <a:gd name="connsiteX60" fmla="*/ 5336 w 10000"/>
              <a:gd name="connsiteY60" fmla="*/ 4462 h 10000"/>
              <a:gd name="connsiteX61" fmla="*/ 5336 w 10000"/>
              <a:gd name="connsiteY61" fmla="*/ 5245 h 10000"/>
              <a:gd name="connsiteX62" fmla="*/ 3907 w 10000"/>
              <a:gd name="connsiteY62" fmla="*/ 5245 h 10000"/>
              <a:gd name="connsiteX63" fmla="*/ 3907 w 10000"/>
              <a:gd name="connsiteY63" fmla="*/ 4462 h 10000"/>
              <a:gd name="connsiteX64" fmla="*/ 2813 w 10000"/>
              <a:gd name="connsiteY64" fmla="*/ 5490 h 10000"/>
              <a:gd name="connsiteX65" fmla="*/ 2813 w 10000"/>
              <a:gd name="connsiteY65" fmla="*/ 5490 h 10000"/>
              <a:gd name="connsiteX66" fmla="*/ 3145 w 10000"/>
              <a:gd name="connsiteY66" fmla="*/ 5490 h 10000"/>
              <a:gd name="connsiteX67" fmla="*/ 3145 w 10000"/>
              <a:gd name="connsiteY67" fmla="*/ 5833 h 10000"/>
              <a:gd name="connsiteX68" fmla="*/ 2813 w 10000"/>
              <a:gd name="connsiteY68" fmla="*/ 5833 h 10000"/>
              <a:gd name="connsiteX69" fmla="*/ 2813 w 10000"/>
              <a:gd name="connsiteY69" fmla="*/ 5490 h 10000"/>
              <a:gd name="connsiteX70" fmla="*/ 2813 w 10000"/>
              <a:gd name="connsiteY70" fmla="*/ 6029 h 10000"/>
              <a:gd name="connsiteX71" fmla="*/ 2813 w 10000"/>
              <a:gd name="connsiteY71" fmla="*/ 6029 h 10000"/>
              <a:gd name="connsiteX72" fmla="*/ 4239 w 10000"/>
              <a:gd name="connsiteY72" fmla="*/ 6029 h 10000"/>
              <a:gd name="connsiteX73" fmla="*/ 4239 w 10000"/>
              <a:gd name="connsiteY73" fmla="*/ 9756 h 10000"/>
              <a:gd name="connsiteX74" fmla="*/ 2813 w 10000"/>
              <a:gd name="connsiteY74" fmla="*/ 9756 h 10000"/>
              <a:gd name="connsiteX75" fmla="*/ 2813 w 10000"/>
              <a:gd name="connsiteY75" fmla="*/ 6029 h 10000"/>
              <a:gd name="connsiteX76" fmla="*/ 4764 w 10000"/>
              <a:gd name="connsiteY76" fmla="*/ 8040 h 10000"/>
              <a:gd name="connsiteX77" fmla="*/ 4764 w 10000"/>
              <a:gd name="connsiteY77" fmla="*/ 8040 h 10000"/>
              <a:gd name="connsiteX78" fmla="*/ 4764 w 10000"/>
              <a:gd name="connsiteY78" fmla="*/ 7795 h 10000"/>
              <a:gd name="connsiteX79" fmla="*/ 4811 w 10000"/>
              <a:gd name="connsiteY79" fmla="*/ 7746 h 10000"/>
              <a:gd name="connsiteX80" fmla="*/ 5669 w 10000"/>
              <a:gd name="connsiteY80" fmla="*/ 7206 h 10000"/>
              <a:gd name="connsiteX81" fmla="*/ 5717 w 10000"/>
              <a:gd name="connsiteY81" fmla="*/ 7254 h 10000"/>
              <a:gd name="connsiteX82" fmla="*/ 5717 w 10000"/>
              <a:gd name="connsiteY82" fmla="*/ 7502 h 10000"/>
              <a:gd name="connsiteX83" fmla="*/ 5669 w 10000"/>
              <a:gd name="connsiteY83" fmla="*/ 7550 h 10000"/>
              <a:gd name="connsiteX84" fmla="*/ 5050 w 10000"/>
              <a:gd name="connsiteY84" fmla="*/ 7942 h 10000"/>
              <a:gd name="connsiteX85" fmla="*/ 5669 w 10000"/>
              <a:gd name="connsiteY85" fmla="*/ 8286 h 10000"/>
              <a:gd name="connsiteX86" fmla="*/ 5717 w 10000"/>
              <a:gd name="connsiteY86" fmla="*/ 8335 h 10000"/>
              <a:gd name="connsiteX87" fmla="*/ 5717 w 10000"/>
              <a:gd name="connsiteY87" fmla="*/ 8579 h 10000"/>
              <a:gd name="connsiteX88" fmla="*/ 5669 w 10000"/>
              <a:gd name="connsiteY88" fmla="*/ 8579 h 10000"/>
              <a:gd name="connsiteX89" fmla="*/ 4811 w 10000"/>
              <a:gd name="connsiteY89" fmla="*/ 8090 h 10000"/>
              <a:gd name="connsiteX90" fmla="*/ 4764 w 10000"/>
              <a:gd name="connsiteY90" fmla="*/ 8040 h 10000"/>
              <a:gd name="connsiteX91" fmla="*/ 7002 w 10000"/>
              <a:gd name="connsiteY91" fmla="*/ 8579 h 10000"/>
              <a:gd name="connsiteX92" fmla="*/ 7002 w 10000"/>
              <a:gd name="connsiteY92" fmla="*/ 8579 h 10000"/>
              <a:gd name="connsiteX93" fmla="*/ 7002 w 10000"/>
              <a:gd name="connsiteY93" fmla="*/ 8335 h 10000"/>
              <a:gd name="connsiteX94" fmla="*/ 7047 w 10000"/>
              <a:gd name="connsiteY94" fmla="*/ 8286 h 10000"/>
              <a:gd name="connsiteX95" fmla="*/ 7667 w 10000"/>
              <a:gd name="connsiteY95" fmla="*/ 7894 h 10000"/>
              <a:gd name="connsiteX96" fmla="*/ 7047 w 10000"/>
              <a:gd name="connsiteY96" fmla="*/ 7550 h 10000"/>
              <a:gd name="connsiteX97" fmla="*/ 7002 w 10000"/>
              <a:gd name="connsiteY97" fmla="*/ 7450 h 10000"/>
              <a:gd name="connsiteX98" fmla="*/ 7002 w 10000"/>
              <a:gd name="connsiteY98" fmla="*/ 7254 h 10000"/>
              <a:gd name="connsiteX99" fmla="*/ 7047 w 10000"/>
              <a:gd name="connsiteY99" fmla="*/ 7206 h 10000"/>
              <a:gd name="connsiteX100" fmla="*/ 7906 w 10000"/>
              <a:gd name="connsiteY100" fmla="*/ 7746 h 10000"/>
              <a:gd name="connsiteX101" fmla="*/ 7954 w 10000"/>
              <a:gd name="connsiteY101" fmla="*/ 7795 h 10000"/>
              <a:gd name="connsiteX102" fmla="*/ 7954 w 10000"/>
              <a:gd name="connsiteY102" fmla="*/ 8040 h 10000"/>
              <a:gd name="connsiteX103" fmla="*/ 7906 w 10000"/>
              <a:gd name="connsiteY103" fmla="*/ 8090 h 10000"/>
              <a:gd name="connsiteX104" fmla="*/ 7047 w 10000"/>
              <a:gd name="connsiteY104" fmla="*/ 8579 h 10000"/>
              <a:gd name="connsiteX105" fmla="*/ 7002 w 10000"/>
              <a:gd name="connsiteY105" fmla="*/ 8579 h 10000"/>
              <a:gd name="connsiteX106" fmla="*/ 6002 w 10000"/>
              <a:gd name="connsiteY106" fmla="*/ 8579 h 10000"/>
              <a:gd name="connsiteX107" fmla="*/ 6002 w 10000"/>
              <a:gd name="connsiteY107" fmla="*/ 8579 h 10000"/>
              <a:gd name="connsiteX108" fmla="*/ 6476 w 10000"/>
              <a:gd name="connsiteY108" fmla="*/ 7254 h 10000"/>
              <a:gd name="connsiteX109" fmla="*/ 6523 w 10000"/>
              <a:gd name="connsiteY109" fmla="*/ 7206 h 10000"/>
              <a:gd name="connsiteX110" fmla="*/ 6715 w 10000"/>
              <a:gd name="connsiteY110" fmla="*/ 7206 h 10000"/>
              <a:gd name="connsiteX111" fmla="*/ 6715 w 10000"/>
              <a:gd name="connsiteY111" fmla="*/ 7254 h 10000"/>
              <a:gd name="connsiteX112" fmla="*/ 6239 w 10000"/>
              <a:gd name="connsiteY112" fmla="*/ 8579 h 10000"/>
              <a:gd name="connsiteX113" fmla="*/ 6190 w 10000"/>
              <a:gd name="connsiteY113" fmla="*/ 8628 h 10000"/>
              <a:gd name="connsiteX114" fmla="*/ 6002 w 10000"/>
              <a:gd name="connsiteY114" fmla="*/ 8628 h 10000"/>
              <a:gd name="connsiteX115" fmla="*/ 6002 w 10000"/>
              <a:gd name="connsiteY115" fmla="*/ 8579 h 10000"/>
              <a:gd name="connsiteX116" fmla="*/ 3001 w 10000"/>
              <a:gd name="connsiteY116" fmla="*/ 6373 h 10000"/>
              <a:gd name="connsiteX117" fmla="*/ 3001 w 10000"/>
              <a:gd name="connsiteY117" fmla="*/ 6373 h 10000"/>
              <a:gd name="connsiteX118" fmla="*/ 4002 w 10000"/>
              <a:gd name="connsiteY118" fmla="*/ 6373 h 10000"/>
              <a:gd name="connsiteX119" fmla="*/ 4002 w 10000"/>
              <a:gd name="connsiteY119" fmla="*/ 6617 h 10000"/>
              <a:gd name="connsiteX120" fmla="*/ 3001 w 10000"/>
              <a:gd name="connsiteY120" fmla="*/ 6617 h 10000"/>
              <a:gd name="connsiteX121" fmla="*/ 3001 w 10000"/>
              <a:gd name="connsiteY121" fmla="*/ 6373 h 10000"/>
              <a:gd name="connsiteX122" fmla="*/ 3335 w 10000"/>
              <a:gd name="connsiteY122" fmla="*/ 9216 h 10000"/>
              <a:gd name="connsiteX123" fmla="*/ 3335 w 10000"/>
              <a:gd name="connsiteY123" fmla="*/ 9216 h 10000"/>
              <a:gd name="connsiteX124" fmla="*/ 4002 w 10000"/>
              <a:gd name="connsiteY124" fmla="*/ 9216 h 10000"/>
              <a:gd name="connsiteX125" fmla="*/ 4002 w 10000"/>
              <a:gd name="connsiteY125" fmla="*/ 9462 h 10000"/>
              <a:gd name="connsiteX126" fmla="*/ 3335 w 10000"/>
              <a:gd name="connsiteY126" fmla="*/ 9462 h 10000"/>
              <a:gd name="connsiteX127" fmla="*/ 3335 w 10000"/>
              <a:gd name="connsiteY127" fmla="*/ 9216 h 10000"/>
              <a:gd name="connsiteX128" fmla="*/ 3335 w 10000"/>
              <a:gd name="connsiteY128" fmla="*/ 6961 h 10000"/>
              <a:gd name="connsiteX129" fmla="*/ 3335 w 10000"/>
              <a:gd name="connsiteY129" fmla="*/ 6961 h 10000"/>
              <a:gd name="connsiteX130" fmla="*/ 4002 w 10000"/>
              <a:gd name="connsiteY130" fmla="*/ 6961 h 10000"/>
              <a:gd name="connsiteX131" fmla="*/ 4002 w 10000"/>
              <a:gd name="connsiteY131" fmla="*/ 7157 h 10000"/>
              <a:gd name="connsiteX132" fmla="*/ 3335 w 10000"/>
              <a:gd name="connsiteY132" fmla="*/ 7157 h 10000"/>
              <a:gd name="connsiteX133" fmla="*/ 3335 w 10000"/>
              <a:gd name="connsiteY133" fmla="*/ 6961 h 10000"/>
              <a:gd name="connsiteX134" fmla="*/ 3335 w 10000"/>
              <a:gd name="connsiteY134" fmla="*/ 7502 h 10000"/>
              <a:gd name="connsiteX135" fmla="*/ 3335 w 10000"/>
              <a:gd name="connsiteY135" fmla="*/ 7502 h 10000"/>
              <a:gd name="connsiteX136" fmla="*/ 4002 w 10000"/>
              <a:gd name="connsiteY136" fmla="*/ 7502 h 10000"/>
              <a:gd name="connsiteX137" fmla="*/ 4002 w 10000"/>
              <a:gd name="connsiteY137" fmla="*/ 7746 h 10000"/>
              <a:gd name="connsiteX138" fmla="*/ 3335 w 10000"/>
              <a:gd name="connsiteY138" fmla="*/ 7746 h 10000"/>
              <a:gd name="connsiteX139" fmla="*/ 3335 w 10000"/>
              <a:gd name="connsiteY139" fmla="*/ 7502 h 10000"/>
              <a:gd name="connsiteX140" fmla="*/ 3001 w 10000"/>
              <a:gd name="connsiteY140" fmla="*/ 8090 h 10000"/>
              <a:gd name="connsiteX141" fmla="*/ 3001 w 10000"/>
              <a:gd name="connsiteY141" fmla="*/ 8090 h 10000"/>
              <a:gd name="connsiteX142" fmla="*/ 4002 w 10000"/>
              <a:gd name="connsiteY142" fmla="*/ 8090 h 10000"/>
              <a:gd name="connsiteX143" fmla="*/ 4002 w 10000"/>
              <a:gd name="connsiteY143" fmla="*/ 8286 h 10000"/>
              <a:gd name="connsiteX144" fmla="*/ 3001 w 10000"/>
              <a:gd name="connsiteY144" fmla="*/ 8286 h 10000"/>
              <a:gd name="connsiteX145" fmla="*/ 3001 w 10000"/>
              <a:gd name="connsiteY145" fmla="*/ 8090 h 10000"/>
              <a:gd name="connsiteX146" fmla="*/ 3335 w 10000"/>
              <a:gd name="connsiteY146" fmla="*/ 8628 h 10000"/>
              <a:gd name="connsiteX147" fmla="*/ 3335 w 10000"/>
              <a:gd name="connsiteY147" fmla="*/ 8628 h 10000"/>
              <a:gd name="connsiteX148" fmla="*/ 4002 w 10000"/>
              <a:gd name="connsiteY148" fmla="*/ 8628 h 10000"/>
              <a:gd name="connsiteX149" fmla="*/ 4002 w 10000"/>
              <a:gd name="connsiteY149" fmla="*/ 8874 h 10000"/>
              <a:gd name="connsiteX150" fmla="*/ 3335 w 10000"/>
              <a:gd name="connsiteY150" fmla="*/ 8874 h 10000"/>
              <a:gd name="connsiteX151" fmla="*/ 3335 w 10000"/>
              <a:gd name="connsiteY151" fmla="*/ 8628 h 10000"/>
              <a:gd name="connsiteX0" fmla="*/ 9335 w 10000"/>
              <a:gd name="connsiteY0" fmla="*/ 2992 h 10000"/>
              <a:gd name="connsiteX1" fmla="*/ 10000 w 10000"/>
              <a:gd name="connsiteY1" fmla="*/ 2550 h 10000"/>
              <a:gd name="connsiteX2" fmla="*/ 9811 w 10000"/>
              <a:gd name="connsiteY2" fmla="*/ 2550 h 10000"/>
              <a:gd name="connsiteX3" fmla="*/ 7714 w 10000"/>
              <a:gd name="connsiteY3" fmla="*/ 980 h 10000"/>
              <a:gd name="connsiteX4" fmla="*/ 7002 w 10000"/>
              <a:gd name="connsiteY4" fmla="*/ 1128 h 10000"/>
              <a:gd name="connsiteX5" fmla="*/ 4954 w 10000"/>
              <a:gd name="connsiteY5" fmla="*/ 0 h 10000"/>
              <a:gd name="connsiteX6" fmla="*/ 2527 w 10000"/>
              <a:gd name="connsiteY6" fmla="*/ 1961 h 10000"/>
              <a:gd name="connsiteX7" fmla="*/ 2479 w 10000"/>
              <a:gd name="connsiteY7" fmla="*/ 1961 h 10000"/>
              <a:gd name="connsiteX8" fmla="*/ 2 w 10000"/>
              <a:gd name="connsiteY8" fmla="*/ 4462 h 10000"/>
              <a:gd name="connsiteX9" fmla="*/ 2527 w 10000"/>
              <a:gd name="connsiteY9" fmla="*/ 7058 h 10000"/>
              <a:gd name="connsiteX10" fmla="*/ 2573 w 10000"/>
              <a:gd name="connsiteY10" fmla="*/ 7058 h 10000"/>
              <a:gd name="connsiteX11" fmla="*/ 2573 w 10000"/>
              <a:gd name="connsiteY11" fmla="*/ 10000 h 10000"/>
              <a:gd name="connsiteX12" fmla="*/ 8476 w 10000"/>
              <a:gd name="connsiteY12" fmla="*/ 10000 h 10000"/>
              <a:gd name="connsiteX13" fmla="*/ 8476 w 10000"/>
              <a:gd name="connsiteY13" fmla="*/ 5392 h 10000"/>
              <a:gd name="connsiteX14" fmla="*/ 8381 w 10000"/>
              <a:gd name="connsiteY14" fmla="*/ 5245 h 10000"/>
              <a:gd name="connsiteX15" fmla="*/ 5526 w 10000"/>
              <a:gd name="connsiteY15" fmla="*/ 5245 h 10000"/>
              <a:gd name="connsiteX16" fmla="*/ 5526 w 10000"/>
              <a:gd name="connsiteY16" fmla="*/ 4462 h 10000"/>
              <a:gd name="connsiteX17" fmla="*/ 9382 w 10000"/>
              <a:gd name="connsiteY17" fmla="*/ 4462 h 10000"/>
              <a:gd name="connsiteX18" fmla="*/ 9382 w 10000"/>
              <a:gd name="connsiteY18" fmla="*/ 8187 h 10000"/>
              <a:gd name="connsiteX19" fmla="*/ 8717 w 10000"/>
              <a:gd name="connsiteY19" fmla="*/ 8187 h 10000"/>
              <a:gd name="connsiteX20" fmla="*/ 8717 w 10000"/>
              <a:gd name="connsiteY20" fmla="*/ 8432 h 10000"/>
              <a:gd name="connsiteX21" fmla="*/ 9572 w 10000"/>
              <a:gd name="connsiteY21" fmla="*/ 8432 h 10000"/>
              <a:gd name="connsiteX22" fmla="*/ 9572 w 10000"/>
              <a:gd name="connsiteY22" fmla="*/ 3777 h 10000"/>
              <a:gd name="connsiteX23" fmla="*/ 9479 w 10000"/>
              <a:gd name="connsiteY23" fmla="*/ 3678 h 10000"/>
              <a:gd name="connsiteX24" fmla="*/ 3765 w 10000"/>
              <a:gd name="connsiteY24" fmla="*/ 3678 h 10000"/>
              <a:gd name="connsiteX25" fmla="*/ 3668 w 10000"/>
              <a:gd name="connsiteY25" fmla="*/ 3777 h 10000"/>
              <a:gd name="connsiteX26" fmla="*/ 3668 w 10000"/>
              <a:gd name="connsiteY26" fmla="*/ 5245 h 10000"/>
              <a:gd name="connsiteX27" fmla="*/ 2669 w 10000"/>
              <a:gd name="connsiteY27" fmla="*/ 5245 h 10000"/>
              <a:gd name="connsiteX28" fmla="*/ 2573 w 10000"/>
              <a:gd name="connsiteY28" fmla="*/ 5392 h 10000"/>
              <a:gd name="connsiteX29" fmla="*/ 2573 w 10000"/>
              <a:gd name="connsiteY29" fmla="*/ 6470 h 10000"/>
              <a:gd name="connsiteX30" fmla="*/ 2527 w 10000"/>
              <a:gd name="connsiteY30" fmla="*/ 6470 h 10000"/>
              <a:gd name="connsiteX31" fmla="*/ 574 w 10000"/>
              <a:gd name="connsiteY31" fmla="*/ 4561 h 10000"/>
              <a:gd name="connsiteX32" fmla="*/ 2479 w 10000"/>
              <a:gd name="connsiteY32" fmla="*/ 2550 h 10000"/>
              <a:gd name="connsiteX33" fmla="*/ 2479 w 10000"/>
              <a:gd name="connsiteY33" fmla="*/ 2550 h 10000"/>
              <a:gd name="connsiteX34" fmla="*/ 2527 w 10000"/>
              <a:gd name="connsiteY34" fmla="*/ 2550 h 10000"/>
              <a:gd name="connsiteX35" fmla="*/ 2765 w 10000"/>
              <a:gd name="connsiteY35" fmla="*/ 2550 h 10000"/>
              <a:gd name="connsiteX36" fmla="*/ 3051 w 10000"/>
              <a:gd name="connsiteY36" fmla="*/ 2353 h 10000"/>
              <a:gd name="connsiteX37" fmla="*/ 3098 w 10000"/>
              <a:gd name="connsiteY37" fmla="*/ 2108 h 10000"/>
              <a:gd name="connsiteX38" fmla="*/ 4954 w 10000"/>
              <a:gd name="connsiteY38" fmla="*/ 588 h 10000"/>
              <a:gd name="connsiteX39" fmla="*/ 6523 w 10000"/>
              <a:gd name="connsiteY39" fmla="*/ 1423 h 10000"/>
              <a:gd name="connsiteX40" fmla="*/ 6668 w 10000"/>
              <a:gd name="connsiteY40" fmla="*/ 1667 h 10000"/>
              <a:gd name="connsiteX41" fmla="*/ 6953 w 10000"/>
              <a:gd name="connsiteY41" fmla="*/ 1765 h 10000"/>
              <a:gd name="connsiteX42" fmla="*/ 7141 w 10000"/>
              <a:gd name="connsiteY42" fmla="*/ 1667 h 10000"/>
              <a:gd name="connsiteX43" fmla="*/ 7477 w 10000"/>
              <a:gd name="connsiteY43" fmla="*/ 1569 h 10000"/>
              <a:gd name="connsiteX44" fmla="*/ 9335 w 10000"/>
              <a:gd name="connsiteY44" fmla="*/ 2992 h 10000"/>
              <a:gd name="connsiteX45" fmla="*/ 8285 w 10000"/>
              <a:gd name="connsiteY45" fmla="*/ 6029 h 10000"/>
              <a:gd name="connsiteX46" fmla="*/ 8285 w 10000"/>
              <a:gd name="connsiteY46" fmla="*/ 6029 h 10000"/>
              <a:gd name="connsiteX47" fmla="*/ 8285 w 10000"/>
              <a:gd name="connsiteY47" fmla="*/ 9756 h 10000"/>
              <a:gd name="connsiteX48" fmla="*/ 4431 w 10000"/>
              <a:gd name="connsiteY48" fmla="*/ 9756 h 10000"/>
              <a:gd name="connsiteX49" fmla="*/ 4431 w 10000"/>
              <a:gd name="connsiteY49" fmla="*/ 6029 h 10000"/>
              <a:gd name="connsiteX50" fmla="*/ 8285 w 10000"/>
              <a:gd name="connsiteY50" fmla="*/ 6029 h 10000"/>
              <a:gd name="connsiteX51" fmla="*/ 3907 w 10000"/>
              <a:gd name="connsiteY51" fmla="*/ 3923 h 10000"/>
              <a:gd name="connsiteX52" fmla="*/ 3907 w 10000"/>
              <a:gd name="connsiteY52" fmla="*/ 3923 h 10000"/>
              <a:gd name="connsiteX53" fmla="*/ 4239 w 10000"/>
              <a:gd name="connsiteY53" fmla="*/ 3923 h 10000"/>
              <a:gd name="connsiteX54" fmla="*/ 4239 w 10000"/>
              <a:gd name="connsiteY54" fmla="*/ 4266 h 10000"/>
              <a:gd name="connsiteX55" fmla="*/ 3907 w 10000"/>
              <a:gd name="connsiteY55" fmla="*/ 4266 h 10000"/>
              <a:gd name="connsiteX56" fmla="*/ 3907 w 10000"/>
              <a:gd name="connsiteY56" fmla="*/ 3923 h 10000"/>
              <a:gd name="connsiteX57" fmla="*/ 3907 w 10000"/>
              <a:gd name="connsiteY57" fmla="*/ 4462 h 10000"/>
              <a:gd name="connsiteX58" fmla="*/ 3907 w 10000"/>
              <a:gd name="connsiteY58" fmla="*/ 4462 h 10000"/>
              <a:gd name="connsiteX59" fmla="*/ 5336 w 10000"/>
              <a:gd name="connsiteY59" fmla="*/ 4462 h 10000"/>
              <a:gd name="connsiteX60" fmla="*/ 5336 w 10000"/>
              <a:gd name="connsiteY60" fmla="*/ 5245 h 10000"/>
              <a:gd name="connsiteX61" fmla="*/ 3907 w 10000"/>
              <a:gd name="connsiteY61" fmla="*/ 5245 h 10000"/>
              <a:gd name="connsiteX62" fmla="*/ 3907 w 10000"/>
              <a:gd name="connsiteY62" fmla="*/ 4462 h 10000"/>
              <a:gd name="connsiteX63" fmla="*/ 2813 w 10000"/>
              <a:gd name="connsiteY63" fmla="*/ 5490 h 10000"/>
              <a:gd name="connsiteX64" fmla="*/ 2813 w 10000"/>
              <a:gd name="connsiteY64" fmla="*/ 5490 h 10000"/>
              <a:gd name="connsiteX65" fmla="*/ 3145 w 10000"/>
              <a:gd name="connsiteY65" fmla="*/ 5490 h 10000"/>
              <a:gd name="connsiteX66" fmla="*/ 3145 w 10000"/>
              <a:gd name="connsiteY66" fmla="*/ 5833 h 10000"/>
              <a:gd name="connsiteX67" fmla="*/ 2813 w 10000"/>
              <a:gd name="connsiteY67" fmla="*/ 5833 h 10000"/>
              <a:gd name="connsiteX68" fmla="*/ 2813 w 10000"/>
              <a:gd name="connsiteY68" fmla="*/ 5490 h 10000"/>
              <a:gd name="connsiteX69" fmla="*/ 2813 w 10000"/>
              <a:gd name="connsiteY69" fmla="*/ 6029 h 10000"/>
              <a:gd name="connsiteX70" fmla="*/ 2813 w 10000"/>
              <a:gd name="connsiteY70" fmla="*/ 6029 h 10000"/>
              <a:gd name="connsiteX71" fmla="*/ 4239 w 10000"/>
              <a:gd name="connsiteY71" fmla="*/ 6029 h 10000"/>
              <a:gd name="connsiteX72" fmla="*/ 4239 w 10000"/>
              <a:gd name="connsiteY72" fmla="*/ 9756 h 10000"/>
              <a:gd name="connsiteX73" fmla="*/ 2813 w 10000"/>
              <a:gd name="connsiteY73" fmla="*/ 9756 h 10000"/>
              <a:gd name="connsiteX74" fmla="*/ 2813 w 10000"/>
              <a:gd name="connsiteY74" fmla="*/ 6029 h 10000"/>
              <a:gd name="connsiteX75" fmla="*/ 4764 w 10000"/>
              <a:gd name="connsiteY75" fmla="*/ 8040 h 10000"/>
              <a:gd name="connsiteX76" fmla="*/ 4764 w 10000"/>
              <a:gd name="connsiteY76" fmla="*/ 8040 h 10000"/>
              <a:gd name="connsiteX77" fmla="*/ 4764 w 10000"/>
              <a:gd name="connsiteY77" fmla="*/ 7795 h 10000"/>
              <a:gd name="connsiteX78" fmla="*/ 4811 w 10000"/>
              <a:gd name="connsiteY78" fmla="*/ 7746 h 10000"/>
              <a:gd name="connsiteX79" fmla="*/ 5669 w 10000"/>
              <a:gd name="connsiteY79" fmla="*/ 7206 h 10000"/>
              <a:gd name="connsiteX80" fmla="*/ 5717 w 10000"/>
              <a:gd name="connsiteY80" fmla="*/ 7254 h 10000"/>
              <a:gd name="connsiteX81" fmla="*/ 5717 w 10000"/>
              <a:gd name="connsiteY81" fmla="*/ 7502 h 10000"/>
              <a:gd name="connsiteX82" fmla="*/ 5669 w 10000"/>
              <a:gd name="connsiteY82" fmla="*/ 7550 h 10000"/>
              <a:gd name="connsiteX83" fmla="*/ 5050 w 10000"/>
              <a:gd name="connsiteY83" fmla="*/ 7942 h 10000"/>
              <a:gd name="connsiteX84" fmla="*/ 5669 w 10000"/>
              <a:gd name="connsiteY84" fmla="*/ 8286 h 10000"/>
              <a:gd name="connsiteX85" fmla="*/ 5717 w 10000"/>
              <a:gd name="connsiteY85" fmla="*/ 8335 h 10000"/>
              <a:gd name="connsiteX86" fmla="*/ 5717 w 10000"/>
              <a:gd name="connsiteY86" fmla="*/ 8579 h 10000"/>
              <a:gd name="connsiteX87" fmla="*/ 5669 w 10000"/>
              <a:gd name="connsiteY87" fmla="*/ 8579 h 10000"/>
              <a:gd name="connsiteX88" fmla="*/ 4811 w 10000"/>
              <a:gd name="connsiteY88" fmla="*/ 8090 h 10000"/>
              <a:gd name="connsiteX89" fmla="*/ 4764 w 10000"/>
              <a:gd name="connsiteY89" fmla="*/ 8040 h 10000"/>
              <a:gd name="connsiteX90" fmla="*/ 7002 w 10000"/>
              <a:gd name="connsiteY90" fmla="*/ 8579 h 10000"/>
              <a:gd name="connsiteX91" fmla="*/ 7002 w 10000"/>
              <a:gd name="connsiteY91" fmla="*/ 8579 h 10000"/>
              <a:gd name="connsiteX92" fmla="*/ 7002 w 10000"/>
              <a:gd name="connsiteY92" fmla="*/ 8335 h 10000"/>
              <a:gd name="connsiteX93" fmla="*/ 7047 w 10000"/>
              <a:gd name="connsiteY93" fmla="*/ 8286 h 10000"/>
              <a:gd name="connsiteX94" fmla="*/ 7667 w 10000"/>
              <a:gd name="connsiteY94" fmla="*/ 7894 h 10000"/>
              <a:gd name="connsiteX95" fmla="*/ 7047 w 10000"/>
              <a:gd name="connsiteY95" fmla="*/ 7550 h 10000"/>
              <a:gd name="connsiteX96" fmla="*/ 7002 w 10000"/>
              <a:gd name="connsiteY96" fmla="*/ 7450 h 10000"/>
              <a:gd name="connsiteX97" fmla="*/ 7002 w 10000"/>
              <a:gd name="connsiteY97" fmla="*/ 7254 h 10000"/>
              <a:gd name="connsiteX98" fmla="*/ 7047 w 10000"/>
              <a:gd name="connsiteY98" fmla="*/ 7206 h 10000"/>
              <a:gd name="connsiteX99" fmla="*/ 7906 w 10000"/>
              <a:gd name="connsiteY99" fmla="*/ 7746 h 10000"/>
              <a:gd name="connsiteX100" fmla="*/ 7954 w 10000"/>
              <a:gd name="connsiteY100" fmla="*/ 7795 h 10000"/>
              <a:gd name="connsiteX101" fmla="*/ 7954 w 10000"/>
              <a:gd name="connsiteY101" fmla="*/ 8040 h 10000"/>
              <a:gd name="connsiteX102" fmla="*/ 7906 w 10000"/>
              <a:gd name="connsiteY102" fmla="*/ 8090 h 10000"/>
              <a:gd name="connsiteX103" fmla="*/ 7047 w 10000"/>
              <a:gd name="connsiteY103" fmla="*/ 8579 h 10000"/>
              <a:gd name="connsiteX104" fmla="*/ 7002 w 10000"/>
              <a:gd name="connsiteY104" fmla="*/ 8579 h 10000"/>
              <a:gd name="connsiteX105" fmla="*/ 6002 w 10000"/>
              <a:gd name="connsiteY105" fmla="*/ 8579 h 10000"/>
              <a:gd name="connsiteX106" fmla="*/ 6002 w 10000"/>
              <a:gd name="connsiteY106" fmla="*/ 8579 h 10000"/>
              <a:gd name="connsiteX107" fmla="*/ 6476 w 10000"/>
              <a:gd name="connsiteY107" fmla="*/ 7254 h 10000"/>
              <a:gd name="connsiteX108" fmla="*/ 6523 w 10000"/>
              <a:gd name="connsiteY108" fmla="*/ 7206 h 10000"/>
              <a:gd name="connsiteX109" fmla="*/ 6715 w 10000"/>
              <a:gd name="connsiteY109" fmla="*/ 7206 h 10000"/>
              <a:gd name="connsiteX110" fmla="*/ 6715 w 10000"/>
              <a:gd name="connsiteY110" fmla="*/ 7254 h 10000"/>
              <a:gd name="connsiteX111" fmla="*/ 6239 w 10000"/>
              <a:gd name="connsiteY111" fmla="*/ 8579 h 10000"/>
              <a:gd name="connsiteX112" fmla="*/ 6190 w 10000"/>
              <a:gd name="connsiteY112" fmla="*/ 8628 h 10000"/>
              <a:gd name="connsiteX113" fmla="*/ 6002 w 10000"/>
              <a:gd name="connsiteY113" fmla="*/ 8628 h 10000"/>
              <a:gd name="connsiteX114" fmla="*/ 6002 w 10000"/>
              <a:gd name="connsiteY114" fmla="*/ 8579 h 10000"/>
              <a:gd name="connsiteX115" fmla="*/ 3001 w 10000"/>
              <a:gd name="connsiteY115" fmla="*/ 6373 h 10000"/>
              <a:gd name="connsiteX116" fmla="*/ 3001 w 10000"/>
              <a:gd name="connsiteY116" fmla="*/ 6373 h 10000"/>
              <a:gd name="connsiteX117" fmla="*/ 4002 w 10000"/>
              <a:gd name="connsiteY117" fmla="*/ 6373 h 10000"/>
              <a:gd name="connsiteX118" fmla="*/ 4002 w 10000"/>
              <a:gd name="connsiteY118" fmla="*/ 6617 h 10000"/>
              <a:gd name="connsiteX119" fmla="*/ 3001 w 10000"/>
              <a:gd name="connsiteY119" fmla="*/ 6617 h 10000"/>
              <a:gd name="connsiteX120" fmla="*/ 3001 w 10000"/>
              <a:gd name="connsiteY120" fmla="*/ 6373 h 10000"/>
              <a:gd name="connsiteX121" fmla="*/ 3335 w 10000"/>
              <a:gd name="connsiteY121" fmla="*/ 9216 h 10000"/>
              <a:gd name="connsiteX122" fmla="*/ 3335 w 10000"/>
              <a:gd name="connsiteY122" fmla="*/ 9216 h 10000"/>
              <a:gd name="connsiteX123" fmla="*/ 4002 w 10000"/>
              <a:gd name="connsiteY123" fmla="*/ 9216 h 10000"/>
              <a:gd name="connsiteX124" fmla="*/ 4002 w 10000"/>
              <a:gd name="connsiteY124" fmla="*/ 9462 h 10000"/>
              <a:gd name="connsiteX125" fmla="*/ 3335 w 10000"/>
              <a:gd name="connsiteY125" fmla="*/ 9462 h 10000"/>
              <a:gd name="connsiteX126" fmla="*/ 3335 w 10000"/>
              <a:gd name="connsiteY126" fmla="*/ 9216 h 10000"/>
              <a:gd name="connsiteX127" fmla="*/ 3335 w 10000"/>
              <a:gd name="connsiteY127" fmla="*/ 6961 h 10000"/>
              <a:gd name="connsiteX128" fmla="*/ 3335 w 10000"/>
              <a:gd name="connsiteY128" fmla="*/ 6961 h 10000"/>
              <a:gd name="connsiteX129" fmla="*/ 4002 w 10000"/>
              <a:gd name="connsiteY129" fmla="*/ 6961 h 10000"/>
              <a:gd name="connsiteX130" fmla="*/ 4002 w 10000"/>
              <a:gd name="connsiteY130" fmla="*/ 7157 h 10000"/>
              <a:gd name="connsiteX131" fmla="*/ 3335 w 10000"/>
              <a:gd name="connsiteY131" fmla="*/ 7157 h 10000"/>
              <a:gd name="connsiteX132" fmla="*/ 3335 w 10000"/>
              <a:gd name="connsiteY132" fmla="*/ 6961 h 10000"/>
              <a:gd name="connsiteX133" fmla="*/ 3335 w 10000"/>
              <a:gd name="connsiteY133" fmla="*/ 7502 h 10000"/>
              <a:gd name="connsiteX134" fmla="*/ 3335 w 10000"/>
              <a:gd name="connsiteY134" fmla="*/ 7502 h 10000"/>
              <a:gd name="connsiteX135" fmla="*/ 4002 w 10000"/>
              <a:gd name="connsiteY135" fmla="*/ 7502 h 10000"/>
              <a:gd name="connsiteX136" fmla="*/ 4002 w 10000"/>
              <a:gd name="connsiteY136" fmla="*/ 7746 h 10000"/>
              <a:gd name="connsiteX137" fmla="*/ 3335 w 10000"/>
              <a:gd name="connsiteY137" fmla="*/ 7746 h 10000"/>
              <a:gd name="connsiteX138" fmla="*/ 3335 w 10000"/>
              <a:gd name="connsiteY138" fmla="*/ 7502 h 10000"/>
              <a:gd name="connsiteX139" fmla="*/ 3001 w 10000"/>
              <a:gd name="connsiteY139" fmla="*/ 8090 h 10000"/>
              <a:gd name="connsiteX140" fmla="*/ 3001 w 10000"/>
              <a:gd name="connsiteY140" fmla="*/ 8090 h 10000"/>
              <a:gd name="connsiteX141" fmla="*/ 4002 w 10000"/>
              <a:gd name="connsiteY141" fmla="*/ 8090 h 10000"/>
              <a:gd name="connsiteX142" fmla="*/ 4002 w 10000"/>
              <a:gd name="connsiteY142" fmla="*/ 8286 h 10000"/>
              <a:gd name="connsiteX143" fmla="*/ 3001 w 10000"/>
              <a:gd name="connsiteY143" fmla="*/ 8286 h 10000"/>
              <a:gd name="connsiteX144" fmla="*/ 3001 w 10000"/>
              <a:gd name="connsiteY144" fmla="*/ 8090 h 10000"/>
              <a:gd name="connsiteX145" fmla="*/ 3335 w 10000"/>
              <a:gd name="connsiteY145" fmla="*/ 8628 h 10000"/>
              <a:gd name="connsiteX146" fmla="*/ 3335 w 10000"/>
              <a:gd name="connsiteY146" fmla="*/ 8628 h 10000"/>
              <a:gd name="connsiteX147" fmla="*/ 4002 w 10000"/>
              <a:gd name="connsiteY147" fmla="*/ 8628 h 10000"/>
              <a:gd name="connsiteX148" fmla="*/ 4002 w 10000"/>
              <a:gd name="connsiteY148" fmla="*/ 8874 h 10000"/>
              <a:gd name="connsiteX149" fmla="*/ 3335 w 10000"/>
              <a:gd name="connsiteY149" fmla="*/ 8874 h 10000"/>
              <a:gd name="connsiteX150" fmla="*/ 3335 w 10000"/>
              <a:gd name="connsiteY150" fmla="*/ 8628 h 10000"/>
              <a:gd name="connsiteX0" fmla="*/ 7477 w 10000"/>
              <a:gd name="connsiteY0" fmla="*/ 1569 h 10000"/>
              <a:gd name="connsiteX1" fmla="*/ 10000 w 10000"/>
              <a:gd name="connsiteY1" fmla="*/ 2550 h 10000"/>
              <a:gd name="connsiteX2" fmla="*/ 9811 w 10000"/>
              <a:gd name="connsiteY2" fmla="*/ 2550 h 10000"/>
              <a:gd name="connsiteX3" fmla="*/ 7714 w 10000"/>
              <a:gd name="connsiteY3" fmla="*/ 980 h 10000"/>
              <a:gd name="connsiteX4" fmla="*/ 7002 w 10000"/>
              <a:gd name="connsiteY4" fmla="*/ 1128 h 10000"/>
              <a:gd name="connsiteX5" fmla="*/ 4954 w 10000"/>
              <a:gd name="connsiteY5" fmla="*/ 0 h 10000"/>
              <a:gd name="connsiteX6" fmla="*/ 2527 w 10000"/>
              <a:gd name="connsiteY6" fmla="*/ 1961 h 10000"/>
              <a:gd name="connsiteX7" fmla="*/ 2479 w 10000"/>
              <a:gd name="connsiteY7" fmla="*/ 1961 h 10000"/>
              <a:gd name="connsiteX8" fmla="*/ 2 w 10000"/>
              <a:gd name="connsiteY8" fmla="*/ 4462 h 10000"/>
              <a:gd name="connsiteX9" fmla="*/ 2527 w 10000"/>
              <a:gd name="connsiteY9" fmla="*/ 7058 h 10000"/>
              <a:gd name="connsiteX10" fmla="*/ 2573 w 10000"/>
              <a:gd name="connsiteY10" fmla="*/ 7058 h 10000"/>
              <a:gd name="connsiteX11" fmla="*/ 2573 w 10000"/>
              <a:gd name="connsiteY11" fmla="*/ 10000 h 10000"/>
              <a:gd name="connsiteX12" fmla="*/ 8476 w 10000"/>
              <a:gd name="connsiteY12" fmla="*/ 10000 h 10000"/>
              <a:gd name="connsiteX13" fmla="*/ 8476 w 10000"/>
              <a:gd name="connsiteY13" fmla="*/ 5392 h 10000"/>
              <a:gd name="connsiteX14" fmla="*/ 8381 w 10000"/>
              <a:gd name="connsiteY14" fmla="*/ 5245 h 10000"/>
              <a:gd name="connsiteX15" fmla="*/ 5526 w 10000"/>
              <a:gd name="connsiteY15" fmla="*/ 5245 h 10000"/>
              <a:gd name="connsiteX16" fmla="*/ 5526 w 10000"/>
              <a:gd name="connsiteY16" fmla="*/ 4462 h 10000"/>
              <a:gd name="connsiteX17" fmla="*/ 9382 w 10000"/>
              <a:gd name="connsiteY17" fmla="*/ 4462 h 10000"/>
              <a:gd name="connsiteX18" fmla="*/ 9382 w 10000"/>
              <a:gd name="connsiteY18" fmla="*/ 8187 h 10000"/>
              <a:gd name="connsiteX19" fmla="*/ 8717 w 10000"/>
              <a:gd name="connsiteY19" fmla="*/ 8187 h 10000"/>
              <a:gd name="connsiteX20" fmla="*/ 8717 w 10000"/>
              <a:gd name="connsiteY20" fmla="*/ 8432 h 10000"/>
              <a:gd name="connsiteX21" fmla="*/ 9572 w 10000"/>
              <a:gd name="connsiteY21" fmla="*/ 8432 h 10000"/>
              <a:gd name="connsiteX22" fmla="*/ 9572 w 10000"/>
              <a:gd name="connsiteY22" fmla="*/ 3777 h 10000"/>
              <a:gd name="connsiteX23" fmla="*/ 9479 w 10000"/>
              <a:gd name="connsiteY23" fmla="*/ 3678 h 10000"/>
              <a:gd name="connsiteX24" fmla="*/ 3765 w 10000"/>
              <a:gd name="connsiteY24" fmla="*/ 3678 h 10000"/>
              <a:gd name="connsiteX25" fmla="*/ 3668 w 10000"/>
              <a:gd name="connsiteY25" fmla="*/ 3777 h 10000"/>
              <a:gd name="connsiteX26" fmla="*/ 3668 w 10000"/>
              <a:gd name="connsiteY26" fmla="*/ 5245 h 10000"/>
              <a:gd name="connsiteX27" fmla="*/ 2669 w 10000"/>
              <a:gd name="connsiteY27" fmla="*/ 5245 h 10000"/>
              <a:gd name="connsiteX28" fmla="*/ 2573 w 10000"/>
              <a:gd name="connsiteY28" fmla="*/ 5392 h 10000"/>
              <a:gd name="connsiteX29" fmla="*/ 2573 w 10000"/>
              <a:gd name="connsiteY29" fmla="*/ 6470 h 10000"/>
              <a:gd name="connsiteX30" fmla="*/ 2527 w 10000"/>
              <a:gd name="connsiteY30" fmla="*/ 6470 h 10000"/>
              <a:gd name="connsiteX31" fmla="*/ 574 w 10000"/>
              <a:gd name="connsiteY31" fmla="*/ 4561 h 10000"/>
              <a:gd name="connsiteX32" fmla="*/ 2479 w 10000"/>
              <a:gd name="connsiteY32" fmla="*/ 2550 h 10000"/>
              <a:gd name="connsiteX33" fmla="*/ 2479 w 10000"/>
              <a:gd name="connsiteY33" fmla="*/ 2550 h 10000"/>
              <a:gd name="connsiteX34" fmla="*/ 2527 w 10000"/>
              <a:gd name="connsiteY34" fmla="*/ 2550 h 10000"/>
              <a:gd name="connsiteX35" fmla="*/ 2765 w 10000"/>
              <a:gd name="connsiteY35" fmla="*/ 2550 h 10000"/>
              <a:gd name="connsiteX36" fmla="*/ 3051 w 10000"/>
              <a:gd name="connsiteY36" fmla="*/ 2353 h 10000"/>
              <a:gd name="connsiteX37" fmla="*/ 3098 w 10000"/>
              <a:gd name="connsiteY37" fmla="*/ 2108 h 10000"/>
              <a:gd name="connsiteX38" fmla="*/ 4954 w 10000"/>
              <a:gd name="connsiteY38" fmla="*/ 588 h 10000"/>
              <a:gd name="connsiteX39" fmla="*/ 6523 w 10000"/>
              <a:gd name="connsiteY39" fmla="*/ 1423 h 10000"/>
              <a:gd name="connsiteX40" fmla="*/ 6668 w 10000"/>
              <a:gd name="connsiteY40" fmla="*/ 1667 h 10000"/>
              <a:gd name="connsiteX41" fmla="*/ 6953 w 10000"/>
              <a:gd name="connsiteY41" fmla="*/ 1765 h 10000"/>
              <a:gd name="connsiteX42" fmla="*/ 7141 w 10000"/>
              <a:gd name="connsiteY42" fmla="*/ 1667 h 10000"/>
              <a:gd name="connsiteX43" fmla="*/ 7477 w 10000"/>
              <a:gd name="connsiteY43" fmla="*/ 1569 h 10000"/>
              <a:gd name="connsiteX44" fmla="*/ 8285 w 10000"/>
              <a:gd name="connsiteY44" fmla="*/ 6029 h 10000"/>
              <a:gd name="connsiteX45" fmla="*/ 8285 w 10000"/>
              <a:gd name="connsiteY45" fmla="*/ 6029 h 10000"/>
              <a:gd name="connsiteX46" fmla="*/ 8285 w 10000"/>
              <a:gd name="connsiteY46" fmla="*/ 9756 h 10000"/>
              <a:gd name="connsiteX47" fmla="*/ 4431 w 10000"/>
              <a:gd name="connsiteY47" fmla="*/ 9756 h 10000"/>
              <a:gd name="connsiteX48" fmla="*/ 4431 w 10000"/>
              <a:gd name="connsiteY48" fmla="*/ 6029 h 10000"/>
              <a:gd name="connsiteX49" fmla="*/ 8285 w 10000"/>
              <a:gd name="connsiteY49" fmla="*/ 6029 h 10000"/>
              <a:gd name="connsiteX50" fmla="*/ 3907 w 10000"/>
              <a:gd name="connsiteY50" fmla="*/ 3923 h 10000"/>
              <a:gd name="connsiteX51" fmla="*/ 3907 w 10000"/>
              <a:gd name="connsiteY51" fmla="*/ 3923 h 10000"/>
              <a:gd name="connsiteX52" fmla="*/ 4239 w 10000"/>
              <a:gd name="connsiteY52" fmla="*/ 3923 h 10000"/>
              <a:gd name="connsiteX53" fmla="*/ 4239 w 10000"/>
              <a:gd name="connsiteY53" fmla="*/ 4266 h 10000"/>
              <a:gd name="connsiteX54" fmla="*/ 3907 w 10000"/>
              <a:gd name="connsiteY54" fmla="*/ 4266 h 10000"/>
              <a:gd name="connsiteX55" fmla="*/ 3907 w 10000"/>
              <a:gd name="connsiteY55" fmla="*/ 3923 h 10000"/>
              <a:gd name="connsiteX56" fmla="*/ 3907 w 10000"/>
              <a:gd name="connsiteY56" fmla="*/ 4462 h 10000"/>
              <a:gd name="connsiteX57" fmla="*/ 3907 w 10000"/>
              <a:gd name="connsiteY57" fmla="*/ 4462 h 10000"/>
              <a:gd name="connsiteX58" fmla="*/ 5336 w 10000"/>
              <a:gd name="connsiteY58" fmla="*/ 4462 h 10000"/>
              <a:gd name="connsiteX59" fmla="*/ 5336 w 10000"/>
              <a:gd name="connsiteY59" fmla="*/ 5245 h 10000"/>
              <a:gd name="connsiteX60" fmla="*/ 3907 w 10000"/>
              <a:gd name="connsiteY60" fmla="*/ 5245 h 10000"/>
              <a:gd name="connsiteX61" fmla="*/ 3907 w 10000"/>
              <a:gd name="connsiteY61" fmla="*/ 4462 h 10000"/>
              <a:gd name="connsiteX62" fmla="*/ 2813 w 10000"/>
              <a:gd name="connsiteY62" fmla="*/ 5490 h 10000"/>
              <a:gd name="connsiteX63" fmla="*/ 2813 w 10000"/>
              <a:gd name="connsiteY63" fmla="*/ 5490 h 10000"/>
              <a:gd name="connsiteX64" fmla="*/ 3145 w 10000"/>
              <a:gd name="connsiteY64" fmla="*/ 5490 h 10000"/>
              <a:gd name="connsiteX65" fmla="*/ 3145 w 10000"/>
              <a:gd name="connsiteY65" fmla="*/ 5833 h 10000"/>
              <a:gd name="connsiteX66" fmla="*/ 2813 w 10000"/>
              <a:gd name="connsiteY66" fmla="*/ 5833 h 10000"/>
              <a:gd name="connsiteX67" fmla="*/ 2813 w 10000"/>
              <a:gd name="connsiteY67" fmla="*/ 5490 h 10000"/>
              <a:gd name="connsiteX68" fmla="*/ 2813 w 10000"/>
              <a:gd name="connsiteY68" fmla="*/ 6029 h 10000"/>
              <a:gd name="connsiteX69" fmla="*/ 2813 w 10000"/>
              <a:gd name="connsiteY69" fmla="*/ 6029 h 10000"/>
              <a:gd name="connsiteX70" fmla="*/ 4239 w 10000"/>
              <a:gd name="connsiteY70" fmla="*/ 6029 h 10000"/>
              <a:gd name="connsiteX71" fmla="*/ 4239 w 10000"/>
              <a:gd name="connsiteY71" fmla="*/ 9756 h 10000"/>
              <a:gd name="connsiteX72" fmla="*/ 2813 w 10000"/>
              <a:gd name="connsiteY72" fmla="*/ 9756 h 10000"/>
              <a:gd name="connsiteX73" fmla="*/ 2813 w 10000"/>
              <a:gd name="connsiteY73" fmla="*/ 6029 h 10000"/>
              <a:gd name="connsiteX74" fmla="*/ 4764 w 10000"/>
              <a:gd name="connsiteY74" fmla="*/ 8040 h 10000"/>
              <a:gd name="connsiteX75" fmla="*/ 4764 w 10000"/>
              <a:gd name="connsiteY75" fmla="*/ 8040 h 10000"/>
              <a:gd name="connsiteX76" fmla="*/ 4764 w 10000"/>
              <a:gd name="connsiteY76" fmla="*/ 7795 h 10000"/>
              <a:gd name="connsiteX77" fmla="*/ 4811 w 10000"/>
              <a:gd name="connsiteY77" fmla="*/ 7746 h 10000"/>
              <a:gd name="connsiteX78" fmla="*/ 5669 w 10000"/>
              <a:gd name="connsiteY78" fmla="*/ 7206 h 10000"/>
              <a:gd name="connsiteX79" fmla="*/ 5717 w 10000"/>
              <a:gd name="connsiteY79" fmla="*/ 7254 h 10000"/>
              <a:gd name="connsiteX80" fmla="*/ 5717 w 10000"/>
              <a:gd name="connsiteY80" fmla="*/ 7502 h 10000"/>
              <a:gd name="connsiteX81" fmla="*/ 5669 w 10000"/>
              <a:gd name="connsiteY81" fmla="*/ 7550 h 10000"/>
              <a:gd name="connsiteX82" fmla="*/ 5050 w 10000"/>
              <a:gd name="connsiteY82" fmla="*/ 7942 h 10000"/>
              <a:gd name="connsiteX83" fmla="*/ 5669 w 10000"/>
              <a:gd name="connsiteY83" fmla="*/ 8286 h 10000"/>
              <a:gd name="connsiteX84" fmla="*/ 5717 w 10000"/>
              <a:gd name="connsiteY84" fmla="*/ 8335 h 10000"/>
              <a:gd name="connsiteX85" fmla="*/ 5717 w 10000"/>
              <a:gd name="connsiteY85" fmla="*/ 8579 h 10000"/>
              <a:gd name="connsiteX86" fmla="*/ 5669 w 10000"/>
              <a:gd name="connsiteY86" fmla="*/ 8579 h 10000"/>
              <a:gd name="connsiteX87" fmla="*/ 4811 w 10000"/>
              <a:gd name="connsiteY87" fmla="*/ 8090 h 10000"/>
              <a:gd name="connsiteX88" fmla="*/ 4764 w 10000"/>
              <a:gd name="connsiteY88" fmla="*/ 8040 h 10000"/>
              <a:gd name="connsiteX89" fmla="*/ 7002 w 10000"/>
              <a:gd name="connsiteY89" fmla="*/ 8579 h 10000"/>
              <a:gd name="connsiteX90" fmla="*/ 7002 w 10000"/>
              <a:gd name="connsiteY90" fmla="*/ 8579 h 10000"/>
              <a:gd name="connsiteX91" fmla="*/ 7002 w 10000"/>
              <a:gd name="connsiteY91" fmla="*/ 8335 h 10000"/>
              <a:gd name="connsiteX92" fmla="*/ 7047 w 10000"/>
              <a:gd name="connsiteY92" fmla="*/ 8286 h 10000"/>
              <a:gd name="connsiteX93" fmla="*/ 7667 w 10000"/>
              <a:gd name="connsiteY93" fmla="*/ 7894 h 10000"/>
              <a:gd name="connsiteX94" fmla="*/ 7047 w 10000"/>
              <a:gd name="connsiteY94" fmla="*/ 7550 h 10000"/>
              <a:gd name="connsiteX95" fmla="*/ 7002 w 10000"/>
              <a:gd name="connsiteY95" fmla="*/ 7450 h 10000"/>
              <a:gd name="connsiteX96" fmla="*/ 7002 w 10000"/>
              <a:gd name="connsiteY96" fmla="*/ 7254 h 10000"/>
              <a:gd name="connsiteX97" fmla="*/ 7047 w 10000"/>
              <a:gd name="connsiteY97" fmla="*/ 7206 h 10000"/>
              <a:gd name="connsiteX98" fmla="*/ 7906 w 10000"/>
              <a:gd name="connsiteY98" fmla="*/ 7746 h 10000"/>
              <a:gd name="connsiteX99" fmla="*/ 7954 w 10000"/>
              <a:gd name="connsiteY99" fmla="*/ 7795 h 10000"/>
              <a:gd name="connsiteX100" fmla="*/ 7954 w 10000"/>
              <a:gd name="connsiteY100" fmla="*/ 8040 h 10000"/>
              <a:gd name="connsiteX101" fmla="*/ 7906 w 10000"/>
              <a:gd name="connsiteY101" fmla="*/ 8090 h 10000"/>
              <a:gd name="connsiteX102" fmla="*/ 7047 w 10000"/>
              <a:gd name="connsiteY102" fmla="*/ 8579 h 10000"/>
              <a:gd name="connsiteX103" fmla="*/ 7002 w 10000"/>
              <a:gd name="connsiteY103" fmla="*/ 8579 h 10000"/>
              <a:gd name="connsiteX104" fmla="*/ 6002 w 10000"/>
              <a:gd name="connsiteY104" fmla="*/ 8579 h 10000"/>
              <a:gd name="connsiteX105" fmla="*/ 6002 w 10000"/>
              <a:gd name="connsiteY105" fmla="*/ 8579 h 10000"/>
              <a:gd name="connsiteX106" fmla="*/ 6476 w 10000"/>
              <a:gd name="connsiteY106" fmla="*/ 7254 h 10000"/>
              <a:gd name="connsiteX107" fmla="*/ 6523 w 10000"/>
              <a:gd name="connsiteY107" fmla="*/ 7206 h 10000"/>
              <a:gd name="connsiteX108" fmla="*/ 6715 w 10000"/>
              <a:gd name="connsiteY108" fmla="*/ 7206 h 10000"/>
              <a:gd name="connsiteX109" fmla="*/ 6715 w 10000"/>
              <a:gd name="connsiteY109" fmla="*/ 7254 h 10000"/>
              <a:gd name="connsiteX110" fmla="*/ 6239 w 10000"/>
              <a:gd name="connsiteY110" fmla="*/ 8579 h 10000"/>
              <a:gd name="connsiteX111" fmla="*/ 6190 w 10000"/>
              <a:gd name="connsiteY111" fmla="*/ 8628 h 10000"/>
              <a:gd name="connsiteX112" fmla="*/ 6002 w 10000"/>
              <a:gd name="connsiteY112" fmla="*/ 8628 h 10000"/>
              <a:gd name="connsiteX113" fmla="*/ 6002 w 10000"/>
              <a:gd name="connsiteY113" fmla="*/ 8579 h 10000"/>
              <a:gd name="connsiteX114" fmla="*/ 3001 w 10000"/>
              <a:gd name="connsiteY114" fmla="*/ 6373 h 10000"/>
              <a:gd name="connsiteX115" fmla="*/ 3001 w 10000"/>
              <a:gd name="connsiteY115" fmla="*/ 6373 h 10000"/>
              <a:gd name="connsiteX116" fmla="*/ 4002 w 10000"/>
              <a:gd name="connsiteY116" fmla="*/ 6373 h 10000"/>
              <a:gd name="connsiteX117" fmla="*/ 4002 w 10000"/>
              <a:gd name="connsiteY117" fmla="*/ 6617 h 10000"/>
              <a:gd name="connsiteX118" fmla="*/ 3001 w 10000"/>
              <a:gd name="connsiteY118" fmla="*/ 6617 h 10000"/>
              <a:gd name="connsiteX119" fmla="*/ 3001 w 10000"/>
              <a:gd name="connsiteY119" fmla="*/ 6373 h 10000"/>
              <a:gd name="connsiteX120" fmla="*/ 3335 w 10000"/>
              <a:gd name="connsiteY120" fmla="*/ 9216 h 10000"/>
              <a:gd name="connsiteX121" fmla="*/ 3335 w 10000"/>
              <a:gd name="connsiteY121" fmla="*/ 9216 h 10000"/>
              <a:gd name="connsiteX122" fmla="*/ 4002 w 10000"/>
              <a:gd name="connsiteY122" fmla="*/ 9216 h 10000"/>
              <a:gd name="connsiteX123" fmla="*/ 4002 w 10000"/>
              <a:gd name="connsiteY123" fmla="*/ 9462 h 10000"/>
              <a:gd name="connsiteX124" fmla="*/ 3335 w 10000"/>
              <a:gd name="connsiteY124" fmla="*/ 9462 h 10000"/>
              <a:gd name="connsiteX125" fmla="*/ 3335 w 10000"/>
              <a:gd name="connsiteY125" fmla="*/ 9216 h 10000"/>
              <a:gd name="connsiteX126" fmla="*/ 3335 w 10000"/>
              <a:gd name="connsiteY126" fmla="*/ 6961 h 10000"/>
              <a:gd name="connsiteX127" fmla="*/ 3335 w 10000"/>
              <a:gd name="connsiteY127" fmla="*/ 6961 h 10000"/>
              <a:gd name="connsiteX128" fmla="*/ 4002 w 10000"/>
              <a:gd name="connsiteY128" fmla="*/ 6961 h 10000"/>
              <a:gd name="connsiteX129" fmla="*/ 4002 w 10000"/>
              <a:gd name="connsiteY129" fmla="*/ 7157 h 10000"/>
              <a:gd name="connsiteX130" fmla="*/ 3335 w 10000"/>
              <a:gd name="connsiteY130" fmla="*/ 7157 h 10000"/>
              <a:gd name="connsiteX131" fmla="*/ 3335 w 10000"/>
              <a:gd name="connsiteY131" fmla="*/ 6961 h 10000"/>
              <a:gd name="connsiteX132" fmla="*/ 3335 w 10000"/>
              <a:gd name="connsiteY132" fmla="*/ 7502 h 10000"/>
              <a:gd name="connsiteX133" fmla="*/ 3335 w 10000"/>
              <a:gd name="connsiteY133" fmla="*/ 7502 h 10000"/>
              <a:gd name="connsiteX134" fmla="*/ 4002 w 10000"/>
              <a:gd name="connsiteY134" fmla="*/ 7502 h 10000"/>
              <a:gd name="connsiteX135" fmla="*/ 4002 w 10000"/>
              <a:gd name="connsiteY135" fmla="*/ 7746 h 10000"/>
              <a:gd name="connsiteX136" fmla="*/ 3335 w 10000"/>
              <a:gd name="connsiteY136" fmla="*/ 7746 h 10000"/>
              <a:gd name="connsiteX137" fmla="*/ 3335 w 10000"/>
              <a:gd name="connsiteY137" fmla="*/ 7502 h 10000"/>
              <a:gd name="connsiteX138" fmla="*/ 3001 w 10000"/>
              <a:gd name="connsiteY138" fmla="*/ 8090 h 10000"/>
              <a:gd name="connsiteX139" fmla="*/ 3001 w 10000"/>
              <a:gd name="connsiteY139" fmla="*/ 8090 h 10000"/>
              <a:gd name="connsiteX140" fmla="*/ 4002 w 10000"/>
              <a:gd name="connsiteY140" fmla="*/ 8090 h 10000"/>
              <a:gd name="connsiteX141" fmla="*/ 4002 w 10000"/>
              <a:gd name="connsiteY141" fmla="*/ 8286 h 10000"/>
              <a:gd name="connsiteX142" fmla="*/ 3001 w 10000"/>
              <a:gd name="connsiteY142" fmla="*/ 8286 h 10000"/>
              <a:gd name="connsiteX143" fmla="*/ 3001 w 10000"/>
              <a:gd name="connsiteY143" fmla="*/ 8090 h 10000"/>
              <a:gd name="connsiteX144" fmla="*/ 3335 w 10000"/>
              <a:gd name="connsiteY144" fmla="*/ 8628 h 10000"/>
              <a:gd name="connsiteX145" fmla="*/ 3335 w 10000"/>
              <a:gd name="connsiteY145" fmla="*/ 8628 h 10000"/>
              <a:gd name="connsiteX146" fmla="*/ 4002 w 10000"/>
              <a:gd name="connsiteY146" fmla="*/ 8628 h 10000"/>
              <a:gd name="connsiteX147" fmla="*/ 4002 w 10000"/>
              <a:gd name="connsiteY147" fmla="*/ 8874 h 10000"/>
              <a:gd name="connsiteX148" fmla="*/ 3335 w 10000"/>
              <a:gd name="connsiteY148" fmla="*/ 8874 h 10000"/>
              <a:gd name="connsiteX149" fmla="*/ 3335 w 10000"/>
              <a:gd name="connsiteY149" fmla="*/ 8628 h 10000"/>
              <a:gd name="connsiteX0" fmla="*/ 7477 w 10000"/>
              <a:gd name="connsiteY0" fmla="*/ 1569 h 10000"/>
              <a:gd name="connsiteX1" fmla="*/ 10000 w 10000"/>
              <a:gd name="connsiteY1" fmla="*/ 2550 h 10000"/>
              <a:gd name="connsiteX2" fmla="*/ 7714 w 10000"/>
              <a:gd name="connsiteY2" fmla="*/ 980 h 10000"/>
              <a:gd name="connsiteX3" fmla="*/ 7002 w 10000"/>
              <a:gd name="connsiteY3" fmla="*/ 1128 h 10000"/>
              <a:gd name="connsiteX4" fmla="*/ 4954 w 10000"/>
              <a:gd name="connsiteY4" fmla="*/ 0 h 10000"/>
              <a:gd name="connsiteX5" fmla="*/ 2527 w 10000"/>
              <a:gd name="connsiteY5" fmla="*/ 1961 h 10000"/>
              <a:gd name="connsiteX6" fmla="*/ 2479 w 10000"/>
              <a:gd name="connsiteY6" fmla="*/ 1961 h 10000"/>
              <a:gd name="connsiteX7" fmla="*/ 2 w 10000"/>
              <a:gd name="connsiteY7" fmla="*/ 4462 h 10000"/>
              <a:gd name="connsiteX8" fmla="*/ 2527 w 10000"/>
              <a:gd name="connsiteY8" fmla="*/ 7058 h 10000"/>
              <a:gd name="connsiteX9" fmla="*/ 2573 w 10000"/>
              <a:gd name="connsiteY9" fmla="*/ 7058 h 10000"/>
              <a:gd name="connsiteX10" fmla="*/ 2573 w 10000"/>
              <a:gd name="connsiteY10" fmla="*/ 10000 h 10000"/>
              <a:gd name="connsiteX11" fmla="*/ 8476 w 10000"/>
              <a:gd name="connsiteY11" fmla="*/ 10000 h 10000"/>
              <a:gd name="connsiteX12" fmla="*/ 8476 w 10000"/>
              <a:gd name="connsiteY12" fmla="*/ 5392 h 10000"/>
              <a:gd name="connsiteX13" fmla="*/ 8381 w 10000"/>
              <a:gd name="connsiteY13" fmla="*/ 5245 h 10000"/>
              <a:gd name="connsiteX14" fmla="*/ 5526 w 10000"/>
              <a:gd name="connsiteY14" fmla="*/ 5245 h 10000"/>
              <a:gd name="connsiteX15" fmla="*/ 5526 w 10000"/>
              <a:gd name="connsiteY15" fmla="*/ 4462 h 10000"/>
              <a:gd name="connsiteX16" fmla="*/ 9382 w 10000"/>
              <a:gd name="connsiteY16" fmla="*/ 4462 h 10000"/>
              <a:gd name="connsiteX17" fmla="*/ 9382 w 10000"/>
              <a:gd name="connsiteY17" fmla="*/ 8187 h 10000"/>
              <a:gd name="connsiteX18" fmla="*/ 8717 w 10000"/>
              <a:gd name="connsiteY18" fmla="*/ 8187 h 10000"/>
              <a:gd name="connsiteX19" fmla="*/ 8717 w 10000"/>
              <a:gd name="connsiteY19" fmla="*/ 8432 h 10000"/>
              <a:gd name="connsiteX20" fmla="*/ 9572 w 10000"/>
              <a:gd name="connsiteY20" fmla="*/ 8432 h 10000"/>
              <a:gd name="connsiteX21" fmla="*/ 9572 w 10000"/>
              <a:gd name="connsiteY21" fmla="*/ 3777 h 10000"/>
              <a:gd name="connsiteX22" fmla="*/ 9479 w 10000"/>
              <a:gd name="connsiteY22" fmla="*/ 3678 h 10000"/>
              <a:gd name="connsiteX23" fmla="*/ 3765 w 10000"/>
              <a:gd name="connsiteY23" fmla="*/ 3678 h 10000"/>
              <a:gd name="connsiteX24" fmla="*/ 3668 w 10000"/>
              <a:gd name="connsiteY24" fmla="*/ 3777 h 10000"/>
              <a:gd name="connsiteX25" fmla="*/ 3668 w 10000"/>
              <a:gd name="connsiteY25" fmla="*/ 5245 h 10000"/>
              <a:gd name="connsiteX26" fmla="*/ 2669 w 10000"/>
              <a:gd name="connsiteY26" fmla="*/ 5245 h 10000"/>
              <a:gd name="connsiteX27" fmla="*/ 2573 w 10000"/>
              <a:gd name="connsiteY27" fmla="*/ 5392 h 10000"/>
              <a:gd name="connsiteX28" fmla="*/ 2573 w 10000"/>
              <a:gd name="connsiteY28" fmla="*/ 6470 h 10000"/>
              <a:gd name="connsiteX29" fmla="*/ 2527 w 10000"/>
              <a:gd name="connsiteY29" fmla="*/ 6470 h 10000"/>
              <a:gd name="connsiteX30" fmla="*/ 574 w 10000"/>
              <a:gd name="connsiteY30" fmla="*/ 4561 h 10000"/>
              <a:gd name="connsiteX31" fmla="*/ 2479 w 10000"/>
              <a:gd name="connsiteY31" fmla="*/ 2550 h 10000"/>
              <a:gd name="connsiteX32" fmla="*/ 2479 w 10000"/>
              <a:gd name="connsiteY32" fmla="*/ 2550 h 10000"/>
              <a:gd name="connsiteX33" fmla="*/ 2527 w 10000"/>
              <a:gd name="connsiteY33" fmla="*/ 2550 h 10000"/>
              <a:gd name="connsiteX34" fmla="*/ 2765 w 10000"/>
              <a:gd name="connsiteY34" fmla="*/ 2550 h 10000"/>
              <a:gd name="connsiteX35" fmla="*/ 3051 w 10000"/>
              <a:gd name="connsiteY35" fmla="*/ 2353 h 10000"/>
              <a:gd name="connsiteX36" fmla="*/ 3098 w 10000"/>
              <a:gd name="connsiteY36" fmla="*/ 2108 h 10000"/>
              <a:gd name="connsiteX37" fmla="*/ 4954 w 10000"/>
              <a:gd name="connsiteY37" fmla="*/ 588 h 10000"/>
              <a:gd name="connsiteX38" fmla="*/ 6523 w 10000"/>
              <a:gd name="connsiteY38" fmla="*/ 1423 h 10000"/>
              <a:gd name="connsiteX39" fmla="*/ 6668 w 10000"/>
              <a:gd name="connsiteY39" fmla="*/ 1667 h 10000"/>
              <a:gd name="connsiteX40" fmla="*/ 6953 w 10000"/>
              <a:gd name="connsiteY40" fmla="*/ 1765 h 10000"/>
              <a:gd name="connsiteX41" fmla="*/ 7141 w 10000"/>
              <a:gd name="connsiteY41" fmla="*/ 1667 h 10000"/>
              <a:gd name="connsiteX42" fmla="*/ 7477 w 10000"/>
              <a:gd name="connsiteY42" fmla="*/ 1569 h 10000"/>
              <a:gd name="connsiteX43" fmla="*/ 8285 w 10000"/>
              <a:gd name="connsiteY43" fmla="*/ 6029 h 10000"/>
              <a:gd name="connsiteX44" fmla="*/ 8285 w 10000"/>
              <a:gd name="connsiteY44" fmla="*/ 6029 h 10000"/>
              <a:gd name="connsiteX45" fmla="*/ 8285 w 10000"/>
              <a:gd name="connsiteY45" fmla="*/ 9756 h 10000"/>
              <a:gd name="connsiteX46" fmla="*/ 4431 w 10000"/>
              <a:gd name="connsiteY46" fmla="*/ 9756 h 10000"/>
              <a:gd name="connsiteX47" fmla="*/ 4431 w 10000"/>
              <a:gd name="connsiteY47" fmla="*/ 6029 h 10000"/>
              <a:gd name="connsiteX48" fmla="*/ 8285 w 10000"/>
              <a:gd name="connsiteY48" fmla="*/ 6029 h 10000"/>
              <a:gd name="connsiteX49" fmla="*/ 3907 w 10000"/>
              <a:gd name="connsiteY49" fmla="*/ 3923 h 10000"/>
              <a:gd name="connsiteX50" fmla="*/ 3907 w 10000"/>
              <a:gd name="connsiteY50" fmla="*/ 3923 h 10000"/>
              <a:gd name="connsiteX51" fmla="*/ 4239 w 10000"/>
              <a:gd name="connsiteY51" fmla="*/ 3923 h 10000"/>
              <a:gd name="connsiteX52" fmla="*/ 4239 w 10000"/>
              <a:gd name="connsiteY52" fmla="*/ 4266 h 10000"/>
              <a:gd name="connsiteX53" fmla="*/ 3907 w 10000"/>
              <a:gd name="connsiteY53" fmla="*/ 4266 h 10000"/>
              <a:gd name="connsiteX54" fmla="*/ 3907 w 10000"/>
              <a:gd name="connsiteY54" fmla="*/ 3923 h 10000"/>
              <a:gd name="connsiteX55" fmla="*/ 3907 w 10000"/>
              <a:gd name="connsiteY55" fmla="*/ 4462 h 10000"/>
              <a:gd name="connsiteX56" fmla="*/ 3907 w 10000"/>
              <a:gd name="connsiteY56" fmla="*/ 4462 h 10000"/>
              <a:gd name="connsiteX57" fmla="*/ 5336 w 10000"/>
              <a:gd name="connsiteY57" fmla="*/ 4462 h 10000"/>
              <a:gd name="connsiteX58" fmla="*/ 5336 w 10000"/>
              <a:gd name="connsiteY58" fmla="*/ 5245 h 10000"/>
              <a:gd name="connsiteX59" fmla="*/ 3907 w 10000"/>
              <a:gd name="connsiteY59" fmla="*/ 5245 h 10000"/>
              <a:gd name="connsiteX60" fmla="*/ 3907 w 10000"/>
              <a:gd name="connsiteY60" fmla="*/ 4462 h 10000"/>
              <a:gd name="connsiteX61" fmla="*/ 2813 w 10000"/>
              <a:gd name="connsiteY61" fmla="*/ 5490 h 10000"/>
              <a:gd name="connsiteX62" fmla="*/ 2813 w 10000"/>
              <a:gd name="connsiteY62" fmla="*/ 5490 h 10000"/>
              <a:gd name="connsiteX63" fmla="*/ 3145 w 10000"/>
              <a:gd name="connsiteY63" fmla="*/ 5490 h 10000"/>
              <a:gd name="connsiteX64" fmla="*/ 3145 w 10000"/>
              <a:gd name="connsiteY64" fmla="*/ 5833 h 10000"/>
              <a:gd name="connsiteX65" fmla="*/ 2813 w 10000"/>
              <a:gd name="connsiteY65" fmla="*/ 5833 h 10000"/>
              <a:gd name="connsiteX66" fmla="*/ 2813 w 10000"/>
              <a:gd name="connsiteY66" fmla="*/ 5490 h 10000"/>
              <a:gd name="connsiteX67" fmla="*/ 2813 w 10000"/>
              <a:gd name="connsiteY67" fmla="*/ 6029 h 10000"/>
              <a:gd name="connsiteX68" fmla="*/ 2813 w 10000"/>
              <a:gd name="connsiteY68" fmla="*/ 6029 h 10000"/>
              <a:gd name="connsiteX69" fmla="*/ 4239 w 10000"/>
              <a:gd name="connsiteY69" fmla="*/ 6029 h 10000"/>
              <a:gd name="connsiteX70" fmla="*/ 4239 w 10000"/>
              <a:gd name="connsiteY70" fmla="*/ 9756 h 10000"/>
              <a:gd name="connsiteX71" fmla="*/ 2813 w 10000"/>
              <a:gd name="connsiteY71" fmla="*/ 9756 h 10000"/>
              <a:gd name="connsiteX72" fmla="*/ 2813 w 10000"/>
              <a:gd name="connsiteY72" fmla="*/ 6029 h 10000"/>
              <a:gd name="connsiteX73" fmla="*/ 4764 w 10000"/>
              <a:gd name="connsiteY73" fmla="*/ 8040 h 10000"/>
              <a:gd name="connsiteX74" fmla="*/ 4764 w 10000"/>
              <a:gd name="connsiteY74" fmla="*/ 8040 h 10000"/>
              <a:gd name="connsiteX75" fmla="*/ 4764 w 10000"/>
              <a:gd name="connsiteY75" fmla="*/ 7795 h 10000"/>
              <a:gd name="connsiteX76" fmla="*/ 4811 w 10000"/>
              <a:gd name="connsiteY76" fmla="*/ 7746 h 10000"/>
              <a:gd name="connsiteX77" fmla="*/ 5669 w 10000"/>
              <a:gd name="connsiteY77" fmla="*/ 7206 h 10000"/>
              <a:gd name="connsiteX78" fmla="*/ 5717 w 10000"/>
              <a:gd name="connsiteY78" fmla="*/ 7254 h 10000"/>
              <a:gd name="connsiteX79" fmla="*/ 5717 w 10000"/>
              <a:gd name="connsiteY79" fmla="*/ 7502 h 10000"/>
              <a:gd name="connsiteX80" fmla="*/ 5669 w 10000"/>
              <a:gd name="connsiteY80" fmla="*/ 7550 h 10000"/>
              <a:gd name="connsiteX81" fmla="*/ 5050 w 10000"/>
              <a:gd name="connsiteY81" fmla="*/ 7942 h 10000"/>
              <a:gd name="connsiteX82" fmla="*/ 5669 w 10000"/>
              <a:gd name="connsiteY82" fmla="*/ 8286 h 10000"/>
              <a:gd name="connsiteX83" fmla="*/ 5717 w 10000"/>
              <a:gd name="connsiteY83" fmla="*/ 8335 h 10000"/>
              <a:gd name="connsiteX84" fmla="*/ 5717 w 10000"/>
              <a:gd name="connsiteY84" fmla="*/ 8579 h 10000"/>
              <a:gd name="connsiteX85" fmla="*/ 5669 w 10000"/>
              <a:gd name="connsiteY85" fmla="*/ 8579 h 10000"/>
              <a:gd name="connsiteX86" fmla="*/ 4811 w 10000"/>
              <a:gd name="connsiteY86" fmla="*/ 8090 h 10000"/>
              <a:gd name="connsiteX87" fmla="*/ 4764 w 10000"/>
              <a:gd name="connsiteY87" fmla="*/ 8040 h 10000"/>
              <a:gd name="connsiteX88" fmla="*/ 7002 w 10000"/>
              <a:gd name="connsiteY88" fmla="*/ 8579 h 10000"/>
              <a:gd name="connsiteX89" fmla="*/ 7002 w 10000"/>
              <a:gd name="connsiteY89" fmla="*/ 8579 h 10000"/>
              <a:gd name="connsiteX90" fmla="*/ 7002 w 10000"/>
              <a:gd name="connsiteY90" fmla="*/ 8335 h 10000"/>
              <a:gd name="connsiteX91" fmla="*/ 7047 w 10000"/>
              <a:gd name="connsiteY91" fmla="*/ 8286 h 10000"/>
              <a:gd name="connsiteX92" fmla="*/ 7667 w 10000"/>
              <a:gd name="connsiteY92" fmla="*/ 7894 h 10000"/>
              <a:gd name="connsiteX93" fmla="*/ 7047 w 10000"/>
              <a:gd name="connsiteY93" fmla="*/ 7550 h 10000"/>
              <a:gd name="connsiteX94" fmla="*/ 7002 w 10000"/>
              <a:gd name="connsiteY94" fmla="*/ 7450 h 10000"/>
              <a:gd name="connsiteX95" fmla="*/ 7002 w 10000"/>
              <a:gd name="connsiteY95" fmla="*/ 7254 h 10000"/>
              <a:gd name="connsiteX96" fmla="*/ 7047 w 10000"/>
              <a:gd name="connsiteY96" fmla="*/ 7206 h 10000"/>
              <a:gd name="connsiteX97" fmla="*/ 7906 w 10000"/>
              <a:gd name="connsiteY97" fmla="*/ 7746 h 10000"/>
              <a:gd name="connsiteX98" fmla="*/ 7954 w 10000"/>
              <a:gd name="connsiteY98" fmla="*/ 7795 h 10000"/>
              <a:gd name="connsiteX99" fmla="*/ 7954 w 10000"/>
              <a:gd name="connsiteY99" fmla="*/ 8040 h 10000"/>
              <a:gd name="connsiteX100" fmla="*/ 7906 w 10000"/>
              <a:gd name="connsiteY100" fmla="*/ 8090 h 10000"/>
              <a:gd name="connsiteX101" fmla="*/ 7047 w 10000"/>
              <a:gd name="connsiteY101" fmla="*/ 8579 h 10000"/>
              <a:gd name="connsiteX102" fmla="*/ 7002 w 10000"/>
              <a:gd name="connsiteY102" fmla="*/ 8579 h 10000"/>
              <a:gd name="connsiteX103" fmla="*/ 6002 w 10000"/>
              <a:gd name="connsiteY103" fmla="*/ 8579 h 10000"/>
              <a:gd name="connsiteX104" fmla="*/ 6002 w 10000"/>
              <a:gd name="connsiteY104" fmla="*/ 8579 h 10000"/>
              <a:gd name="connsiteX105" fmla="*/ 6476 w 10000"/>
              <a:gd name="connsiteY105" fmla="*/ 7254 h 10000"/>
              <a:gd name="connsiteX106" fmla="*/ 6523 w 10000"/>
              <a:gd name="connsiteY106" fmla="*/ 7206 h 10000"/>
              <a:gd name="connsiteX107" fmla="*/ 6715 w 10000"/>
              <a:gd name="connsiteY107" fmla="*/ 7206 h 10000"/>
              <a:gd name="connsiteX108" fmla="*/ 6715 w 10000"/>
              <a:gd name="connsiteY108" fmla="*/ 7254 h 10000"/>
              <a:gd name="connsiteX109" fmla="*/ 6239 w 10000"/>
              <a:gd name="connsiteY109" fmla="*/ 8579 h 10000"/>
              <a:gd name="connsiteX110" fmla="*/ 6190 w 10000"/>
              <a:gd name="connsiteY110" fmla="*/ 8628 h 10000"/>
              <a:gd name="connsiteX111" fmla="*/ 6002 w 10000"/>
              <a:gd name="connsiteY111" fmla="*/ 8628 h 10000"/>
              <a:gd name="connsiteX112" fmla="*/ 6002 w 10000"/>
              <a:gd name="connsiteY112" fmla="*/ 8579 h 10000"/>
              <a:gd name="connsiteX113" fmla="*/ 3001 w 10000"/>
              <a:gd name="connsiteY113" fmla="*/ 6373 h 10000"/>
              <a:gd name="connsiteX114" fmla="*/ 3001 w 10000"/>
              <a:gd name="connsiteY114" fmla="*/ 6373 h 10000"/>
              <a:gd name="connsiteX115" fmla="*/ 4002 w 10000"/>
              <a:gd name="connsiteY115" fmla="*/ 6373 h 10000"/>
              <a:gd name="connsiteX116" fmla="*/ 4002 w 10000"/>
              <a:gd name="connsiteY116" fmla="*/ 6617 h 10000"/>
              <a:gd name="connsiteX117" fmla="*/ 3001 w 10000"/>
              <a:gd name="connsiteY117" fmla="*/ 6617 h 10000"/>
              <a:gd name="connsiteX118" fmla="*/ 3001 w 10000"/>
              <a:gd name="connsiteY118" fmla="*/ 6373 h 10000"/>
              <a:gd name="connsiteX119" fmla="*/ 3335 w 10000"/>
              <a:gd name="connsiteY119" fmla="*/ 9216 h 10000"/>
              <a:gd name="connsiteX120" fmla="*/ 3335 w 10000"/>
              <a:gd name="connsiteY120" fmla="*/ 9216 h 10000"/>
              <a:gd name="connsiteX121" fmla="*/ 4002 w 10000"/>
              <a:gd name="connsiteY121" fmla="*/ 9216 h 10000"/>
              <a:gd name="connsiteX122" fmla="*/ 4002 w 10000"/>
              <a:gd name="connsiteY122" fmla="*/ 9462 h 10000"/>
              <a:gd name="connsiteX123" fmla="*/ 3335 w 10000"/>
              <a:gd name="connsiteY123" fmla="*/ 9462 h 10000"/>
              <a:gd name="connsiteX124" fmla="*/ 3335 w 10000"/>
              <a:gd name="connsiteY124" fmla="*/ 9216 h 10000"/>
              <a:gd name="connsiteX125" fmla="*/ 3335 w 10000"/>
              <a:gd name="connsiteY125" fmla="*/ 6961 h 10000"/>
              <a:gd name="connsiteX126" fmla="*/ 3335 w 10000"/>
              <a:gd name="connsiteY126" fmla="*/ 6961 h 10000"/>
              <a:gd name="connsiteX127" fmla="*/ 4002 w 10000"/>
              <a:gd name="connsiteY127" fmla="*/ 6961 h 10000"/>
              <a:gd name="connsiteX128" fmla="*/ 4002 w 10000"/>
              <a:gd name="connsiteY128" fmla="*/ 7157 h 10000"/>
              <a:gd name="connsiteX129" fmla="*/ 3335 w 10000"/>
              <a:gd name="connsiteY129" fmla="*/ 7157 h 10000"/>
              <a:gd name="connsiteX130" fmla="*/ 3335 w 10000"/>
              <a:gd name="connsiteY130" fmla="*/ 6961 h 10000"/>
              <a:gd name="connsiteX131" fmla="*/ 3335 w 10000"/>
              <a:gd name="connsiteY131" fmla="*/ 7502 h 10000"/>
              <a:gd name="connsiteX132" fmla="*/ 3335 w 10000"/>
              <a:gd name="connsiteY132" fmla="*/ 7502 h 10000"/>
              <a:gd name="connsiteX133" fmla="*/ 4002 w 10000"/>
              <a:gd name="connsiteY133" fmla="*/ 7502 h 10000"/>
              <a:gd name="connsiteX134" fmla="*/ 4002 w 10000"/>
              <a:gd name="connsiteY134" fmla="*/ 7746 h 10000"/>
              <a:gd name="connsiteX135" fmla="*/ 3335 w 10000"/>
              <a:gd name="connsiteY135" fmla="*/ 7746 h 10000"/>
              <a:gd name="connsiteX136" fmla="*/ 3335 w 10000"/>
              <a:gd name="connsiteY136" fmla="*/ 7502 h 10000"/>
              <a:gd name="connsiteX137" fmla="*/ 3001 w 10000"/>
              <a:gd name="connsiteY137" fmla="*/ 8090 h 10000"/>
              <a:gd name="connsiteX138" fmla="*/ 3001 w 10000"/>
              <a:gd name="connsiteY138" fmla="*/ 8090 h 10000"/>
              <a:gd name="connsiteX139" fmla="*/ 4002 w 10000"/>
              <a:gd name="connsiteY139" fmla="*/ 8090 h 10000"/>
              <a:gd name="connsiteX140" fmla="*/ 4002 w 10000"/>
              <a:gd name="connsiteY140" fmla="*/ 8286 h 10000"/>
              <a:gd name="connsiteX141" fmla="*/ 3001 w 10000"/>
              <a:gd name="connsiteY141" fmla="*/ 8286 h 10000"/>
              <a:gd name="connsiteX142" fmla="*/ 3001 w 10000"/>
              <a:gd name="connsiteY142" fmla="*/ 8090 h 10000"/>
              <a:gd name="connsiteX143" fmla="*/ 3335 w 10000"/>
              <a:gd name="connsiteY143" fmla="*/ 8628 h 10000"/>
              <a:gd name="connsiteX144" fmla="*/ 3335 w 10000"/>
              <a:gd name="connsiteY144" fmla="*/ 8628 h 10000"/>
              <a:gd name="connsiteX145" fmla="*/ 4002 w 10000"/>
              <a:gd name="connsiteY145" fmla="*/ 8628 h 10000"/>
              <a:gd name="connsiteX146" fmla="*/ 4002 w 10000"/>
              <a:gd name="connsiteY146" fmla="*/ 8874 h 10000"/>
              <a:gd name="connsiteX147" fmla="*/ 3335 w 10000"/>
              <a:gd name="connsiteY147" fmla="*/ 8874 h 10000"/>
              <a:gd name="connsiteX148" fmla="*/ 3335 w 10000"/>
              <a:gd name="connsiteY148" fmla="*/ 8628 h 10000"/>
              <a:gd name="connsiteX0" fmla="*/ 7477 w 9572"/>
              <a:gd name="connsiteY0" fmla="*/ 1569 h 10000"/>
              <a:gd name="connsiteX1" fmla="*/ 7714 w 9572"/>
              <a:gd name="connsiteY1" fmla="*/ 980 h 10000"/>
              <a:gd name="connsiteX2" fmla="*/ 7002 w 9572"/>
              <a:gd name="connsiteY2" fmla="*/ 1128 h 10000"/>
              <a:gd name="connsiteX3" fmla="*/ 4954 w 9572"/>
              <a:gd name="connsiteY3" fmla="*/ 0 h 10000"/>
              <a:gd name="connsiteX4" fmla="*/ 2527 w 9572"/>
              <a:gd name="connsiteY4" fmla="*/ 1961 h 10000"/>
              <a:gd name="connsiteX5" fmla="*/ 2479 w 9572"/>
              <a:gd name="connsiteY5" fmla="*/ 1961 h 10000"/>
              <a:gd name="connsiteX6" fmla="*/ 2 w 9572"/>
              <a:gd name="connsiteY6" fmla="*/ 4462 h 10000"/>
              <a:gd name="connsiteX7" fmla="*/ 2527 w 9572"/>
              <a:gd name="connsiteY7" fmla="*/ 7058 h 10000"/>
              <a:gd name="connsiteX8" fmla="*/ 2573 w 9572"/>
              <a:gd name="connsiteY8" fmla="*/ 7058 h 10000"/>
              <a:gd name="connsiteX9" fmla="*/ 2573 w 9572"/>
              <a:gd name="connsiteY9" fmla="*/ 10000 h 10000"/>
              <a:gd name="connsiteX10" fmla="*/ 8476 w 9572"/>
              <a:gd name="connsiteY10" fmla="*/ 10000 h 10000"/>
              <a:gd name="connsiteX11" fmla="*/ 8476 w 9572"/>
              <a:gd name="connsiteY11" fmla="*/ 5392 h 10000"/>
              <a:gd name="connsiteX12" fmla="*/ 8381 w 9572"/>
              <a:gd name="connsiteY12" fmla="*/ 5245 h 10000"/>
              <a:gd name="connsiteX13" fmla="*/ 5526 w 9572"/>
              <a:gd name="connsiteY13" fmla="*/ 5245 h 10000"/>
              <a:gd name="connsiteX14" fmla="*/ 5526 w 9572"/>
              <a:gd name="connsiteY14" fmla="*/ 4462 h 10000"/>
              <a:gd name="connsiteX15" fmla="*/ 9382 w 9572"/>
              <a:gd name="connsiteY15" fmla="*/ 4462 h 10000"/>
              <a:gd name="connsiteX16" fmla="*/ 9382 w 9572"/>
              <a:gd name="connsiteY16" fmla="*/ 8187 h 10000"/>
              <a:gd name="connsiteX17" fmla="*/ 8717 w 9572"/>
              <a:gd name="connsiteY17" fmla="*/ 8187 h 10000"/>
              <a:gd name="connsiteX18" fmla="*/ 8717 w 9572"/>
              <a:gd name="connsiteY18" fmla="*/ 8432 h 10000"/>
              <a:gd name="connsiteX19" fmla="*/ 9572 w 9572"/>
              <a:gd name="connsiteY19" fmla="*/ 8432 h 10000"/>
              <a:gd name="connsiteX20" fmla="*/ 9572 w 9572"/>
              <a:gd name="connsiteY20" fmla="*/ 3777 h 10000"/>
              <a:gd name="connsiteX21" fmla="*/ 9479 w 9572"/>
              <a:gd name="connsiteY21" fmla="*/ 3678 h 10000"/>
              <a:gd name="connsiteX22" fmla="*/ 3765 w 9572"/>
              <a:gd name="connsiteY22" fmla="*/ 3678 h 10000"/>
              <a:gd name="connsiteX23" fmla="*/ 3668 w 9572"/>
              <a:gd name="connsiteY23" fmla="*/ 3777 h 10000"/>
              <a:gd name="connsiteX24" fmla="*/ 3668 w 9572"/>
              <a:gd name="connsiteY24" fmla="*/ 5245 h 10000"/>
              <a:gd name="connsiteX25" fmla="*/ 2669 w 9572"/>
              <a:gd name="connsiteY25" fmla="*/ 5245 h 10000"/>
              <a:gd name="connsiteX26" fmla="*/ 2573 w 9572"/>
              <a:gd name="connsiteY26" fmla="*/ 5392 h 10000"/>
              <a:gd name="connsiteX27" fmla="*/ 2573 w 9572"/>
              <a:gd name="connsiteY27" fmla="*/ 6470 h 10000"/>
              <a:gd name="connsiteX28" fmla="*/ 2527 w 9572"/>
              <a:gd name="connsiteY28" fmla="*/ 6470 h 10000"/>
              <a:gd name="connsiteX29" fmla="*/ 574 w 9572"/>
              <a:gd name="connsiteY29" fmla="*/ 4561 h 10000"/>
              <a:gd name="connsiteX30" fmla="*/ 2479 w 9572"/>
              <a:gd name="connsiteY30" fmla="*/ 2550 h 10000"/>
              <a:gd name="connsiteX31" fmla="*/ 2479 w 9572"/>
              <a:gd name="connsiteY31" fmla="*/ 2550 h 10000"/>
              <a:gd name="connsiteX32" fmla="*/ 2527 w 9572"/>
              <a:gd name="connsiteY32" fmla="*/ 2550 h 10000"/>
              <a:gd name="connsiteX33" fmla="*/ 2765 w 9572"/>
              <a:gd name="connsiteY33" fmla="*/ 2550 h 10000"/>
              <a:gd name="connsiteX34" fmla="*/ 3051 w 9572"/>
              <a:gd name="connsiteY34" fmla="*/ 2353 h 10000"/>
              <a:gd name="connsiteX35" fmla="*/ 3098 w 9572"/>
              <a:gd name="connsiteY35" fmla="*/ 2108 h 10000"/>
              <a:gd name="connsiteX36" fmla="*/ 4954 w 9572"/>
              <a:gd name="connsiteY36" fmla="*/ 588 h 10000"/>
              <a:gd name="connsiteX37" fmla="*/ 6523 w 9572"/>
              <a:gd name="connsiteY37" fmla="*/ 1423 h 10000"/>
              <a:gd name="connsiteX38" fmla="*/ 6668 w 9572"/>
              <a:gd name="connsiteY38" fmla="*/ 1667 h 10000"/>
              <a:gd name="connsiteX39" fmla="*/ 6953 w 9572"/>
              <a:gd name="connsiteY39" fmla="*/ 1765 h 10000"/>
              <a:gd name="connsiteX40" fmla="*/ 7141 w 9572"/>
              <a:gd name="connsiteY40" fmla="*/ 1667 h 10000"/>
              <a:gd name="connsiteX41" fmla="*/ 7477 w 9572"/>
              <a:gd name="connsiteY41" fmla="*/ 1569 h 10000"/>
              <a:gd name="connsiteX42" fmla="*/ 8285 w 9572"/>
              <a:gd name="connsiteY42" fmla="*/ 6029 h 10000"/>
              <a:gd name="connsiteX43" fmla="*/ 8285 w 9572"/>
              <a:gd name="connsiteY43" fmla="*/ 6029 h 10000"/>
              <a:gd name="connsiteX44" fmla="*/ 8285 w 9572"/>
              <a:gd name="connsiteY44" fmla="*/ 9756 h 10000"/>
              <a:gd name="connsiteX45" fmla="*/ 4431 w 9572"/>
              <a:gd name="connsiteY45" fmla="*/ 9756 h 10000"/>
              <a:gd name="connsiteX46" fmla="*/ 4431 w 9572"/>
              <a:gd name="connsiteY46" fmla="*/ 6029 h 10000"/>
              <a:gd name="connsiteX47" fmla="*/ 8285 w 9572"/>
              <a:gd name="connsiteY47" fmla="*/ 6029 h 10000"/>
              <a:gd name="connsiteX48" fmla="*/ 3907 w 9572"/>
              <a:gd name="connsiteY48" fmla="*/ 3923 h 10000"/>
              <a:gd name="connsiteX49" fmla="*/ 3907 w 9572"/>
              <a:gd name="connsiteY49" fmla="*/ 3923 h 10000"/>
              <a:gd name="connsiteX50" fmla="*/ 4239 w 9572"/>
              <a:gd name="connsiteY50" fmla="*/ 3923 h 10000"/>
              <a:gd name="connsiteX51" fmla="*/ 4239 w 9572"/>
              <a:gd name="connsiteY51" fmla="*/ 4266 h 10000"/>
              <a:gd name="connsiteX52" fmla="*/ 3907 w 9572"/>
              <a:gd name="connsiteY52" fmla="*/ 4266 h 10000"/>
              <a:gd name="connsiteX53" fmla="*/ 3907 w 9572"/>
              <a:gd name="connsiteY53" fmla="*/ 3923 h 10000"/>
              <a:gd name="connsiteX54" fmla="*/ 3907 w 9572"/>
              <a:gd name="connsiteY54" fmla="*/ 4462 h 10000"/>
              <a:gd name="connsiteX55" fmla="*/ 3907 w 9572"/>
              <a:gd name="connsiteY55" fmla="*/ 4462 h 10000"/>
              <a:gd name="connsiteX56" fmla="*/ 5336 w 9572"/>
              <a:gd name="connsiteY56" fmla="*/ 4462 h 10000"/>
              <a:gd name="connsiteX57" fmla="*/ 5336 w 9572"/>
              <a:gd name="connsiteY57" fmla="*/ 5245 h 10000"/>
              <a:gd name="connsiteX58" fmla="*/ 3907 w 9572"/>
              <a:gd name="connsiteY58" fmla="*/ 5245 h 10000"/>
              <a:gd name="connsiteX59" fmla="*/ 3907 w 9572"/>
              <a:gd name="connsiteY59" fmla="*/ 4462 h 10000"/>
              <a:gd name="connsiteX60" fmla="*/ 2813 w 9572"/>
              <a:gd name="connsiteY60" fmla="*/ 5490 h 10000"/>
              <a:gd name="connsiteX61" fmla="*/ 2813 w 9572"/>
              <a:gd name="connsiteY61" fmla="*/ 5490 h 10000"/>
              <a:gd name="connsiteX62" fmla="*/ 3145 w 9572"/>
              <a:gd name="connsiteY62" fmla="*/ 5490 h 10000"/>
              <a:gd name="connsiteX63" fmla="*/ 3145 w 9572"/>
              <a:gd name="connsiteY63" fmla="*/ 5833 h 10000"/>
              <a:gd name="connsiteX64" fmla="*/ 2813 w 9572"/>
              <a:gd name="connsiteY64" fmla="*/ 5833 h 10000"/>
              <a:gd name="connsiteX65" fmla="*/ 2813 w 9572"/>
              <a:gd name="connsiteY65" fmla="*/ 5490 h 10000"/>
              <a:gd name="connsiteX66" fmla="*/ 2813 w 9572"/>
              <a:gd name="connsiteY66" fmla="*/ 6029 h 10000"/>
              <a:gd name="connsiteX67" fmla="*/ 2813 w 9572"/>
              <a:gd name="connsiteY67" fmla="*/ 6029 h 10000"/>
              <a:gd name="connsiteX68" fmla="*/ 4239 w 9572"/>
              <a:gd name="connsiteY68" fmla="*/ 6029 h 10000"/>
              <a:gd name="connsiteX69" fmla="*/ 4239 w 9572"/>
              <a:gd name="connsiteY69" fmla="*/ 9756 h 10000"/>
              <a:gd name="connsiteX70" fmla="*/ 2813 w 9572"/>
              <a:gd name="connsiteY70" fmla="*/ 9756 h 10000"/>
              <a:gd name="connsiteX71" fmla="*/ 2813 w 9572"/>
              <a:gd name="connsiteY71" fmla="*/ 6029 h 10000"/>
              <a:gd name="connsiteX72" fmla="*/ 4764 w 9572"/>
              <a:gd name="connsiteY72" fmla="*/ 8040 h 10000"/>
              <a:gd name="connsiteX73" fmla="*/ 4764 w 9572"/>
              <a:gd name="connsiteY73" fmla="*/ 8040 h 10000"/>
              <a:gd name="connsiteX74" fmla="*/ 4764 w 9572"/>
              <a:gd name="connsiteY74" fmla="*/ 7795 h 10000"/>
              <a:gd name="connsiteX75" fmla="*/ 4811 w 9572"/>
              <a:gd name="connsiteY75" fmla="*/ 7746 h 10000"/>
              <a:gd name="connsiteX76" fmla="*/ 5669 w 9572"/>
              <a:gd name="connsiteY76" fmla="*/ 7206 h 10000"/>
              <a:gd name="connsiteX77" fmla="*/ 5717 w 9572"/>
              <a:gd name="connsiteY77" fmla="*/ 7254 h 10000"/>
              <a:gd name="connsiteX78" fmla="*/ 5717 w 9572"/>
              <a:gd name="connsiteY78" fmla="*/ 7502 h 10000"/>
              <a:gd name="connsiteX79" fmla="*/ 5669 w 9572"/>
              <a:gd name="connsiteY79" fmla="*/ 7550 h 10000"/>
              <a:gd name="connsiteX80" fmla="*/ 5050 w 9572"/>
              <a:gd name="connsiteY80" fmla="*/ 7942 h 10000"/>
              <a:gd name="connsiteX81" fmla="*/ 5669 w 9572"/>
              <a:gd name="connsiteY81" fmla="*/ 8286 h 10000"/>
              <a:gd name="connsiteX82" fmla="*/ 5717 w 9572"/>
              <a:gd name="connsiteY82" fmla="*/ 8335 h 10000"/>
              <a:gd name="connsiteX83" fmla="*/ 5717 w 9572"/>
              <a:gd name="connsiteY83" fmla="*/ 8579 h 10000"/>
              <a:gd name="connsiteX84" fmla="*/ 5669 w 9572"/>
              <a:gd name="connsiteY84" fmla="*/ 8579 h 10000"/>
              <a:gd name="connsiteX85" fmla="*/ 4811 w 9572"/>
              <a:gd name="connsiteY85" fmla="*/ 8090 h 10000"/>
              <a:gd name="connsiteX86" fmla="*/ 4764 w 9572"/>
              <a:gd name="connsiteY86" fmla="*/ 8040 h 10000"/>
              <a:gd name="connsiteX87" fmla="*/ 7002 w 9572"/>
              <a:gd name="connsiteY87" fmla="*/ 8579 h 10000"/>
              <a:gd name="connsiteX88" fmla="*/ 7002 w 9572"/>
              <a:gd name="connsiteY88" fmla="*/ 8579 h 10000"/>
              <a:gd name="connsiteX89" fmla="*/ 7002 w 9572"/>
              <a:gd name="connsiteY89" fmla="*/ 8335 h 10000"/>
              <a:gd name="connsiteX90" fmla="*/ 7047 w 9572"/>
              <a:gd name="connsiteY90" fmla="*/ 8286 h 10000"/>
              <a:gd name="connsiteX91" fmla="*/ 7667 w 9572"/>
              <a:gd name="connsiteY91" fmla="*/ 7894 h 10000"/>
              <a:gd name="connsiteX92" fmla="*/ 7047 w 9572"/>
              <a:gd name="connsiteY92" fmla="*/ 7550 h 10000"/>
              <a:gd name="connsiteX93" fmla="*/ 7002 w 9572"/>
              <a:gd name="connsiteY93" fmla="*/ 7450 h 10000"/>
              <a:gd name="connsiteX94" fmla="*/ 7002 w 9572"/>
              <a:gd name="connsiteY94" fmla="*/ 7254 h 10000"/>
              <a:gd name="connsiteX95" fmla="*/ 7047 w 9572"/>
              <a:gd name="connsiteY95" fmla="*/ 7206 h 10000"/>
              <a:gd name="connsiteX96" fmla="*/ 7906 w 9572"/>
              <a:gd name="connsiteY96" fmla="*/ 7746 h 10000"/>
              <a:gd name="connsiteX97" fmla="*/ 7954 w 9572"/>
              <a:gd name="connsiteY97" fmla="*/ 7795 h 10000"/>
              <a:gd name="connsiteX98" fmla="*/ 7954 w 9572"/>
              <a:gd name="connsiteY98" fmla="*/ 8040 h 10000"/>
              <a:gd name="connsiteX99" fmla="*/ 7906 w 9572"/>
              <a:gd name="connsiteY99" fmla="*/ 8090 h 10000"/>
              <a:gd name="connsiteX100" fmla="*/ 7047 w 9572"/>
              <a:gd name="connsiteY100" fmla="*/ 8579 h 10000"/>
              <a:gd name="connsiteX101" fmla="*/ 7002 w 9572"/>
              <a:gd name="connsiteY101" fmla="*/ 8579 h 10000"/>
              <a:gd name="connsiteX102" fmla="*/ 6002 w 9572"/>
              <a:gd name="connsiteY102" fmla="*/ 8579 h 10000"/>
              <a:gd name="connsiteX103" fmla="*/ 6002 w 9572"/>
              <a:gd name="connsiteY103" fmla="*/ 8579 h 10000"/>
              <a:gd name="connsiteX104" fmla="*/ 6476 w 9572"/>
              <a:gd name="connsiteY104" fmla="*/ 7254 h 10000"/>
              <a:gd name="connsiteX105" fmla="*/ 6523 w 9572"/>
              <a:gd name="connsiteY105" fmla="*/ 7206 h 10000"/>
              <a:gd name="connsiteX106" fmla="*/ 6715 w 9572"/>
              <a:gd name="connsiteY106" fmla="*/ 7206 h 10000"/>
              <a:gd name="connsiteX107" fmla="*/ 6715 w 9572"/>
              <a:gd name="connsiteY107" fmla="*/ 7254 h 10000"/>
              <a:gd name="connsiteX108" fmla="*/ 6239 w 9572"/>
              <a:gd name="connsiteY108" fmla="*/ 8579 h 10000"/>
              <a:gd name="connsiteX109" fmla="*/ 6190 w 9572"/>
              <a:gd name="connsiteY109" fmla="*/ 8628 h 10000"/>
              <a:gd name="connsiteX110" fmla="*/ 6002 w 9572"/>
              <a:gd name="connsiteY110" fmla="*/ 8628 h 10000"/>
              <a:gd name="connsiteX111" fmla="*/ 6002 w 9572"/>
              <a:gd name="connsiteY111" fmla="*/ 8579 h 10000"/>
              <a:gd name="connsiteX112" fmla="*/ 3001 w 9572"/>
              <a:gd name="connsiteY112" fmla="*/ 6373 h 10000"/>
              <a:gd name="connsiteX113" fmla="*/ 3001 w 9572"/>
              <a:gd name="connsiteY113" fmla="*/ 6373 h 10000"/>
              <a:gd name="connsiteX114" fmla="*/ 4002 w 9572"/>
              <a:gd name="connsiteY114" fmla="*/ 6373 h 10000"/>
              <a:gd name="connsiteX115" fmla="*/ 4002 w 9572"/>
              <a:gd name="connsiteY115" fmla="*/ 6617 h 10000"/>
              <a:gd name="connsiteX116" fmla="*/ 3001 w 9572"/>
              <a:gd name="connsiteY116" fmla="*/ 6617 h 10000"/>
              <a:gd name="connsiteX117" fmla="*/ 3001 w 9572"/>
              <a:gd name="connsiteY117" fmla="*/ 6373 h 10000"/>
              <a:gd name="connsiteX118" fmla="*/ 3335 w 9572"/>
              <a:gd name="connsiteY118" fmla="*/ 9216 h 10000"/>
              <a:gd name="connsiteX119" fmla="*/ 3335 w 9572"/>
              <a:gd name="connsiteY119" fmla="*/ 9216 h 10000"/>
              <a:gd name="connsiteX120" fmla="*/ 4002 w 9572"/>
              <a:gd name="connsiteY120" fmla="*/ 9216 h 10000"/>
              <a:gd name="connsiteX121" fmla="*/ 4002 w 9572"/>
              <a:gd name="connsiteY121" fmla="*/ 9462 h 10000"/>
              <a:gd name="connsiteX122" fmla="*/ 3335 w 9572"/>
              <a:gd name="connsiteY122" fmla="*/ 9462 h 10000"/>
              <a:gd name="connsiteX123" fmla="*/ 3335 w 9572"/>
              <a:gd name="connsiteY123" fmla="*/ 9216 h 10000"/>
              <a:gd name="connsiteX124" fmla="*/ 3335 w 9572"/>
              <a:gd name="connsiteY124" fmla="*/ 6961 h 10000"/>
              <a:gd name="connsiteX125" fmla="*/ 3335 w 9572"/>
              <a:gd name="connsiteY125" fmla="*/ 6961 h 10000"/>
              <a:gd name="connsiteX126" fmla="*/ 4002 w 9572"/>
              <a:gd name="connsiteY126" fmla="*/ 6961 h 10000"/>
              <a:gd name="connsiteX127" fmla="*/ 4002 w 9572"/>
              <a:gd name="connsiteY127" fmla="*/ 7157 h 10000"/>
              <a:gd name="connsiteX128" fmla="*/ 3335 w 9572"/>
              <a:gd name="connsiteY128" fmla="*/ 7157 h 10000"/>
              <a:gd name="connsiteX129" fmla="*/ 3335 w 9572"/>
              <a:gd name="connsiteY129" fmla="*/ 6961 h 10000"/>
              <a:gd name="connsiteX130" fmla="*/ 3335 w 9572"/>
              <a:gd name="connsiteY130" fmla="*/ 7502 h 10000"/>
              <a:gd name="connsiteX131" fmla="*/ 3335 w 9572"/>
              <a:gd name="connsiteY131" fmla="*/ 7502 h 10000"/>
              <a:gd name="connsiteX132" fmla="*/ 4002 w 9572"/>
              <a:gd name="connsiteY132" fmla="*/ 7502 h 10000"/>
              <a:gd name="connsiteX133" fmla="*/ 4002 w 9572"/>
              <a:gd name="connsiteY133" fmla="*/ 7746 h 10000"/>
              <a:gd name="connsiteX134" fmla="*/ 3335 w 9572"/>
              <a:gd name="connsiteY134" fmla="*/ 7746 h 10000"/>
              <a:gd name="connsiteX135" fmla="*/ 3335 w 9572"/>
              <a:gd name="connsiteY135" fmla="*/ 7502 h 10000"/>
              <a:gd name="connsiteX136" fmla="*/ 3001 w 9572"/>
              <a:gd name="connsiteY136" fmla="*/ 8090 h 10000"/>
              <a:gd name="connsiteX137" fmla="*/ 3001 w 9572"/>
              <a:gd name="connsiteY137" fmla="*/ 8090 h 10000"/>
              <a:gd name="connsiteX138" fmla="*/ 4002 w 9572"/>
              <a:gd name="connsiteY138" fmla="*/ 8090 h 10000"/>
              <a:gd name="connsiteX139" fmla="*/ 4002 w 9572"/>
              <a:gd name="connsiteY139" fmla="*/ 8286 h 10000"/>
              <a:gd name="connsiteX140" fmla="*/ 3001 w 9572"/>
              <a:gd name="connsiteY140" fmla="*/ 8286 h 10000"/>
              <a:gd name="connsiteX141" fmla="*/ 3001 w 9572"/>
              <a:gd name="connsiteY141" fmla="*/ 8090 h 10000"/>
              <a:gd name="connsiteX142" fmla="*/ 3335 w 9572"/>
              <a:gd name="connsiteY142" fmla="*/ 8628 h 10000"/>
              <a:gd name="connsiteX143" fmla="*/ 3335 w 9572"/>
              <a:gd name="connsiteY143" fmla="*/ 8628 h 10000"/>
              <a:gd name="connsiteX144" fmla="*/ 4002 w 9572"/>
              <a:gd name="connsiteY144" fmla="*/ 8628 h 10000"/>
              <a:gd name="connsiteX145" fmla="*/ 4002 w 9572"/>
              <a:gd name="connsiteY145" fmla="*/ 8874 h 10000"/>
              <a:gd name="connsiteX146" fmla="*/ 3335 w 9572"/>
              <a:gd name="connsiteY146" fmla="*/ 8874 h 10000"/>
              <a:gd name="connsiteX147" fmla="*/ 3335 w 9572"/>
              <a:gd name="connsiteY147" fmla="*/ 8628 h 10000"/>
              <a:gd name="connsiteX0" fmla="*/ 7460 w 10000"/>
              <a:gd name="connsiteY0" fmla="*/ 1667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6815 w 10000"/>
              <a:gd name="connsiteY37" fmla="*/ 1423 h 10000"/>
              <a:gd name="connsiteX38" fmla="*/ 6966 w 10000"/>
              <a:gd name="connsiteY38" fmla="*/ 1667 h 10000"/>
              <a:gd name="connsiteX39" fmla="*/ 7264 w 10000"/>
              <a:gd name="connsiteY39" fmla="*/ 1765 h 10000"/>
              <a:gd name="connsiteX40" fmla="*/ 7460 w 10000"/>
              <a:gd name="connsiteY40" fmla="*/ 1667 h 10000"/>
              <a:gd name="connsiteX41" fmla="*/ 8655 w 10000"/>
              <a:gd name="connsiteY41" fmla="*/ 6029 h 10000"/>
              <a:gd name="connsiteX42" fmla="*/ 8655 w 10000"/>
              <a:gd name="connsiteY42" fmla="*/ 6029 h 10000"/>
              <a:gd name="connsiteX43" fmla="*/ 8655 w 10000"/>
              <a:gd name="connsiteY43" fmla="*/ 9756 h 10000"/>
              <a:gd name="connsiteX44" fmla="*/ 4629 w 10000"/>
              <a:gd name="connsiteY44" fmla="*/ 9756 h 10000"/>
              <a:gd name="connsiteX45" fmla="*/ 4629 w 10000"/>
              <a:gd name="connsiteY45" fmla="*/ 6029 h 10000"/>
              <a:gd name="connsiteX46" fmla="*/ 8655 w 10000"/>
              <a:gd name="connsiteY46" fmla="*/ 6029 h 10000"/>
              <a:gd name="connsiteX47" fmla="*/ 4082 w 10000"/>
              <a:gd name="connsiteY47" fmla="*/ 3923 h 10000"/>
              <a:gd name="connsiteX48" fmla="*/ 4082 w 10000"/>
              <a:gd name="connsiteY48" fmla="*/ 3923 h 10000"/>
              <a:gd name="connsiteX49" fmla="*/ 4429 w 10000"/>
              <a:gd name="connsiteY49" fmla="*/ 3923 h 10000"/>
              <a:gd name="connsiteX50" fmla="*/ 4429 w 10000"/>
              <a:gd name="connsiteY50" fmla="*/ 4266 h 10000"/>
              <a:gd name="connsiteX51" fmla="*/ 4082 w 10000"/>
              <a:gd name="connsiteY51" fmla="*/ 4266 h 10000"/>
              <a:gd name="connsiteX52" fmla="*/ 4082 w 10000"/>
              <a:gd name="connsiteY52" fmla="*/ 3923 h 10000"/>
              <a:gd name="connsiteX53" fmla="*/ 4082 w 10000"/>
              <a:gd name="connsiteY53" fmla="*/ 4462 h 10000"/>
              <a:gd name="connsiteX54" fmla="*/ 4082 w 10000"/>
              <a:gd name="connsiteY54" fmla="*/ 4462 h 10000"/>
              <a:gd name="connsiteX55" fmla="*/ 5575 w 10000"/>
              <a:gd name="connsiteY55" fmla="*/ 4462 h 10000"/>
              <a:gd name="connsiteX56" fmla="*/ 5575 w 10000"/>
              <a:gd name="connsiteY56" fmla="*/ 5245 h 10000"/>
              <a:gd name="connsiteX57" fmla="*/ 4082 w 10000"/>
              <a:gd name="connsiteY57" fmla="*/ 5245 h 10000"/>
              <a:gd name="connsiteX58" fmla="*/ 4082 w 10000"/>
              <a:gd name="connsiteY58" fmla="*/ 4462 h 10000"/>
              <a:gd name="connsiteX59" fmla="*/ 2939 w 10000"/>
              <a:gd name="connsiteY59" fmla="*/ 5490 h 10000"/>
              <a:gd name="connsiteX60" fmla="*/ 2939 w 10000"/>
              <a:gd name="connsiteY60" fmla="*/ 5490 h 10000"/>
              <a:gd name="connsiteX61" fmla="*/ 3286 w 10000"/>
              <a:gd name="connsiteY61" fmla="*/ 5490 h 10000"/>
              <a:gd name="connsiteX62" fmla="*/ 3286 w 10000"/>
              <a:gd name="connsiteY62" fmla="*/ 5833 h 10000"/>
              <a:gd name="connsiteX63" fmla="*/ 2939 w 10000"/>
              <a:gd name="connsiteY63" fmla="*/ 5833 h 10000"/>
              <a:gd name="connsiteX64" fmla="*/ 2939 w 10000"/>
              <a:gd name="connsiteY64" fmla="*/ 5490 h 10000"/>
              <a:gd name="connsiteX65" fmla="*/ 2939 w 10000"/>
              <a:gd name="connsiteY65" fmla="*/ 6029 h 10000"/>
              <a:gd name="connsiteX66" fmla="*/ 2939 w 10000"/>
              <a:gd name="connsiteY66" fmla="*/ 6029 h 10000"/>
              <a:gd name="connsiteX67" fmla="*/ 4429 w 10000"/>
              <a:gd name="connsiteY67" fmla="*/ 6029 h 10000"/>
              <a:gd name="connsiteX68" fmla="*/ 4429 w 10000"/>
              <a:gd name="connsiteY68" fmla="*/ 9756 h 10000"/>
              <a:gd name="connsiteX69" fmla="*/ 2939 w 10000"/>
              <a:gd name="connsiteY69" fmla="*/ 9756 h 10000"/>
              <a:gd name="connsiteX70" fmla="*/ 2939 w 10000"/>
              <a:gd name="connsiteY70" fmla="*/ 6029 h 10000"/>
              <a:gd name="connsiteX71" fmla="*/ 4977 w 10000"/>
              <a:gd name="connsiteY71" fmla="*/ 8040 h 10000"/>
              <a:gd name="connsiteX72" fmla="*/ 4977 w 10000"/>
              <a:gd name="connsiteY72" fmla="*/ 8040 h 10000"/>
              <a:gd name="connsiteX73" fmla="*/ 4977 w 10000"/>
              <a:gd name="connsiteY73" fmla="*/ 7795 h 10000"/>
              <a:gd name="connsiteX74" fmla="*/ 5026 w 10000"/>
              <a:gd name="connsiteY74" fmla="*/ 7746 h 10000"/>
              <a:gd name="connsiteX75" fmla="*/ 5922 w 10000"/>
              <a:gd name="connsiteY75" fmla="*/ 7206 h 10000"/>
              <a:gd name="connsiteX76" fmla="*/ 5973 w 10000"/>
              <a:gd name="connsiteY76" fmla="*/ 7254 h 10000"/>
              <a:gd name="connsiteX77" fmla="*/ 5973 w 10000"/>
              <a:gd name="connsiteY77" fmla="*/ 7502 h 10000"/>
              <a:gd name="connsiteX78" fmla="*/ 5922 w 10000"/>
              <a:gd name="connsiteY78" fmla="*/ 7550 h 10000"/>
              <a:gd name="connsiteX79" fmla="*/ 5276 w 10000"/>
              <a:gd name="connsiteY79" fmla="*/ 7942 h 10000"/>
              <a:gd name="connsiteX80" fmla="*/ 5922 w 10000"/>
              <a:gd name="connsiteY80" fmla="*/ 8286 h 10000"/>
              <a:gd name="connsiteX81" fmla="*/ 5973 w 10000"/>
              <a:gd name="connsiteY81" fmla="*/ 8335 h 10000"/>
              <a:gd name="connsiteX82" fmla="*/ 5973 w 10000"/>
              <a:gd name="connsiteY82" fmla="*/ 8579 h 10000"/>
              <a:gd name="connsiteX83" fmla="*/ 5922 w 10000"/>
              <a:gd name="connsiteY83" fmla="*/ 8579 h 10000"/>
              <a:gd name="connsiteX84" fmla="*/ 5026 w 10000"/>
              <a:gd name="connsiteY84" fmla="*/ 8090 h 10000"/>
              <a:gd name="connsiteX85" fmla="*/ 4977 w 10000"/>
              <a:gd name="connsiteY85" fmla="*/ 8040 h 10000"/>
              <a:gd name="connsiteX86" fmla="*/ 7315 w 10000"/>
              <a:gd name="connsiteY86" fmla="*/ 8579 h 10000"/>
              <a:gd name="connsiteX87" fmla="*/ 7315 w 10000"/>
              <a:gd name="connsiteY87" fmla="*/ 8579 h 10000"/>
              <a:gd name="connsiteX88" fmla="*/ 7315 w 10000"/>
              <a:gd name="connsiteY88" fmla="*/ 8335 h 10000"/>
              <a:gd name="connsiteX89" fmla="*/ 7362 w 10000"/>
              <a:gd name="connsiteY89" fmla="*/ 8286 h 10000"/>
              <a:gd name="connsiteX90" fmla="*/ 8010 w 10000"/>
              <a:gd name="connsiteY90" fmla="*/ 7894 h 10000"/>
              <a:gd name="connsiteX91" fmla="*/ 7362 w 10000"/>
              <a:gd name="connsiteY91" fmla="*/ 7550 h 10000"/>
              <a:gd name="connsiteX92" fmla="*/ 7315 w 10000"/>
              <a:gd name="connsiteY92" fmla="*/ 7450 h 10000"/>
              <a:gd name="connsiteX93" fmla="*/ 7315 w 10000"/>
              <a:gd name="connsiteY93" fmla="*/ 7254 h 10000"/>
              <a:gd name="connsiteX94" fmla="*/ 7362 w 10000"/>
              <a:gd name="connsiteY94" fmla="*/ 7206 h 10000"/>
              <a:gd name="connsiteX95" fmla="*/ 8260 w 10000"/>
              <a:gd name="connsiteY95" fmla="*/ 7746 h 10000"/>
              <a:gd name="connsiteX96" fmla="*/ 8310 w 10000"/>
              <a:gd name="connsiteY96" fmla="*/ 7795 h 10000"/>
              <a:gd name="connsiteX97" fmla="*/ 8310 w 10000"/>
              <a:gd name="connsiteY97" fmla="*/ 8040 h 10000"/>
              <a:gd name="connsiteX98" fmla="*/ 8260 w 10000"/>
              <a:gd name="connsiteY98" fmla="*/ 8090 h 10000"/>
              <a:gd name="connsiteX99" fmla="*/ 7362 w 10000"/>
              <a:gd name="connsiteY99" fmla="*/ 8579 h 10000"/>
              <a:gd name="connsiteX100" fmla="*/ 7315 w 10000"/>
              <a:gd name="connsiteY100" fmla="*/ 8579 h 10000"/>
              <a:gd name="connsiteX101" fmla="*/ 6270 w 10000"/>
              <a:gd name="connsiteY101" fmla="*/ 8579 h 10000"/>
              <a:gd name="connsiteX102" fmla="*/ 6270 w 10000"/>
              <a:gd name="connsiteY102" fmla="*/ 8579 h 10000"/>
              <a:gd name="connsiteX103" fmla="*/ 6766 w 10000"/>
              <a:gd name="connsiteY103" fmla="*/ 7254 h 10000"/>
              <a:gd name="connsiteX104" fmla="*/ 6815 w 10000"/>
              <a:gd name="connsiteY104" fmla="*/ 7206 h 10000"/>
              <a:gd name="connsiteX105" fmla="*/ 7015 w 10000"/>
              <a:gd name="connsiteY105" fmla="*/ 7206 h 10000"/>
              <a:gd name="connsiteX106" fmla="*/ 7015 w 10000"/>
              <a:gd name="connsiteY106" fmla="*/ 7254 h 10000"/>
              <a:gd name="connsiteX107" fmla="*/ 6518 w 10000"/>
              <a:gd name="connsiteY107" fmla="*/ 8579 h 10000"/>
              <a:gd name="connsiteX108" fmla="*/ 6467 w 10000"/>
              <a:gd name="connsiteY108" fmla="*/ 8628 h 10000"/>
              <a:gd name="connsiteX109" fmla="*/ 6270 w 10000"/>
              <a:gd name="connsiteY109" fmla="*/ 8628 h 10000"/>
              <a:gd name="connsiteX110" fmla="*/ 6270 w 10000"/>
              <a:gd name="connsiteY110" fmla="*/ 8579 h 10000"/>
              <a:gd name="connsiteX111" fmla="*/ 3135 w 10000"/>
              <a:gd name="connsiteY111" fmla="*/ 6373 h 10000"/>
              <a:gd name="connsiteX112" fmla="*/ 3135 w 10000"/>
              <a:gd name="connsiteY112" fmla="*/ 6373 h 10000"/>
              <a:gd name="connsiteX113" fmla="*/ 4181 w 10000"/>
              <a:gd name="connsiteY113" fmla="*/ 6373 h 10000"/>
              <a:gd name="connsiteX114" fmla="*/ 4181 w 10000"/>
              <a:gd name="connsiteY114" fmla="*/ 6617 h 10000"/>
              <a:gd name="connsiteX115" fmla="*/ 3135 w 10000"/>
              <a:gd name="connsiteY115" fmla="*/ 6617 h 10000"/>
              <a:gd name="connsiteX116" fmla="*/ 3135 w 10000"/>
              <a:gd name="connsiteY116" fmla="*/ 6373 h 10000"/>
              <a:gd name="connsiteX117" fmla="*/ 3484 w 10000"/>
              <a:gd name="connsiteY117" fmla="*/ 9216 h 10000"/>
              <a:gd name="connsiteX118" fmla="*/ 3484 w 10000"/>
              <a:gd name="connsiteY118" fmla="*/ 9216 h 10000"/>
              <a:gd name="connsiteX119" fmla="*/ 4181 w 10000"/>
              <a:gd name="connsiteY119" fmla="*/ 9216 h 10000"/>
              <a:gd name="connsiteX120" fmla="*/ 4181 w 10000"/>
              <a:gd name="connsiteY120" fmla="*/ 9462 h 10000"/>
              <a:gd name="connsiteX121" fmla="*/ 3484 w 10000"/>
              <a:gd name="connsiteY121" fmla="*/ 9462 h 10000"/>
              <a:gd name="connsiteX122" fmla="*/ 3484 w 10000"/>
              <a:gd name="connsiteY122" fmla="*/ 9216 h 10000"/>
              <a:gd name="connsiteX123" fmla="*/ 3484 w 10000"/>
              <a:gd name="connsiteY123" fmla="*/ 6961 h 10000"/>
              <a:gd name="connsiteX124" fmla="*/ 3484 w 10000"/>
              <a:gd name="connsiteY124" fmla="*/ 6961 h 10000"/>
              <a:gd name="connsiteX125" fmla="*/ 4181 w 10000"/>
              <a:gd name="connsiteY125" fmla="*/ 6961 h 10000"/>
              <a:gd name="connsiteX126" fmla="*/ 4181 w 10000"/>
              <a:gd name="connsiteY126" fmla="*/ 7157 h 10000"/>
              <a:gd name="connsiteX127" fmla="*/ 3484 w 10000"/>
              <a:gd name="connsiteY127" fmla="*/ 7157 h 10000"/>
              <a:gd name="connsiteX128" fmla="*/ 3484 w 10000"/>
              <a:gd name="connsiteY128" fmla="*/ 6961 h 10000"/>
              <a:gd name="connsiteX129" fmla="*/ 3484 w 10000"/>
              <a:gd name="connsiteY129" fmla="*/ 7502 h 10000"/>
              <a:gd name="connsiteX130" fmla="*/ 3484 w 10000"/>
              <a:gd name="connsiteY130" fmla="*/ 7502 h 10000"/>
              <a:gd name="connsiteX131" fmla="*/ 4181 w 10000"/>
              <a:gd name="connsiteY131" fmla="*/ 7502 h 10000"/>
              <a:gd name="connsiteX132" fmla="*/ 4181 w 10000"/>
              <a:gd name="connsiteY132" fmla="*/ 7746 h 10000"/>
              <a:gd name="connsiteX133" fmla="*/ 3484 w 10000"/>
              <a:gd name="connsiteY133" fmla="*/ 7746 h 10000"/>
              <a:gd name="connsiteX134" fmla="*/ 3484 w 10000"/>
              <a:gd name="connsiteY134" fmla="*/ 7502 h 10000"/>
              <a:gd name="connsiteX135" fmla="*/ 3135 w 10000"/>
              <a:gd name="connsiteY135" fmla="*/ 8090 h 10000"/>
              <a:gd name="connsiteX136" fmla="*/ 3135 w 10000"/>
              <a:gd name="connsiteY136" fmla="*/ 8090 h 10000"/>
              <a:gd name="connsiteX137" fmla="*/ 4181 w 10000"/>
              <a:gd name="connsiteY137" fmla="*/ 8090 h 10000"/>
              <a:gd name="connsiteX138" fmla="*/ 4181 w 10000"/>
              <a:gd name="connsiteY138" fmla="*/ 8286 h 10000"/>
              <a:gd name="connsiteX139" fmla="*/ 3135 w 10000"/>
              <a:gd name="connsiteY139" fmla="*/ 8286 h 10000"/>
              <a:gd name="connsiteX140" fmla="*/ 3135 w 10000"/>
              <a:gd name="connsiteY140" fmla="*/ 8090 h 10000"/>
              <a:gd name="connsiteX141" fmla="*/ 3484 w 10000"/>
              <a:gd name="connsiteY141" fmla="*/ 8628 h 10000"/>
              <a:gd name="connsiteX142" fmla="*/ 3484 w 10000"/>
              <a:gd name="connsiteY142" fmla="*/ 8628 h 10000"/>
              <a:gd name="connsiteX143" fmla="*/ 4181 w 10000"/>
              <a:gd name="connsiteY143" fmla="*/ 8628 h 10000"/>
              <a:gd name="connsiteX144" fmla="*/ 4181 w 10000"/>
              <a:gd name="connsiteY144" fmla="*/ 8874 h 10000"/>
              <a:gd name="connsiteX145" fmla="*/ 3484 w 10000"/>
              <a:gd name="connsiteY145" fmla="*/ 8874 h 10000"/>
              <a:gd name="connsiteX146" fmla="*/ 3484 w 10000"/>
              <a:gd name="connsiteY146" fmla="*/ 8628 h 10000"/>
              <a:gd name="connsiteX0" fmla="*/ 7264 w 10000"/>
              <a:gd name="connsiteY0" fmla="*/ 1765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6815 w 10000"/>
              <a:gd name="connsiteY37" fmla="*/ 1423 h 10000"/>
              <a:gd name="connsiteX38" fmla="*/ 6966 w 10000"/>
              <a:gd name="connsiteY38" fmla="*/ 1667 h 10000"/>
              <a:gd name="connsiteX39" fmla="*/ 7264 w 10000"/>
              <a:gd name="connsiteY39" fmla="*/ 1765 h 10000"/>
              <a:gd name="connsiteX40" fmla="*/ 8655 w 10000"/>
              <a:gd name="connsiteY40" fmla="*/ 6029 h 10000"/>
              <a:gd name="connsiteX41" fmla="*/ 8655 w 10000"/>
              <a:gd name="connsiteY41" fmla="*/ 6029 h 10000"/>
              <a:gd name="connsiteX42" fmla="*/ 8655 w 10000"/>
              <a:gd name="connsiteY42" fmla="*/ 9756 h 10000"/>
              <a:gd name="connsiteX43" fmla="*/ 4629 w 10000"/>
              <a:gd name="connsiteY43" fmla="*/ 9756 h 10000"/>
              <a:gd name="connsiteX44" fmla="*/ 4629 w 10000"/>
              <a:gd name="connsiteY44" fmla="*/ 6029 h 10000"/>
              <a:gd name="connsiteX45" fmla="*/ 8655 w 10000"/>
              <a:gd name="connsiteY45" fmla="*/ 6029 h 10000"/>
              <a:gd name="connsiteX46" fmla="*/ 4082 w 10000"/>
              <a:gd name="connsiteY46" fmla="*/ 3923 h 10000"/>
              <a:gd name="connsiteX47" fmla="*/ 4082 w 10000"/>
              <a:gd name="connsiteY47" fmla="*/ 3923 h 10000"/>
              <a:gd name="connsiteX48" fmla="*/ 4429 w 10000"/>
              <a:gd name="connsiteY48" fmla="*/ 3923 h 10000"/>
              <a:gd name="connsiteX49" fmla="*/ 4429 w 10000"/>
              <a:gd name="connsiteY49" fmla="*/ 4266 h 10000"/>
              <a:gd name="connsiteX50" fmla="*/ 4082 w 10000"/>
              <a:gd name="connsiteY50" fmla="*/ 4266 h 10000"/>
              <a:gd name="connsiteX51" fmla="*/ 4082 w 10000"/>
              <a:gd name="connsiteY51" fmla="*/ 3923 h 10000"/>
              <a:gd name="connsiteX52" fmla="*/ 4082 w 10000"/>
              <a:gd name="connsiteY52" fmla="*/ 4462 h 10000"/>
              <a:gd name="connsiteX53" fmla="*/ 4082 w 10000"/>
              <a:gd name="connsiteY53" fmla="*/ 4462 h 10000"/>
              <a:gd name="connsiteX54" fmla="*/ 5575 w 10000"/>
              <a:gd name="connsiteY54" fmla="*/ 4462 h 10000"/>
              <a:gd name="connsiteX55" fmla="*/ 5575 w 10000"/>
              <a:gd name="connsiteY55" fmla="*/ 5245 h 10000"/>
              <a:gd name="connsiteX56" fmla="*/ 4082 w 10000"/>
              <a:gd name="connsiteY56" fmla="*/ 5245 h 10000"/>
              <a:gd name="connsiteX57" fmla="*/ 4082 w 10000"/>
              <a:gd name="connsiteY57" fmla="*/ 4462 h 10000"/>
              <a:gd name="connsiteX58" fmla="*/ 2939 w 10000"/>
              <a:gd name="connsiteY58" fmla="*/ 5490 h 10000"/>
              <a:gd name="connsiteX59" fmla="*/ 2939 w 10000"/>
              <a:gd name="connsiteY59" fmla="*/ 5490 h 10000"/>
              <a:gd name="connsiteX60" fmla="*/ 3286 w 10000"/>
              <a:gd name="connsiteY60" fmla="*/ 5490 h 10000"/>
              <a:gd name="connsiteX61" fmla="*/ 3286 w 10000"/>
              <a:gd name="connsiteY61" fmla="*/ 5833 h 10000"/>
              <a:gd name="connsiteX62" fmla="*/ 2939 w 10000"/>
              <a:gd name="connsiteY62" fmla="*/ 5833 h 10000"/>
              <a:gd name="connsiteX63" fmla="*/ 2939 w 10000"/>
              <a:gd name="connsiteY63" fmla="*/ 5490 h 10000"/>
              <a:gd name="connsiteX64" fmla="*/ 2939 w 10000"/>
              <a:gd name="connsiteY64" fmla="*/ 6029 h 10000"/>
              <a:gd name="connsiteX65" fmla="*/ 2939 w 10000"/>
              <a:gd name="connsiteY65" fmla="*/ 6029 h 10000"/>
              <a:gd name="connsiteX66" fmla="*/ 4429 w 10000"/>
              <a:gd name="connsiteY66" fmla="*/ 6029 h 10000"/>
              <a:gd name="connsiteX67" fmla="*/ 4429 w 10000"/>
              <a:gd name="connsiteY67" fmla="*/ 9756 h 10000"/>
              <a:gd name="connsiteX68" fmla="*/ 2939 w 10000"/>
              <a:gd name="connsiteY68" fmla="*/ 9756 h 10000"/>
              <a:gd name="connsiteX69" fmla="*/ 2939 w 10000"/>
              <a:gd name="connsiteY69" fmla="*/ 6029 h 10000"/>
              <a:gd name="connsiteX70" fmla="*/ 4977 w 10000"/>
              <a:gd name="connsiteY70" fmla="*/ 8040 h 10000"/>
              <a:gd name="connsiteX71" fmla="*/ 4977 w 10000"/>
              <a:gd name="connsiteY71" fmla="*/ 8040 h 10000"/>
              <a:gd name="connsiteX72" fmla="*/ 4977 w 10000"/>
              <a:gd name="connsiteY72" fmla="*/ 7795 h 10000"/>
              <a:gd name="connsiteX73" fmla="*/ 5026 w 10000"/>
              <a:gd name="connsiteY73" fmla="*/ 7746 h 10000"/>
              <a:gd name="connsiteX74" fmla="*/ 5922 w 10000"/>
              <a:gd name="connsiteY74" fmla="*/ 7206 h 10000"/>
              <a:gd name="connsiteX75" fmla="*/ 5973 w 10000"/>
              <a:gd name="connsiteY75" fmla="*/ 7254 h 10000"/>
              <a:gd name="connsiteX76" fmla="*/ 5973 w 10000"/>
              <a:gd name="connsiteY76" fmla="*/ 7502 h 10000"/>
              <a:gd name="connsiteX77" fmla="*/ 5922 w 10000"/>
              <a:gd name="connsiteY77" fmla="*/ 7550 h 10000"/>
              <a:gd name="connsiteX78" fmla="*/ 5276 w 10000"/>
              <a:gd name="connsiteY78" fmla="*/ 7942 h 10000"/>
              <a:gd name="connsiteX79" fmla="*/ 5922 w 10000"/>
              <a:gd name="connsiteY79" fmla="*/ 8286 h 10000"/>
              <a:gd name="connsiteX80" fmla="*/ 5973 w 10000"/>
              <a:gd name="connsiteY80" fmla="*/ 8335 h 10000"/>
              <a:gd name="connsiteX81" fmla="*/ 5973 w 10000"/>
              <a:gd name="connsiteY81" fmla="*/ 8579 h 10000"/>
              <a:gd name="connsiteX82" fmla="*/ 5922 w 10000"/>
              <a:gd name="connsiteY82" fmla="*/ 8579 h 10000"/>
              <a:gd name="connsiteX83" fmla="*/ 5026 w 10000"/>
              <a:gd name="connsiteY83" fmla="*/ 8090 h 10000"/>
              <a:gd name="connsiteX84" fmla="*/ 4977 w 10000"/>
              <a:gd name="connsiteY84" fmla="*/ 8040 h 10000"/>
              <a:gd name="connsiteX85" fmla="*/ 7315 w 10000"/>
              <a:gd name="connsiteY85" fmla="*/ 8579 h 10000"/>
              <a:gd name="connsiteX86" fmla="*/ 7315 w 10000"/>
              <a:gd name="connsiteY86" fmla="*/ 8579 h 10000"/>
              <a:gd name="connsiteX87" fmla="*/ 7315 w 10000"/>
              <a:gd name="connsiteY87" fmla="*/ 8335 h 10000"/>
              <a:gd name="connsiteX88" fmla="*/ 7362 w 10000"/>
              <a:gd name="connsiteY88" fmla="*/ 8286 h 10000"/>
              <a:gd name="connsiteX89" fmla="*/ 8010 w 10000"/>
              <a:gd name="connsiteY89" fmla="*/ 7894 h 10000"/>
              <a:gd name="connsiteX90" fmla="*/ 7362 w 10000"/>
              <a:gd name="connsiteY90" fmla="*/ 7550 h 10000"/>
              <a:gd name="connsiteX91" fmla="*/ 7315 w 10000"/>
              <a:gd name="connsiteY91" fmla="*/ 7450 h 10000"/>
              <a:gd name="connsiteX92" fmla="*/ 7315 w 10000"/>
              <a:gd name="connsiteY92" fmla="*/ 7254 h 10000"/>
              <a:gd name="connsiteX93" fmla="*/ 7362 w 10000"/>
              <a:gd name="connsiteY93" fmla="*/ 7206 h 10000"/>
              <a:gd name="connsiteX94" fmla="*/ 8260 w 10000"/>
              <a:gd name="connsiteY94" fmla="*/ 7746 h 10000"/>
              <a:gd name="connsiteX95" fmla="*/ 8310 w 10000"/>
              <a:gd name="connsiteY95" fmla="*/ 7795 h 10000"/>
              <a:gd name="connsiteX96" fmla="*/ 8310 w 10000"/>
              <a:gd name="connsiteY96" fmla="*/ 8040 h 10000"/>
              <a:gd name="connsiteX97" fmla="*/ 8260 w 10000"/>
              <a:gd name="connsiteY97" fmla="*/ 8090 h 10000"/>
              <a:gd name="connsiteX98" fmla="*/ 7362 w 10000"/>
              <a:gd name="connsiteY98" fmla="*/ 8579 h 10000"/>
              <a:gd name="connsiteX99" fmla="*/ 7315 w 10000"/>
              <a:gd name="connsiteY99" fmla="*/ 8579 h 10000"/>
              <a:gd name="connsiteX100" fmla="*/ 6270 w 10000"/>
              <a:gd name="connsiteY100" fmla="*/ 8579 h 10000"/>
              <a:gd name="connsiteX101" fmla="*/ 6270 w 10000"/>
              <a:gd name="connsiteY101" fmla="*/ 8579 h 10000"/>
              <a:gd name="connsiteX102" fmla="*/ 6766 w 10000"/>
              <a:gd name="connsiteY102" fmla="*/ 7254 h 10000"/>
              <a:gd name="connsiteX103" fmla="*/ 6815 w 10000"/>
              <a:gd name="connsiteY103" fmla="*/ 7206 h 10000"/>
              <a:gd name="connsiteX104" fmla="*/ 7015 w 10000"/>
              <a:gd name="connsiteY104" fmla="*/ 7206 h 10000"/>
              <a:gd name="connsiteX105" fmla="*/ 7015 w 10000"/>
              <a:gd name="connsiteY105" fmla="*/ 7254 h 10000"/>
              <a:gd name="connsiteX106" fmla="*/ 6518 w 10000"/>
              <a:gd name="connsiteY106" fmla="*/ 8579 h 10000"/>
              <a:gd name="connsiteX107" fmla="*/ 6467 w 10000"/>
              <a:gd name="connsiteY107" fmla="*/ 8628 h 10000"/>
              <a:gd name="connsiteX108" fmla="*/ 6270 w 10000"/>
              <a:gd name="connsiteY108" fmla="*/ 8628 h 10000"/>
              <a:gd name="connsiteX109" fmla="*/ 6270 w 10000"/>
              <a:gd name="connsiteY109" fmla="*/ 8579 h 10000"/>
              <a:gd name="connsiteX110" fmla="*/ 3135 w 10000"/>
              <a:gd name="connsiteY110" fmla="*/ 6373 h 10000"/>
              <a:gd name="connsiteX111" fmla="*/ 3135 w 10000"/>
              <a:gd name="connsiteY111" fmla="*/ 6373 h 10000"/>
              <a:gd name="connsiteX112" fmla="*/ 4181 w 10000"/>
              <a:gd name="connsiteY112" fmla="*/ 6373 h 10000"/>
              <a:gd name="connsiteX113" fmla="*/ 4181 w 10000"/>
              <a:gd name="connsiteY113" fmla="*/ 6617 h 10000"/>
              <a:gd name="connsiteX114" fmla="*/ 3135 w 10000"/>
              <a:gd name="connsiteY114" fmla="*/ 6617 h 10000"/>
              <a:gd name="connsiteX115" fmla="*/ 3135 w 10000"/>
              <a:gd name="connsiteY115" fmla="*/ 6373 h 10000"/>
              <a:gd name="connsiteX116" fmla="*/ 3484 w 10000"/>
              <a:gd name="connsiteY116" fmla="*/ 9216 h 10000"/>
              <a:gd name="connsiteX117" fmla="*/ 3484 w 10000"/>
              <a:gd name="connsiteY117" fmla="*/ 9216 h 10000"/>
              <a:gd name="connsiteX118" fmla="*/ 4181 w 10000"/>
              <a:gd name="connsiteY118" fmla="*/ 9216 h 10000"/>
              <a:gd name="connsiteX119" fmla="*/ 4181 w 10000"/>
              <a:gd name="connsiteY119" fmla="*/ 9462 h 10000"/>
              <a:gd name="connsiteX120" fmla="*/ 3484 w 10000"/>
              <a:gd name="connsiteY120" fmla="*/ 9462 h 10000"/>
              <a:gd name="connsiteX121" fmla="*/ 3484 w 10000"/>
              <a:gd name="connsiteY121" fmla="*/ 9216 h 10000"/>
              <a:gd name="connsiteX122" fmla="*/ 3484 w 10000"/>
              <a:gd name="connsiteY122" fmla="*/ 6961 h 10000"/>
              <a:gd name="connsiteX123" fmla="*/ 3484 w 10000"/>
              <a:gd name="connsiteY123" fmla="*/ 6961 h 10000"/>
              <a:gd name="connsiteX124" fmla="*/ 4181 w 10000"/>
              <a:gd name="connsiteY124" fmla="*/ 6961 h 10000"/>
              <a:gd name="connsiteX125" fmla="*/ 4181 w 10000"/>
              <a:gd name="connsiteY125" fmla="*/ 7157 h 10000"/>
              <a:gd name="connsiteX126" fmla="*/ 3484 w 10000"/>
              <a:gd name="connsiteY126" fmla="*/ 7157 h 10000"/>
              <a:gd name="connsiteX127" fmla="*/ 3484 w 10000"/>
              <a:gd name="connsiteY127" fmla="*/ 6961 h 10000"/>
              <a:gd name="connsiteX128" fmla="*/ 3484 w 10000"/>
              <a:gd name="connsiteY128" fmla="*/ 7502 h 10000"/>
              <a:gd name="connsiteX129" fmla="*/ 3484 w 10000"/>
              <a:gd name="connsiteY129" fmla="*/ 7502 h 10000"/>
              <a:gd name="connsiteX130" fmla="*/ 4181 w 10000"/>
              <a:gd name="connsiteY130" fmla="*/ 7502 h 10000"/>
              <a:gd name="connsiteX131" fmla="*/ 4181 w 10000"/>
              <a:gd name="connsiteY131" fmla="*/ 7746 h 10000"/>
              <a:gd name="connsiteX132" fmla="*/ 3484 w 10000"/>
              <a:gd name="connsiteY132" fmla="*/ 7746 h 10000"/>
              <a:gd name="connsiteX133" fmla="*/ 3484 w 10000"/>
              <a:gd name="connsiteY133" fmla="*/ 7502 h 10000"/>
              <a:gd name="connsiteX134" fmla="*/ 3135 w 10000"/>
              <a:gd name="connsiteY134" fmla="*/ 8090 h 10000"/>
              <a:gd name="connsiteX135" fmla="*/ 3135 w 10000"/>
              <a:gd name="connsiteY135" fmla="*/ 8090 h 10000"/>
              <a:gd name="connsiteX136" fmla="*/ 4181 w 10000"/>
              <a:gd name="connsiteY136" fmla="*/ 8090 h 10000"/>
              <a:gd name="connsiteX137" fmla="*/ 4181 w 10000"/>
              <a:gd name="connsiteY137" fmla="*/ 8286 h 10000"/>
              <a:gd name="connsiteX138" fmla="*/ 3135 w 10000"/>
              <a:gd name="connsiteY138" fmla="*/ 8286 h 10000"/>
              <a:gd name="connsiteX139" fmla="*/ 3135 w 10000"/>
              <a:gd name="connsiteY139" fmla="*/ 8090 h 10000"/>
              <a:gd name="connsiteX140" fmla="*/ 3484 w 10000"/>
              <a:gd name="connsiteY140" fmla="*/ 8628 h 10000"/>
              <a:gd name="connsiteX141" fmla="*/ 3484 w 10000"/>
              <a:gd name="connsiteY141" fmla="*/ 8628 h 10000"/>
              <a:gd name="connsiteX142" fmla="*/ 4181 w 10000"/>
              <a:gd name="connsiteY142" fmla="*/ 8628 h 10000"/>
              <a:gd name="connsiteX143" fmla="*/ 4181 w 10000"/>
              <a:gd name="connsiteY143" fmla="*/ 8874 h 10000"/>
              <a:gd name="connsiteX144" fmla="*/ 3484 w 10000"/>
              <a:gd name="connsiteY144" fmla="*/ 8874 h 10000"/>
              <a:gd name="connsiteX145" fmla="*/ 3484 w 10000"/>
              <a:gd name="connsiteY145" fmla="*/ 8628 h 10000"/>
              <a:gd name="connsiteX0" fmla="*/ 6966 w 10000"/>
              <a:gd name="connsiteY0" fmla="*/ 1667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6815 w 10000"/>
              <a:gd name="connsiteY37" fmla="*/ 1423 h 10000"/>
              <a:gd name="connsiteX38" fmla="*/ 6966 w 10000"/>
              <a:gd name="connsiteY38" fmla="*/ 1667 h 10000"/>
              <a:gd name="connsiteX39" fmla="*/ 8655 w 10000"/>
              <a:gd name="connsiteY39" fmla="*/ 6029 h 10000"/>
              <a:gd name="connsiteX40" fmla="*/ 8655 w 10000"/>
              <a:gd name="connsiteY40" fmla="*/ 6029 h 10000"/>
              <a:gd name="connsiteX41" fmla="*/ 8655 w 10000"/>
              <a:gd name="connsiteY41" fmla="*/ 9756 h 10000"/>
              <a:gd name="connsiteX42" fmla="*/ 4629 w 10000"/>
              <a:gd name="connsiteY42" fmla="*/ 9756 h 10000"/>
              <a:gd name="connsiteX43" fmla="*/ 4629 w 10000"/>
              <a:gd name="connsiteY43" fmla="*/ 6029 h 10000"/>
              <a:gd name="connsiteX44" fmla="*/ 8655 w 10000"/>
              <a:gd name="connsiteY44" fmla="*/ 6029 h 10000"/>
              <a:gd name="connsiteX45" fmla="*/ 4082 w 10000"/>
              <a:gd name="connsiteY45" fmla="*/ 3923 h 10000"/>
              <a:gd name="connsiteX46" fmla="*/ 4082 w 10000"/>
              <a:gd name="connsiteY46" fmla="*/ 3923 h 10000"/>
              <a:gd name="connsiteX47" fmla="*/ 4429 w 10000"/>
              <a:gd name="connsiteY47" fmla="*/ 3923 h 10000"/>
              <a:gd name="connsiteX48" fmla="*/ 4429 w 10000"/>
              <a:gd name="connsiteY48" fmla="*/ 4266 h 10000"/>
              <a:gd name="connsiteX49" fmla="*/ 4082 w 10000"/>
              <a:gd name="connsiteY49" fmla="*/ 4266 h 10000"/>
              <a:gd name="connsiteX50" fmla="*/ 4082 w 10000"/>
              <a:gd name="connsiteY50" fmla="*/ 3923 h 10000"/>
              <a:gd name="connsiteX51" fmla="*/ 4082 w 10000"/>
              <a:gd name="connsiteY51" fmla="*/ 4462 h 10000"/>
              <a:gd name="connsiteX52" fmla="*/ 4082 w 10000"/>
              <a:gd name="connsiteY52" fmla="*/ 4462 h 10000"/>
              <a:gd name="connsiteX53" fmla="*/ 5575 w 10000"/>
              <a:gd name="connsiteY53" fmla="*/ 4462 h 10000"/>
              <a:gd name="connsiteX54" fmla="*/ 5575 w 10000"/>
              <a:gd name="connsiteY54" fmla="*/ 5245 h 10000"/>
              <a:gd name="connsiteX55" fmla="*/ 4082 w 10000"/>
              <a:gd name="connsiteY55" fmla="*/ 5245 h 10000"/>
              <a:gd name="connsiteX56" fmla="*/ 4082 w 10000"/>
              <a:gd name="connsiteY56" fmla="*/ 4462 h 10000"/>
              <a:gd name="connsiteX57" fmla="*/ 2939 w 10000"/>
              <a:gd name="connsiteY57" fmla="*/ 5490 h 10000"/>
              <a:gd name="connsiteX58" fmla="*/ 2939 w 10000"/>
              <a:gd name="connsiteY58" fmla="*/ 5490 h 10000"/>
              <a:gd name="connsiteX59" fmla="*/ 3286 w 10000"/>
              <a:gd name="connsiteY59" fmla="*/ 5490 h 10000"/>
              <a:gd name="connsiteX60" fmla="*/ 3286 w 10000"/>
              <a:gd name="connsiteY60" fmla="*/ 5833 h 10000"/>
              <a:gd name="connsiteX61" fmla="*/ 2939 w 10000"/>
              <a:gd name="connsiteY61" fmla="*/ 5833 h 10000"/>
              <a:gd name="connsiteX62" fmla="*/ 2939 w 10000"/>
              <a:gd name="connsiteY62" fmla="*/ 5490 h 10000"/>
              <a:gd name="connsiteX63" fmla="*/ 2939 w 10000"/>
              <a:gd name="connsiteY63" fmla="*/ 6029 h 10000"/>
              <a:gd name="connsiteX64" fmla="*/ 2939 w 10000"/>
              <a:gd name="connsiteY64" fmla="*/ 6029 h 10000"/>
              <a:gd name="connsiteX65" fmla="*/ 4429 w 10000"/>
              <a:gd name="connsiteY65" fmla="*/ 6029 h 10000"/>
              <a:gd name="connsiteX66" fmla="*/ 4429 w 10000"/>
              <a:gd name="connsiteY66" fmla="*/ 9756 h 10000"/>
              <a:gd name="connsiteX67" fmla="*/ 2939 w 10000"/>
              <a:gd name="connsiteY67" fmla="*/ 9756 h 10000"/>
              <a:gd name="connsiteX68" fmla="*/ 2939 w 10000"/>
              <a:gd name="connsiteY68" fmla="*/ 6029 h 10000"/>
              <a:gd name="connsiteX69" fmla="*/ 4977 w 10000"/>
              <a:gd name="connsiteY69" fmla="*/ 8040 h 10000"/>
              <a:gd name="connsiteX70" fmla="*/ 4977 w 10000"/>
              <a:gd name="connsiteY70" fmla="*/ 8040 h 10000"/>
              <a:gd name="connsiteX71" fmla="*/ 4977 w 10000"/>
              <a:gd name="connsiteY71" fmla="*/ 7795 h 10000"/>
              <a:gd name="connsiteX72" fmla="*/ 5026 w 10000"/>
              <a:gd name="connsiteY72" fmla="*/ 7746 h 10000"/>
              <a:gd name="connsiteX73" fmla="*/ 5922 w 10000"/>
              <a:gd name="connsiteY73" fmla="*/ 7206 h 10000"/>
              <a:gd name="connsiteX74" fmla="*/ 5973 w 10000"/>
              <a:gd name="connsiteY74" fmla="*/ 7254 h 10000"/>
              <a:gd name="connsiteX75" fmla="*/ 5973 w 10000"/>
              <a:gd name="connsiteY75" fmla="*/ 7502 h 10000"/>
              <a:gd name="connsiteX76" fmla="*/ 5922 w 10000"/>
              <a:gd name="connsiteY76" fmla="*/ 7550 h 10000"/>
              <a:gd name="connsiteX77" fmla="*/ 5276 w 10000"/>
              <a:gd name="connsiteY77" fmla="*/ 7942 h 10000"/>
              <a:gd name="connsiteX78" fmla="*/ 5922 w 10000"/>
              <a:gd name="connsiteY78" fmla="*/ 8286 h 10000"/>
              <a:gd name="connsiteX79" fmla="*/ 5973 w 10000"/>
              <a:gd name="connsiteY79" fmla="*/ 8335 h 10000"/>
              <a:gd name="connsiteX80" fmla="*/ 5973 w 10000"/>
              <a:gd name="connsiteY80" fmla="*/ 8579 h 10000"/>
              <a:gd name="connsiteX81" fmla="*/ 5922 w 10000"/>
              <a:gd name="connsiteY81" fmla="*/ 8579 h 10000"/>
              <a:gd name="connsiteX82" fmla="*/ 5026 w 10000"/>
              <a:gd name="connsiteY82" fmla="*/ 8090 h 10000"/>
              <a:gd name="connsiteX83" fmla="*/ 4977 w 10000"/>
              <a:gd name="connsiteY83" fmla="*/ 8040 h 10000"/>
              <a:gd name="connsiteX84" fmla="*/ 7315 w 10000"/>
              <a:gd name="connsiteY84" fmla="*/ 8579 h 10000"/>
              <a:gd name="connsiteX85" fmla="*/ 7315 w 10000"/>
              <a:gd name="connsiteY85" fmla="*/ 8579 h 10000"/>
              <a:gd name="connsiteX86" fmla="*/ 7315 w 10000"/>
              <a:gd name="connsiteY86" fmla="*/ 8335 h 10000"/>
              <a:gd name="connsiteX87" fmla="*/ 7362 w 10000"/>
              <a:gd name="connsiteY87" fmla="*/ 8286 h 10000"/>
              <a:gd name="connsiteX88" fmla="*/ 8010 w 10000"/>
              <a:gd name="connsiteY88" fmla="*/ 7894 h 10000"/>
              <a:gd name="connsiteX89" fmla="*/ 7362 w 10000"/>
              <a:gd name="connsiteY89" fmla="*/ 7550 h 10000"/>
              <a:gd name="connsiteX90" fmla="*/ 7315 w 10000"/>
              <a:gd name="connsiteY90" fmla="*/ 7450 h 10000"/>
              <a:gd name="connsiteX91" fmla="*/ 7315 w 10000"/>
              <a:gd name="connsiteY91" fmla="*/ 7254 h 10000"/>
              <a:gd name="connsiteX92" fmla="*/ 7362 w 10000"/>
              <a:gd name="connsiteY92" fmla="*/ 7206 h 10000"/>
              <a:gd name="connsiteX93" fmla="*/ 8260 w 10000"/>
              <a:gd name="connsiteY93" fmla="*/ 7746 h 10000"/>
              <a:gd name="connsiteX94" fmla="*/ 8310 w 10000"/>
              <a:gd name="connsiteY94" fmla="*/ 7795 h 10000"/>
              <a:gd name="connsiteX95" fmla="*/ 8310 w 10000"/>
              <a:gd name="connsiteY95" fmla="*/ 8040 h 10000"/>
              <a:gd name="connsiteX96" fmla="*/ 8260 w 10000"/>
              <a:gd name="connsiteY96" fmla="*/ 8090 h 10000"/>
              <a:gd name="connsiteX97" fmla="*/ 7362 w 10000"/>
              <a:gd name="connsiteY97" fmla="*/ 8579 h 10000"/>
              <a:gd name="connsiteX98" fmla="*/ 7315 w 10000"/>
              <a:gd name="connsiteY98" fmla="*/ 8579 h 10000"/>
              <a:gd name="connsiteX99" fmla="*/ 6270 w 10000"/>
              <a:gd name="connsiteY99" fmla="*/ 8579 h 10000"/>
              <a:gd name="connsiteX100" fmla="*/ 6270 w 10000"/>
              <a:gd name="connsiteY100" fmla="*/ 8579 h 10000"/>
              <a:gd name="connsiteX101" fmla="*/ 6766 w 10000"/>
              <a:gd name="connsiteY101" fmla="*/ 7254 h 10000"/>
              <a:gd name="connsiteX102" fmla="*/ 6815 w 10000"/>
              <a:gd name="connsiteY102" fmla="*/ 7206 h 10000"/>
              <a:gd name="connsiteX103" fmla="*/ 7015 w 10000"/>
              <a:gd name="connsiteY103" fmla="*/ 7206 h 10000"/>
              <a:gd name="connsiteX104" fmla="*/ 7015 w 10000"/>
              <a:gd name="connsiteY104" fmla="*/ 7254 h 10000"/>
              <a:gd name="connsiteX105" fmla="*/ 6518 w 10000"/>
              <a:gd name="connsiteY105" fmla="*/ 8579 h 10000"/>
              <a:gd name="connsiteX106" fmla="*/ 6467 w 10000"/>
              <a:gd name="connsiteY106" fmla="*/ 8628 h 10000"/>
              <a:gd name="connsiteX107" fmla="*/ 6270 w 10000"/>
              <a:gd name="connsiteY107" fmla="*/ 8628 h 10000"/>
              <a:gd name="connsiteX108" fmla="*/ 6270 w 10000"/>
              <a:gd name="connsiteY108" fmla="*/ 8579 h 10000"/>
              <a:gd name="connsiteX109" fmla="*/ 3135 w 10000"/>
              <a:gd name="connsiteY109" fmla="*/ 6373 h 10000"/>
              <a:gd name="connsiteX110" fmla="*/ 3135 w 10000"/>
              <a:gd name="connsiteY110" fmla="*/ 6373 h 10000"/>
              <a:gd name="connsiteX111" fmla="*/ 4181 w 10000"/>
              <a:gd name="connsiteY111" fmla="*/ 6373 h 10000"/>
              <a:gd name="connsiteX112" fmla="*/ 4181 w 10000"/>
              <a:gd name="connsiteY112" fmla="*/ 6617 h 10000"/>
              <a:gd name="connsiteX113" fmla="*/ 3135 w 10000"/>
              <a:gd name="connsiteY113" fmla="*/ 6617 h 10000"/>
              <a:gd name="connsiteX114" fmla="*/ 3135 w 10000"/>
              <a:gd name="connsiteY114" fmla="*/ 6373 h 10000"/>
              <a:gd name="connsiteX115" fmla="*/ 3484 w 10000"/>
              <a:gd name="connsiteY115" fmla="*/ 9216 h 10000"/>
              <a:gd name="connsiteX116" fmla="*/ 3484 w 10000"/>
              <a:gd name="connsiteY116" fmla="*/ 9216 h 10000"/>
              <a:gd name="connsiteX117" fmla="*/ 4181 w 10000"/>
              <a:gd name="connsiteY117" fmla="*/ 9216 h 10000"/>
              <a:gd name="connsiteX118" fmla="*/ 4181 w 10000"/>
              <a:gd name="connsiteY118" fmla="*/ 9462 h 10000"/>
              <a:gd name="connsiteX119" fmla="*/ 3484 w 10000"/>
              <a:gd name="connsiteY119" fmla="*/ 9462 h 10000"/>
              <a:gd name="connsiteX120" fmla="*/ 3484 w 10000"/>
              <a:gd name="connsiteY120" fmla="*/ 9216 h 10000"/>
              <a:gd name="connsiteX121" fmla="*/ 3484 w 10000"/>
              <a:gd name="connsiteY121" fmla="*/ 6961 h 10000"/>
              <a:gd name="connsiteX122" fmla="*/ 3484 w 10000"/>
              <a:gd name="connsiteY122" fmla="*/ 6961 h 10000"/>
              <a:gd name="connsiteX123" fmla="*/ 4181 w 10000"/>
              <a:gd name="connsiteY123" fmla="*/ 6961 h 10000"/>
              <a:gd name="connsiteX124" fmla="*/ 4181 w 10000"/>
              <a:gd name="connsiteY124" fmla="*/ 7157 h 10000"/>
              <a:gd name="connsiteX125" fmla="*/ 3484 w 10000"/>
              <a:gd name="connsiteY125" fmla="*/ 7157 h 10000"/>
              <a:gd name="connsiteX126" fmla="*/ 3484 w 10000"/>
              <a:gd name="connsiteY126" fmla="*/ 6961 h 10000"/>
              <a:gd name="connsiteX127" fmla="*/ 3484 w 10000"/>
              <a:gd name="connsiteY127" fmla="*/ 7502 h 10000"/>
              <a:gd name="connsiteX128" fmla="*/ 3484 w 10000"/>
              <a:gd name="connsiteY128" fmla="*/ 7502 h 10000"/>
              <a:gd name="connsiteX129" fmla="*/ 4181 w 10000"/>
              <a:gd name="connsiteY129" fmla="*/ 7502 h 10000"/>
              <a:gd name="connsiteX130" fmla="*/ 4181 w 10000"/>
              <a:gd name="connsiteY130" fmla="*/ 7746 h 10000"/>
              <a:gd name="connsiteX131" fmla="*/ 3484 w 10000"/>
              <a:gd name="connsiteY131" fmla="*/ 7746 h 10000"/>
              <a:gd name="connsiteX132" fmla="*/ 3484 w 10000"/>
              <a:gd name="connsiteY132" fmla="*/ 7502 h 10000"/>
              <a:gd name="connsiteX133" fmla="*/ 3135 w 10000"/>
              <a:gd name="connsiteY133" fmla="*/ 8090 h 10000"/>
              <a:gd name="connsiteX134" fmla="*/ 3135 w 10000"/>
              <a:gd name="connsiteY134" fmla="*/ 8090 h 10000"/>
              <a:gd name="connsiteX135" fmla="*/ 4181 w 10000"/>
              <a:gd name="connsiteY135" fmla="*/ 8090 h 10000"/>
              <a:gd name="connsiteX136" fmla="*/ 4181 w 10000"/>
              <a:gd name="connsiteY136" fmla="*/ 8286 h 10000"/>
              <a:gd name="connsiteX137" fmla="*/ 3135 w 10000"/>
              <a:gd name="connsiteY137" fmla="*/ 8286 h 10000"/>
              <a:gd name="connsiteX138" fmla="*/ 3135 w 10000"/>
              <a:gd name="connsiteY138" fmla="*/ 8090 h 10000"/>
              <a:gd name="connsiteX139" fmla="*/ 3484 w 10000"/>
              <a:gd name="connsiteY139" fmla="*/ 8628 h 10000"/>
              <a:gd name="connsiteX140" fmla="*/ 3484 w 10000"/>
              <a:gd name="connsiteY140" fmla="*/ 8628 h 10000"/>
              <a:gd name="connsiteX141" fmla="*/ 4181 w 10000"/>
              <a:gd name="connsiteY141" fmla="*/ 8628 h 10000"/>
              <a:gd name="connsiteX142" fmla="*/ 4181 w 10000"/>
              <a:gd name="connsiteY142" fmla="*/ 8874 h 10000"/>
              <a:gd name="connsiteX143" fmla="*/ 3484 w 10000"/>
              <a:gd name="connsiteY143" fmla="*/ 8874 h 10000"/>
              <a:gd name="connsiteX144" fmla="*/ 3484 w 10000"/>
              <a:gd name="connsiteY144" fmla="*/ 8628 h 10000"/>
              <a:gd name="connsiteX0" fmla="*/ 6815 w 10000"/>
              <a:gd name="connsiteY0" fmla="*/ 1423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6815 w 10000"/>
              <a:gd name="connsiteY37" fmla="*/ 1423 h 10000"/>
              <a:gd name="connsiteX38" fmla="*/ 8655 w 10000"/>
              <a:gd name="connsiteY38" fmla="*/ 6029 h 10000"/>
              <a:gd name="connsiteX39" fmla="*/ 8655 w 10000"/>
              <a:gd name="connsiteY39" fmla="*/ 6029 h 10000"/>
              <a:gd name="connsiteX40" fmla="*/ 8655 w 10000"/>
              <a:gd name="connsiteY40" fmla="*/ 9756 h 10000"/>
              <a:gd name="connsiteX41" fmla="*/ 4629 w 10000"/>
              <a:gd name="connsiteY41" fmla="*/ 9756 h 10000"/>
              <a:gd name="connsiteX42" fmla="*/ 4629 w 10000"/>
              <a:gd name="connsiteY42" fmla="*/ 6029 h 10000"/>
              <a:gd name="connsiteX43" fmla="*/ 8655 w 10000"/>
              <a:gd name="connsiteY43" fmla="*/ 6029 h 10000"/>
              <a:gd name="connsiteX44" fmla="*/ 4082 w 10000"/>
              <a:gd name="connsiteY44" fmla="*/ 3923 h 10000"/>
              <a:gd name="connsiteX45" fmla="*/ 4082 w 10000"/>
              <a:gd name="connsiteY45" fmla="*/ 3923 h 10000"/>
              <a:gd name="connsiteX46" fmla="*/ 4429 w 10000"/>
              <a:gd name="connsiteY46" fmla="*/ 3923 h 10000"/>
              <a:gd name="connsiteX47" fmla="*/ 4429 w 10000"/>
              <a:gd name="connsiteY47" fmla="*/ 4266 h 10000"/>
              <a:gd name="connsiteX48" fmla="*/ 4082 w 10000"/>
              <a:gd name="connsiteY48" fmla="*/ 4266 h 10000"/>
              <a:gd name="connsiteX49" fmla="*/ 4082 w 10000"/>
              <a:gd name="connsiteY49" fmla="*/ 3923 h 10000"/>
              <a:gd name="connsiteX50" fmla="*/ 4082 w 10000"/>
              <a:gd name="connsiteY50" fmla="*/ 4462 h 10000"/>
              <a:gd name="connsiteX51" fmla="*/ 4082 w 10000"/>
              <a:gd name="connsiteY51" fmla="*/ 4462 h 10000"/>
              <a:gd name="connsiteX52" fmla="*/ 5575 w 10000"/>
              <a:gd name="connsiteY52" fmla="*/ 4462 h 10000"/>
              <a:gd name="connsiteX53" fmla="*/ 5575 w 10000"/>
              <a:gd name="connsiteY53" fmla="*/ 5245 h 10000"/>
              <a:gd name="connsiteX54" fmla="*/ 4082 w 10000"/>
              <a:gd name="connsiteY54" fmla="*/ 5245 h 10000"/>
              <a:gd name="connsiteX55" fmla="*/ 4082 w 10000"/>
              <a:gd name="connsiteY55" fmla="*/ 4462 h 10000"/>
              <a:gd name="connsiteX56" fmla="*/ 2939 w 10000"/>
              <a:gd name="connsiteY56" fmla="*/ 5490 h 10000"/>
              <a:gd name="connsiteX57" fmla="*/ 2939 w 10000"/>
              <a:gd name="connsiteY57" fmla="*/ 5490 h 10000"/>
              <a:gd name="connsiteX58" fmla="*/ 3286 w 10000"/>
              <a:gd name="connsiteY58" fmla="*/ 5490 h 10000"/>
              <a:gd name="connsiteX59" fmla="*/ 3286 w 10000"/>
              <a:gd name="connsiteY59" fmla="*/ 5833 h 10000"/>
              <a:gd name="connsiteX60" fmla="*/ 2939 w 10000"/>
              <a:gd name="connsiteY60" fmla="*/ 5833 h 10000"/>
              <a:gd name="connsiteX61" fmla="*/ 2939 w 10000"/>
              <a:gd name="connsiteY61" fmla="*/ 5490 h 10000"/>
              <a:gd name="connsiteX62" fmla="*/ 2939 w 10000"/>
              <a:gd name="connsiteY62" fmla="*/ 6029 h 10000"/>
              <a:gd name="connsiteX63" fmla="*/ 2939 w 10000"/>
              <a:gd name="connsiteY63" fmla="*/ 6029 h 10000"/>
              <a:gd name="connsiteX64" fmla="*/ 4429 w 10000"/>
              <a:gd name="connsiteY64" fmla="*/ 6029 h 10000"/>
              <a:gd name="connsiteX65" fmla="*/ 4429 w 10000"/>
              <a:gd name="connsiteY65" fmla="*/ 9756 h 10000"/>
              <a:gd name="connsiteX66" fmla="*/ 2939 w 10000"/>
              <a:gd name="connsiteY66" fmla="*/ 9756 h 10000"/>
              <a:gd name="connsiteX67" fmla="*/ 2939 w 10000"/>
              <a:gd name="connsiteY67" fmla="*/ 6029 h 10000"/>
              <a:gd name="connsiteX68" fmla="*/ 4977 w 10000"/>
              <a:gd name="connsiteY68" fmla="*/ 8040 h 10000"/>
              <a:gd name="connsiteX69" fmla="*/ 4977 w 10000"/>
              <a:gd name="connsiteY69" fmla="*/ 8040 h 10000"/>
              <a:gd name="connsiteX70" fmla="*/ 4977 w 10000"/>
              <a:gd name="connsiteY70" fmla="*/ 7795 h 10000"/>
              <a:gd name="connsiteX71" fmla="*/ 5026 w 10000"/>
              <a:gd name="connsiteY71" fmla="*/ 7746 h 10000"/>
              <a:gd name="connsiteX72" fmla="*/ 5922 w 10000"/>
              <a:gd name="connsiteY72" fmla="*/ 7206 h 10000"/>
              <a:gd name="connsiteX73" fmla="*/ 5973 w 10000"/>
              <a:gd name="connsiteY73" fmla="*/ 7254 h 10000"/>
              <a:gd name="connsiteX74" fmla="*/ 5973 w 10000"/>
              <a:gd name="connsiteY74" fmla="*/ 7502 h 10000"/>
              <a:gd name="connsiteX75" fmla="*/ 5922 w 10000"/>
              <a:gd name="connsiteY75" fmla="*/ 7550 h 10000"/>
              <a:gd name="connsiteX76" fmla="*/ 5276 w 10000"/>
              <a:gd name="connsiteY76" fmla="*/ 7942 h 10000"/>
              <a:gd name="connsiteX77" fmla="*/ 5922 w 10000"/>
              <a:gd name="connsiteY77" fmla="*/ 8286 h 10000"/>
              <a:gd name="connsiteX78" fmla="*/ 5973 w 10000"/>
              <a:gd name="connsiteY78" fmla="*/ 8335 h 10000"/>
              <a:gd name="connsiteX79" fmla="*/ 5973 w 10000"/>
              <a:gd name="connsiteY79" fmla="*/ 8579 h 10000"/>
              <a:gd name="connsiteX80" fmla="*/ 5922 w 10000"/>
              <a:gd name="connsiteY80" fmla="*/ 8579 h 10000"/>
              <a:gd name="connsiteX81" fmla="*/ 5026 w 10000"/>
              <a:gd name="connsiteY81" fmla="*/ 8090 h 10000"/>
              <a:gd name="connsiteX82" fmla="*/ 4977 w 10000"/>
              <a:gd name="connsiteY82" fmla="*/ 8040 h 10000"/>
              <a:gd name="connsiteX83" fmla="*/ 7315 w 10000"/>
              <a:gd name="connsiteY83" fmla="*/ 8579 h 10000"/>
              <a:gd name="connsiteX84" fmla="*/ 7315 w 10000"/>
              <a:gd name="connsiteY84" fmla="*/ 8579 h 10000"/>
              <a:gd name="connsiteX85" fmla="*/ 7315 w 10000"/>
              <a:gd name="connsiteY85" fmla="*/ 8335 h 10000"/>
              <a:gd name="connsiteX86" fmla="*/ 7362 w 10000"/>
              <a:gd name="connsiteY86" fmla="*/ 8286 h 10000"/>
              <a:gd name="connsiteX87" fmla="*/ 8010 w 10000"/>
              <a:gd name="connsiteY87" fmla="*/ 7894 h 10000"/>
              <a:gd name="connsiteX88" fmla="*/ 7362 w 10000"/>
              <a:gd name="connsiteY88" fmla="*/ 7550 h 10000"/>
              <a:gd name="connsiteX89" fmla="*/ 7315 w 10000"/>
              <a:gd name="connsiteY89" fmla="*/ 7450 h 10000"/>
              <a:gd name="connsiteX90" fmla="*/ 7315 w 10000"/>
              <a:gd name="connsiteY90" fmla="*/ 7254 h 10000"/>
              <a:gd name="connsiteX91" fmla="*/ 7362 w 10000"/>
              <a:gd name="connsiteY91" fmla="*/ 7206 h 10000"/>
              <a:gd name="connsiteX92" fmla="*/ 8260 w 10000"/>
              <a:gd name="connsiteY92" fmla="*/ 7746 h 10000"/>
              <a:gd name="connsiteX93" fmla="*/ 8310 w 10000"/>
              <a:gd name="connsiteY93" fmla="*/ 7795 h 10000"/>
              <a:gd name="connsiteX94" fmla="*/ 8310 w 10000"/>
              <a:gd name="connsiteY94" fmla="*/ 8040 h 10000"/>
              <a:gd name="connsiteX95" fmla="*/ 8260 w 10000"/>
              <a:gd name="connsiteY95" fmla="*/ 8090 h 10000"/>
              <a:gd name="connsiteX96" fmla="*/ 7362 w 10000"/>
              <a:gd name="connsiteY96" fmla="*/ 8579 h 10000"/>
              <a:gd name="connsiteX97" fmla="*/ 7315 w 10000"/>
              <a:gd name="connsiteY97" fmla="*/ 8579 h 10000"/>
              <a:gd name="connsiteX98" fmla="*/ 6270 w 10000"/>
              <a:gd name="connsiteY98" fmla="*/ 8579 h 10000"/>
              <a:gd name="connsiteX99" fmla="*/ 6270 w 10000"/>
              <a:gd name="connsiteY99" fmla="*/ 8579 h 10000"/>
              <a:gd name="connsiteX100" fmla="*/ 6766 w 10000"/>
              <a:gd name="connsiteY100" fmla="*/ 7254 h 10000"/>
              <a:gd name="connsiteX101" fmla="*/ 6815 w 10000"/>
              <a:gd name="connsiteY101" fmla="*/ 7206 h 10000"/>
              <a:gd name="connsiteX102" fmla="*/ 7015 w 10000"/>
              <a:gd name="connsiteY102" fmla="*/ 7206 h 10000"/>
              <a:gd name="connsiteX103" fmla="*/ 7015 w 10000"/>
              <a:gd name="connsiteY103" fmla="*/ 7254 h 10000"/>
              <a:gd name="connsiteX104" fmla="*/ 6518 w 10000"/>
              <a:gd name="connsiteY104" fmla="*/ 8579 h 10000"/>
              <a:gd name="connsiteX105" fmla="*/ 6467 w 10000"/>
              <a:gd name="connsiteY105" fmla="*/ 8628 h 10000"/>
              <a:gd name="connsiteX106" fmla="*/ 6270 w 10000"/>
              <a:gd name="connsiteY106" fmla="*/ 8628 h 10000"/>
              <a:gd name="connsiteX107" fmla="*/ 6270 w 10000"/>
              <a:gd name="connsiteY107" fmla="*/ 8579 h 10000"/>
              <a:gd name="connsiteX108" fmla="*/ 3135 w 10000"/>
              <a:gd name="connsiteY108" fmla="*/ 6373 h 10000"/>
              <a:gd name="connsiteX109" fmla="*/ 3135 w 10000"/>
              <a:gd name="connsiteY109" fmla="*/ 6373 h 10000"/>
              <a:gd name="connsiteX110" fmla="*/ 4181 w 10000"/>
              <a:gd name="connsiteY110" fmla="*/ 6373 h 10000"/>
              <a:gd name="connsiteX111" fmla="*/ 4181 w 10000"/>
              <a:gd name="connsiteY111" fmla="*/ 6617 h 10000"/>
              <a:gd name="connsiteX112" fmla="*/ 3135 w 10000"/>
              <a:gd name="connsiteY112" fmla="*/ 6617 h 10000"/>
              <a:gd name="connsiteX113" fmla="*/ 3135 w 10000"/>
              <a:gd name="connsiteY113" fmla="*/ 6373 h 10000"/>
              <a:gd name="connsiteX114" fmla="*/ 3484 w 10000"/>
              <a:gd name="connsiteY114" fmla="*/ 9216 h 10000"/>
              <a:gd name="connsiteX115" fmla="*/ 3484 w 10000"/>
              <a:gd name="connsiteY115" fmla="*/ 9216 h 10000"/>
              <a:gd name="connsiteX116" fmla="*/ 4181 w 10000"/>
              <a:gd name="connsiteY116" fmla="*/ 9216 h 10000"/>
              <a:gd name="connsiteX117" fmla="*/ 4181 w 10000"/>
              <a:gd name="connsiteY117" fmla="*/ 9462 h 10000"/>
              <a:gd name="connsiteX118" fmla="*/ 3484 w 10000"/>
              <a:gd name="connsiteY118" fmla="*/ 9462 h 10000"/>
              <a:gd name="connsiteX119" fmla="*/ 3484 w 10000"/>
              <a:gd name="connsiteY119" fmla="*/ 9216 h 10000"/>
              <a:gd name="connsiteX120" fmla="*/ 3484 w 10000"/>
              <a:gd name="connsiteY120" fmla="*/ 6961 h 10000"/>
              <a:gd name="connsiteX121" fmla="*/ 3484 w 10000"/>
              <a:gd name="connsiteY121" fmla="*/ 6961 h 10000"/>
              <a:gd name="connsiteX122" fmla="*/ 4181 w 10000"/>
              <a:gd name="connsiteY122" fmla="*/ 6961 h 10000"/>
              <a:gd name="connsiteX123" fmla="*/ 4181 w 10000"/>
              <a:gd name="connsiteY123" fmla="*/ 7157 h 10000"/>
              <a:gd name="connsiteX124" fmla="*/ 3484 w 10000"/>
              <a:gd name="connsiteY124" fmla="*/ 7157 h 10000"/>
              <a:gd name="connsiteX125" fmla="*/ 3484 w 10000"/>
              <a:gd name="connsiteY125" fmla="*/ 6961 h 10000"/>
              <a:gd name="connsiteX126" fmla="*/ 3484 w 10000"/>
              <a:gd name="connsiteY126" fmla="*/ 7502 h 10000"/>
              <a:gd name="connsiteX127" fmla="*/ 3484 w 10000"/>
              <a:gd name="connsiteY127" fmla="*/ 7502 h 10000"/>
              <a:gd name="connsiteX128" fmla="*/ 4181 w 10000"/>
              <a:gd name="connsiteY128" fmla="*/ 7502 h 10000"/>
              <a:gd name="connsiteX129" fmla="*/ 4181 w 10000"/>
              <a:gd name="connsiteY129" fmla="*/ 7746 h 10000"/>
              <a:gd name="connsiteX130" fmla="*/ 3484 w 10000"/>
              <a:gd name="connsiteY130" fmla="*/ 7746 h 10000"/>
              <a:gd name="connsiteX131" fmla="*/ 3484 w 10000"/>
              <a:gd name="connsiteY131" fmla="*/ 7502 h 10000"/>
              <a:gd name="connsiteX132" fmla="*/ 3135 w 10000"/>
              <a:gd name="connsiteY132" fmla="*/ 8090 h 10000"/>
              <a:gd name="connsiteX133" fmla="*/ 3135 w 10000"/>
              <a:gd name="connsiteY133" fmla="*/ 8090 h 10000"/>
              <a:gd name="connsiteX134" fmla="*/ 4181 w 10000"/>
              <a:gd name="connsiteY134" fmla="*/ 8090 h 10000"/>
              <a:gd name="connsiteX135" fmla="*/ 4181 w 10000"/>
              <a:gd name="connsiteY135" fmla="*/ 8286 h 10000"/>
              <a:gd name="connsiteX136" fmla="*/ 3135 w 10000"/>
              <a:gd name="connsiteY136" fmla="*/ 8286 h 10000"/>
              <a:gd name="connsiteX137" fmla="*/ 3135 w 10000"/>
              <a:gd name="connsiteY137" fmla="*/ 8090 h 10000"/>
              <a:gd name="connsiteX138" fmla="*/ 3484 w 10000"/>
              <a:gd name="connsiteY138" fmla="*/ 8628 h 10000"/>
              <a:gd name="connsiteX139" fmla="*/ 3484 w 10000"/>
              <a:gd name="connsiteY139" fmla="*/ 8628 h 10000"/>
              <a:gd name="connsiteX140" fmla="*/ 4181 w 10000"/>
              <a:gd name="connsiteY140" fmla="*/ 8628 h 10000"/>
              <a:gd name="connsiteX141" fmla="*/ 4181 w 10000"/>
              <a:gd name="connsiteY141" fmla="*/ 8874 h 10000"/>
              <a:gd name="connsiteX142" fmla="*/ 3484 w 10000"/>
              <a:gd name="connsiteY142" fmla="*/ 8874 h 10000"/>
              <a:gd name="connsiteX143" fmla="*/ 3484 w 10000"/>
              <a:gd name="connsiteY143" fmla="*/ 8628 h 10000"/>
              <a:gd name="connsiteX0" fmla="*/ 5176 w 10000"/>
              <a:gd name="connsiteY0" fmla="*/ 588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8655 w 10000"/>
              <a:gd name="connsiteY37" fmla="*/ 6029 h 10000"/>
              <a:gd name="connsiteX38" fmla="*/ 8655 w 10000"/>
              <a:gd name="connsiteY38" fmla="*/ 6029 h 10000"/>
              <a:gd name="connsiteX39" fmla="*/ 8655 w 10000"/>
              <a:gd name="connsiteY39" fmla="*/ 9756 h 10000"/>
              <a:gd name="connsiteX40" fmla="*/ 4629 w 10000"/>
              <a:gd name="connsiteY40" fmla="*/ 9756 h 10000"/>
              <a:gd name="connsiteX41" fmla="*/ 4629 w 10000"/>
              <a:gd name="connsiteY41" fmla="*/ 6029 h 10000"/>
              <a:gd name="connsiteX42" fmla="*/ 8655 w 10000"/>
              <a:gd name="connsiteY42" fmla="*/ 6029 h 10000"/>
              <a:gd name="connsiteX43" fmla="*/ 4082 w 10000"/>
              <a:gd name="connsiteY43" fmla="*/ 3923 h 10000"/>
              <a:gd name="connsiteX44" fmla="*/ 4082 w 10000"/>
              <a:gd name="connsiteY44" fmla="*/ 3923 h 10000"/>
              <a:gd name="connsiteX45" fmla="*/ 4429 w 10000"/>
              <a:gd name="connsiteY45" fmla="*/ 3923 h 10000"/>
              <a:gd name="connsiteX46" fmla="*/ 4429 w 10000"/>
              <a:gd name="connsiteY46" fmla="*/ 4266 h 10000"/>
              <a:gd name="connsiteX47" fmla="*/ 4082 w 10000"/>
              <a:gd name="connsiteY47" fmla="*/ 4266 h 10000"/>
              <a:gd name="connsiteX48" fmla="*/ 4082 w 10000"/>
              <a:gd name="connsiteY48" fmla="*/ 3923 h 10000"/>
              <a:gd name="connsiteX49" fmla="*/ 4082 w 10000"/>
              <a:gd name="connsiteY49" fmla="*/ 4462 h 10000"/>
              <a:gd name="connsiteX50" fmla="*/ 4082 w 10000"/>
              <a:gd name="connsiteY50" fmla="*/ 4462 h 10000"/>
              <a:gd name="connsiteX51" fmla="*/ 5575 w 10000"/>
              <a:gd name="connsiteY51" fmla="*/ 4462 h 10000"/>
              <a:gd name="connsiteX52" fmla="*/ 5575 w 10000"/>
              <a:gd name="connsiteY52" fmla="*/ 5245 h 10000"/>
              <a:gd name="connsiteX53" fmla="*/ 4082 w 10000"/>
              <a:gd name="connsiteY53" fmla="*/ 5245 h 10000"/>
              <a:gd name="connsiteX54" fmla="*/ 4082 w 10000"/>
              <a:gd name="connsiteY54" fmla="*/ 4462 h 10000"/>
              <a:gd name="connsiteX55" fmla="*/ 2939 w 10000"/>
              <a:gd name="connsiteY55" fmla="*/ 5490 h 10000"/>
              <a:gd name="connsiteX56" fmla="*/ 2939 w 10000"/>
              <a:gd name="connsiteY56" fmla="*/ 5490 h 10000"/>
              <a:gd name="connsiteX57" fmla="*/ 3286 w 10000"/>
              <a:gd name="connsiteY57" fmla="*/ 5490 h 10000"/>
              <a:gd name="connsiteX58" fmla="*/ 3286 w 10000"/>
              <a:gd name="connsiteY58" fmla="*/ 5833 h 10000"/>
              <a:gd name="connsiteX59" fmla="*/ 2939 w 10000"/>
              <a:gd name="connsiteY59" fmla="*/ 5833 h 10000"/>
              <a:gd name="connsiteX60" fmla="*/ 2939 w 10000"/>
              <a:gd name="connsiteY60" fmla="*/ 5490 h 10000"/>
              <a:gd name="connsiteX61" fmla="*/ 2939 w 10000"/>
              <a:gd name="connsiteY61" fmla="*/ 6029 h 10000"/>
              <a:gd name="connsiteX62" fmla="*/ 2939 w 10000"/>
              <a:gd name="connsiteY62" fmla="*/ 6029 h 10000"/>
              <a:gd name="connsiteX63" fmla="*/ 4429 w 10000"/>
              <a:gd name="connsiteY63" fmla="*/ 6029 h 10000"/>
              <a:gd name="connsiteX64" fmla="*/ 4429 w 10000"/>
              <a:gd name="connsiteY64" fmla="*/ 9756 h 10000"/>
              <a:gd name="connsiteX65" fmla="*/ 2939 w 10000"/>
              <a:gd name="connsiteY65" fmla="*/ 9756 h 10000"/>
              <a:gd name="connsiteX66" fmla="*/ 2939 w 10000"/>
              <a:gd name="connsiteY66" fmla="*/ 6029 h 10000"/>
              <a:gd name="connsiteX67" fmla="*/ 4977 w 10000"/>
              <a:gd name="connsiteY67" fmla="*/ 8040 h 10000"/>
              <a:gd name="connsiteX68" fmla="*/ 4977 w 10000"/>
              <a:gd name="connsiteY68" fmla="*/ 8040 h 10000"/>
              <a:gd name="connsiteX69" fmla="*/ 4977 w 10000"/>
              <a:gd name="connsiteY69" fmla="*/ 7795 h 10000"/>
              <a:gd name="connsiteX70" fmla="*/ 5026 w 10000"/>
              <a:gd name="connsiteY70" fmla="*/ 7746 h 10000"/>
              <a:gd name="connsiteX71" fmla="*/ 5922 w 10000"/>
              <a:gd name="connsiteY71" fmla="*/ 7206 h 10000"/>
              <a:gd name="connsiteX72" fmla="*/ 5973 w 10000"/>
              <a:gd name="connsiteY72" fmla="*/ 7254 h 10000"/>
              <a:gd name="connsiteX73" fmla="*/ 5973 w 10000"/>
              <a:gd name="connsiteY73" fmla="*/ 7502 h 10000"/>
              <a:gd name="connsiteX74" fmla="*/ 5922 w 10000"/>
              <a:gd name="connsiteY74" fmla="*/ 7550 h 10000"/>
              <a:gd name="connsiteX75" fmla="*/ 5276 w 10000"/>
              <a:gd name="connsiteY75" fmla="*/ 7942 h 10000"/>
              <a:gd name="connsiteX76" fmla="*/ 5922 w 10000"/>
              <a:gd name="connsiteY76" fmla="*/ 8286 h 10000"/>
              <a:gd name="connsiteX77" fmla="*/ 5973 w 10000"/>
              <a:gd name="connsiteY77" fmla="*/ 8335 h 10000"/>
              <a:gd name="connsiteX78" fmla="*/ 5973 w 10000"/>
              <a:gd name="connsiteY78" fmla="*/ 8579 h 10000"/>
              <a:gd name="connsiteX79" fmla="*/ 5922 w 10000"/>
              <a:gd name="connsiteY79" fmla="*/ 8579 h 10000"/>
              <a:gd name="connsiteX80" fmla="*/ 5026 w 10000"/>
              <a:gd name="connsiteY80" fmla="*/ 8090 h 10000"/>
              <a:gd name="connsiteX81" fmla="*/ 4977 w 10000"/>
              <a:gd name="connsiteY81" fmla="*/ 8040 h 10000"/>
              <a:gd name="connsiteX82" fmla="*/ 7315 w 10000"/>
              <a:gd name="connsiteY82" fmla="*/ 8579 h 10000"/>
              <a:gd name="connsiteX83" fmla="*/ 7315 w 10000"/>
              <a:gd name="connsiteY83" fmla="*/ 8579 h 10000"/>
              <a:gd name="connsiteX84" fmla="*/ 7315 w 10000"/>
              <a:gd name="connsiteY84" fmla="*/ 8335 h 10000"/>
              <a:gd name="connsiteX85" fmla="*/ 7362 w 10000"/>
              <a:gd name="connsiteY85" fmla="*/ 8286 h 10000"/>
              <a:gd name="connsiteX86" fmla="*/ 8010 w 10000"/>
              <a:gd name="connsiteY86" fmla="*/ 7894 h 10000"/>
              <a:gd name="connsiteX87" fmla="*/ 7362 w 10000"/>
              <a:gd name="connsiteY87" fmla="*/ 7550 h 10000"/>
              <a:gd name="connsiteX88" fmla="*/ 7315 w 10000"/>
              <a:gd name="connsiteY88" fmla="*/ 7450 h 10000"/>
              <a:gd name="connsiteX89" fmla="*/ 7315 w 10000"/>
              <a:gd name="connsiteY89" fmla="*/ 7254 h 10000"/>
              <a:gd name="connsiteX90" fmla="*/ 7362 w 10000"/>
              <a:gd name="connsiteY90" fmla="*/ 7206 h 10000"/>
              <a:gd name="connsiteX91" fmla="*/ 8260 w 10000"/>
              <a:gd name="connsiteY91" fmla="*/ 7746 h 10000"/>
              <a:gd name="connsiteX92" fmla="*/ 8310 w 10000"/>
              <a:gd name="connsiteY92" fmla="*/ 7795 h 10000"/>
              <a:gd name="connsiteX93" fmla="*/ 8310 w 10000"/>
              <a:gd name="connsiteY93" fmla="*/ 8040 h 10000"/>
              <a:gd name="connsiteX94" fmla="*/ 8260 w 10000"/>
              <a:gd name="connsiteY94" fmla="*/ 8090 h 10000"/>
              <a:gd name="connsiteX95" fmla="*/ 7362 w 10000"/>
              <a:gd name="connsiteY95" fmla="*/ 8579 h 10000"/>
              <a:gd name="connsiteX96" fmla="*/ 7315 w 10000"/>
              <a:gd name="connsiteY96" fmla="*/ 8579 h 10000"/>
              <a:gd name="connsiteX97" fmla="*/ 6270 w 10000"/>
              <a:gd name="connsiteY97" fmla="*/ 8579 h 10000"/>
              <a:gd name="connsiteX98" fmla="*/ 6270 w 10000"/>
              <a:gd name="connsiteY98" fmla="*/ 8579 h 10000"/>
              <a:gd name="connsiteX99" fmla="*/ 6766 w 10000"/>
              <a:gd name="connsiteY99" fmla="*/ 7254 h 10000"/>
              <a:gd name="connsiteX100" fmla="*/ 6815 w 10000"/>
              <a:gd name="connsiteY100" fmla="*/ 7206 h 10000"/>
              <a:gd name="connsiteX101" fmla="*/ 7015 w 10000"/>
              <a:gd name="connsiteY101" fmla="*/ 7206 h 10000"/>
              <a:gd name="connsiteX102" fmla="*/ 7015 w 10000"/>
              <a:gd name="connsiteY102" fmla="*/ 7254 h 10000"/>
              <a:gd name="connsiteX103" fmla="*/ 6518 w 10000"/>
              <a:gd name="connsiteY103" fmla="*/ 8579 h 10000"/>
              <a:gd name="connsiteX104" fmla="*/ 6467 w 10000"/>
              <a:gd name="connsiteY104" fmla="*/ 8628 h 10000"/>
              <a:gd name="connsiteX105" fmla="*/ 6270 w 10000"/>
              <a:gd name="connsiteY105" fmla="*/ 8628 h 10000"/>
              <a:gd name="connsiteX106" fmla="*/ 6270 w 10000"/>
              <a:gd name="connsiteY106" fmla="*/ 8579 h 10000"/>
              <a:gd name="connsiteX107" fmla="*/ 3135 w 10000"/>
              <a:gd name="connsiteY107" fmla="*/ 6373 h 10000"/>
              <a:gd name="connsiteX108" fmla="*/ 3135 w 10000"/>
              <a:gd name="connsiteY108" fmla="*/ 6373 h 10000"/>
              <a:gd name="connsiteX109" fmla="*/ 4181 w 10000"/>
              <a:gd name="connsiteY109" fmla="*/ 6373 h 10000"/>
              <a:gd name="connsiteX110" fmla="*/ 4181 w 10000"/>
              <a:gd name="connsiteY110" fmla="*/ 6617 h 10000"/>
              <a:gd name="connsiteX111" fmla="*/ 3135 w 10000"/>
              <a:gd name="connsiteY111" fmla="*/ 6617 h 10000"/>
              <a:gd name="connsiteX112" fmla="*/ 3135 w 10000"/>
              <a:gd name="connsiteY112" fmla="*/ 6373 h 10000"/>
              <a:gd name="connsiteX113" fmla="*/ 3484 w 10000"/>
              <a:gd name="connsiteY113" fmla="*/ 9216 h 10000"/>
              <a:gd name="connsiteX114" fmla="*/ 3484 w 10000"/>
              <a:gd name="connsiteY114" fmla="*/ 9216 h 10000"/>
              <a:gd name="connsiteX115" fmla="*/ 4181 w 10000"/>
              <a:gd name="connsiteY115" fmla="*/ 9216 h 10000"/>
              <a:gd name="connsiteX116" fmla="*/ 4181 w 10000"/>
              <a:gd name="connsiteY116" fmla="*/ 9462 h 10000"/>
              <a:gd name="connsiteX117" fmla="*/ 3484 w 10000"/>
              <a:gd name="connsiteY117" fmla="*/ 9462 h 10000"/>
              <a:gd name="connsiteX118" fmla="*/ 3484 w 10000"/>
              <a:gd name="connsiteY118" fmla="*/ 9216 h 10000"/>
              <a:gd name="connsiteX119" fmla="*/ 3484 w 10000"/>
              <a:gd name="connsiteY119" fmla="*/ 6961 h 10000"/>
              <a:gd name="connsiteX120" fmla="*/ 3484 w 10000"/>
              <a:gd name="connsiteY120" fmla="*/ 6961 h 10000"/>
              <a:gd name="connsiteX121" fmla="*/ 4181 w 10000"/>
              <a:gd name="connsiteY121" fmla="*/ 6961 h 10000"/>
              <a:gd name="connsiteX122" fmla="*/ 4181 w 10000"/>
              <a:gd name="connsiteY122" fmla="*/ 7157 h 10000"/>
              <a:gd name="connsiteX123" fmla="*/ 3484 w 10000"/>
              <a:gd name="connsiteY123" fmla="*/ 7157 h 10000"/>
              <a:gd name="connsiteX124" fmla="*/ 3484 w 10000"/>
              <a:gd name="connsiteY124" fmla="*/ 6961 h 10000"/>
              <a:gd name="connsiteX125" fmla="*/ 3484 w 10000"/>
              <a:gd name="connsiteY125" fmla="*/ 7502 h 10000"/>
              <a:gd name="connsiteX126" fmla="*/ 3484 w 10000"/>
              <a:gd name="connsiteY126" fmla="*/ 7502 h 10000"/>
              <a:gd name="connsiteX127" fmla="*/ 4181 w 10000"/>
              <a:gd name="connsiteY127" fmla="*/ 7502 h 10000"/>
              <a:gd name="connsiteX128" fmla="*/ 4181 w 10000"/>
              <a:gd name="connsiteY128" fmla="*/ 7746 h 10000"/>
              <a:gd name="connsiteX129" fmla="*/ 3484 w 10000"/>
              <a:gd name="connsiteY129" fmla="*/ 7746 h 10000"/>
              <a:gd name="connsiteX130" fmla="*/ 3484 w 10000"/>
              <a:gd name="connsiteY130" fmla="*/ 7502 h 10000"/>
              <a:gd name="connsiteX131" fmla="*/ 3135 w 10000"/>
              <a:gd name="connsiteY131" fmla="*/ 8090 h 10000"/>
              <a:gd name="connsiteX132" fmla="*/ 3135 w 10000"/>
              <a:gd name="connsiteY132" fmla="*/ 8090 h 10000"/>
              <a:gd name="connsiteX133" fmla="*/ 4181 w 10000"/>
              <a:gd name="connsiteY133" fmla="*/ 8090 h 10000"/>
              <a:gd name="connsiteX134" fmla="*/ 4181 w 10000"/>
              <a:gd name="connsiteY134" fmla="*/ 8286 h 10000"/>
              <a:gd name="connsiteX135" fmla="*/ 3135 w 10000"/>
              <a:gd name="connsiteY135" fmla="*/ 8286 h 10000"/>
              <a:gd name="connsiteX136" fmla="*/ 3135 w 10000"/>
              <a:gd name="connsiteY136" fmla="*/ 8090 h 10000"/>
              <a:gd name="connsiteX137" fmla="*/ 3484 w 10000"/>
              <a:gd name="connsiteY137" fmla="*/ 8628 h 10000"/>
              <a:gd name="connsiteX138" fmla="*/ 3484 w 10000"/>
              <a:gd name="connsiteY138" fmla="*/ 8628 h 10000"/>
              <a:gd name="connsiteX139" fmla="*/ 4181 w 10000"/>
              <a:gd name="connsiteY139" fmla="*/ 8628 h 10000"/>
              <a:gd name="connsiteX140" fmla="*/ 4181 w 10000"/>
              <a:gd name="connsiteY140" fmla="*/ 8874 h 10000"/>
              <a:gd name="connsiteX141" fmla="*/ 3484 w 10000"/>
              <a:gd name="connsiteY141" fmla="*/ 8874 h 10000"/>
              <a:gd name="connsiteX142" fmla="*/ 3484 w 10000"/>
              <a:gd name="connsiteY142" fmla="*/ 8628 h 10000"/>
              <a:gd name="connsiteX0" fmla="*/ 5176 w 10000"/>
              <a:gd name="connsiteY0" fmla="*/ 588 h 10000"/>
              <a:gd name="connsiteX1" fmla="*/ 7315 w 10000"/>
              <a:gd name="connsiteY1" fmla="*/ 1128 h 10000"/>
              <a:gd name="connsiteX2" fmla="*/ 5176 w 10000"/>
              <a:gd name="connsiteY2" fmla="*/ 0 h 10000"/>
              <a:gd name="connsiteX3" fmla="*/ 2640 w 10000"/>
              <a:gd name="connsiteY3" fmla="*/ 1961 h 10000"/>
              <a:gd name="connsiteX4" fmla="*/ 2590 w 10000"/>
              <a:gd name="connsiteY4" fmla="*/ 1961 h 10000"/>
              <a:gd name="connsiteX5" fmla="*/ 2 w 10000"/>
              <a:gd name="connsiteY5" fmla="*/ 4462 h 10000"/>
              <a:gd name="connsiteX6" fmla="*/ 2640 w 10000"/>
              <a:gd name="connsiteY6" fmla="*/ 7058 h 10000"/>
              <a:gd name="connsiteX7" fmla="*/ 2688 w 10000"/>
              <a:gd name="connsiteY7" fmla="*/ 7058 h 10000"/>
              <a:gd name="connsiteX8" fmla="*/ 2688 w 10000"/>
              <a:gd name="connsiteY8" fmla="*/ 10000 h 10000"/>
              <a:gd name="connsiteX9" fmla="*/ 8855 w 10000"/>
              <a:gd name="connsiteY9" fmla="*/ 10000 h 10000"/>
              <a:gd name="connsiteX10" fmla="*/ 8855 w 10000"/>
              <a:gd name="connsiteY10" fmla="*/ 5392 h 10000"/>
              <a:gd name="connsiteX11" fmla="*/ 8756 w 10000"/>
              <a:gd name="connsiteY11" fmla="*/ 5245 h 10000"/>
              <a:gd name="connsiteX12" fmla="*/ 5773 w 10000"/>
              <a:gd name="connsiteY12" fmla="*/ 5245 h 10000"/>
              <a:gd name="connsiteX13" fmla="*/ 5773 w 10000"/>
              <a:gd name="connsiteY13" fmla="*/ 4462 h 10000"/>
              <a:gd name="connsiteX14" fmla="*/ 9802 w 10000"/>
              <a:gd name="connsiteY14" fmla="*/ 4462 h 10000"/>
              <a:gd name="connsiteX15" fmla="*/ 9802 w 10000"/>
              <a:gd name="connsiteY15" fmla="*/ 8187 h 10000"/>
              <a:gd name="connsiteX16" fmla="*/ 9107 w 10000"/>
              <a:gd name="connsiteY16" fmla="*/ 8187 h 10000"/>
              <a:gd name="connsiteX17" fmla="*/ 9107 w 10000"/>
              <a:gd name="connsiteY17" fmla="*/ 8432 h 10000"/>
              <a:gd name="connsiteX18" fmla="*/ 10000 w 10000"/>
              <a:gd name="connsiteY18" fmla="*/ 8432 h 10000"/>
              <a:gd name="connsiteX19" fmla="*/ 10000 w 10000"/>
              <a:gd name="connsiteY19" fmla="*/ 3777 h 10000"/>
              <a:gd name="connsiteX20" fmla="*/ 9903 w 10000"/>
              <a:gd name="connsiteY20" fmla="*/ 3678 h 10000"/>
              <a:gd name="connsiteX21" fmla="*/ 3933 w 10000"/>
              <a:gd name="connsiteY21" fmla="*/ 3678 h 10000"/>
              <a:gd name="connsiteX22" fmla="*/ 3832 w 10000"/>
              <a:gd name="connsiteY22" fmla="*/ 3777 h 10000"/>
              <a:gd name="connsiteX23" fmla="*/ 3832 w 10000"/>
              <a:gd name="connsiteY23" fmla="*/ 5245 h 10000"/>
              <a:gd name="connsiteX24" fmla="*/ 2788 w 10000"/>
              <a:gd name="connsiteY24" fmla="*/ 5245 h 10000"/>
              <a:gd name="connsiteX25" fmla="*/ 2688 w 10000"/>
              <a:gd name="connsiteY25" fmla="*/ 5392 h 10000"/>
              <a:gd name="connsiteX26" fmla="*/ 2688 w 10000"/>
              <a:gd name="connsiteY26" fmla="*/ 6470 h 10000"/>
              <a:gd name="connsiteX27" fmla="*/ 2640 w 10000"/>
              <a:gd name="connsiteY27" fmla="*/ 6470 h 10000"/>
              <a:gd name="connsiteX28" fmla="*/ 600 w 10000"/>
              <a:gd name="connsiteY28" fmla="*/ 4561 h 10000"/>
              <a:gd name="connsiteX29" fmla="*/ 2590 w 10000"/>
              <a:gd name="connsiteY29" fmla="*/ 2550 h 10000"/>
              <a:gd name="connsiteX30" fmla="*/ 2590 w 10000"/>
              <a:gd name="connsiteY30" fmla="*/ 2550 h 10000"/>
              <a:gd name="connsiteX31" fmla="*/ 2640 w 10000"/>
              <a:gd name="connsiteY31" fmla="*/ 2550 h 10000"/>
              <a:gd name="connsiteX32" fmla="*/ 2889 w 10000"/>
              <a:gd name="connsiteY32" fmla="*/ 2550 h 10000"/>
              <a:gd name="connsiteX33" fmla="*/ 3187 w 10000"/>
              <a:gd name="connsiteY33" fmla="*/ 2353 h 10000"/>
              <a:gd name="connsiteX34" fmla="*/ 3237 w 10000"/>
              <a:gd name="connsiteY34" fmla="*/ 2108 h 10000"/>
              <a:gd name="connsiteX35" fmla="*/ 5176 w 10000"/>
              <a:gd name="connsiteY35" fmla="*/ 588 h 10000"/>
              <a:gd name="connsiteX36" fmla="*/ 8655 w 10000"/>
              <a:gd name="connsiteY36" fmla="*/ 6029 h 10000"/>
              <a:gd name="connsiteX37" fmla="*/ 8655 w 10000"/>
              <a:gd name="connsiteY37" fmla="*/ 6029 h 10000"/>
              <a:gd name="connsiteX38" fmla="*/ 8655 w 10000"/>
              <a:gd name="connsiteY38" fmla="*/ 9756 h 10000"/>
              <a:gd name="connsiteX39" fmla="*/ 4629 w 10000"/>
              <a:gd name="connsiteY39" fmla="*/ 9756 h 10000"/>
              <a:gd name="connsiteX40" fmla="*/ 4629 w 10000"/>
              <a:gd name="connsiteY40" fmla="*/ 6029 h 10000"/>
              <a:gd name="connsiteX41" fmla="*/ 8655 w 10000"/>
              <a:gd name="connsiteY41" fmla="*/ 6029 h 10000"/>
              <a:gd name="connsiteX42" fmla="*/ 4082 w 10000"/>
              <a:gd name="connsiteY42" fmla="*/ 3923 h 10000"/>
              <a:gd name="connsiteX43" fmla="*/ 4082 w 10000"/>
              <a:gd name="connsiteY43" fmla="*/ 3923 h 10000"/>
              <a:gd name="connsiteX44" fmla="*/ 4429 w 10000"/>
              <a:gd name="connsiteY44" fmla="*/ 3923 h 10000"/>
              <a:gd name="connsiteX45" fmla="*/ 4429 w 10000"/>
              <a:gd name="connsiteY45" fmla="*/ 4266 h 10000"/>
              <a:gd name="connsiteX46" fmla="*/ 4082 w 10000"/>
              <a:gd name="connsiteY46" fmla="*/ 4266 h 10000"/>
              <a:gd name="connsiteX47" fmla="*/ 4082 w 10000"/>
              <a:gd name="connsiteY47" fmla="*/ 3923 h 10000"/>
              <a:gd name="connsiteX48" fmla="*/ 4082 w 10000"/>
              <a:gd name="connsiteY48" fmla="*/ 4462 h 10000"/>
              <a:gd name="connsiteX49" fmla="*/ 4082 w 10000"/>
              <a:gd name="connsiteY49" fmla="*/ 4462 h 10000"/>
              <a:gd name="connsiteX50" fmla="*/ 5575 w 10000"/>
              <a:gd name="connsiteY50" fmla="*/ 4462 h 10000"/>
              <a:gd name="connsiteX51" fmla="*/ 5575 w 10000"/>
              <a:gd name="connsiteY51" fmla="*/ 5245 h 10000"/>
              <a:gd name="connsiteX52" fmla="*/ 4082 w 10000"/>
              <a:gd name="connsiteY52" fmla="*/ 5245 h 10000"/>
              <a:gd name="connsiteX53" fmla="*/ 4082 w 10000"/>
              <a:gd name="connsiteY53" fmla="*/ 4462 h 10000"/>
              <a:gd name="connsiteX54" fmla="*/ 2939 w 10000"/>
              <a:gd name="connsiteY54" fmla="*/ 5490 h 10000"/>
              <a:gd name="connsiteX55" fmla="*/ 2939 w 10000"/>
              <a:gd name="connsiteY55" fmla="*/ 5490 h 10000"/>
              <a:gd name="connsiteX56" fmla="*/ 3286 w 10000"/>
              <a:gd name="connsiteY56" fmla="*/ 5490 h 10000"/>
              <a:gd name="connsiteX57" fmla="*/ 3286 w 10000"/>
              <a:gd name="connsiteY57" fmla="*/ 5833 h 10000"/>
              <a:gd name="connsiteX58" fmla="*/ 2939 w 10000"/>
              <a:gd name="connsiteY58" fmla="*/ 5833 h 10000"/>
              <a:gd name="connsiteX59" fmla="*/ 2939 w 10000"/>
              <a:gd name="connsiteY59" fmla="*/ 5490 h 10000"/>
              <a:gd name="connsiteX60" fmla="*/ 2939 w 10000"/>
              <a:gd name="connsiteY60" fmla="*/ 6029 h 10000"/>
              <a:gd name="connsiteX61" fmla="*/ 2939 w 10000"/>
              <a:gd name="connsiteY61" fmla="*/ 6029 h 10000"/>
              <a:gd name="connsiteX62" fmla="*/ 4429 w 10000"/>
              <a:gd name="connsiteY62" fmla="*/ 6029 h 10000"/>
              <a:gd name="connsiteX63" fmla="*/ 4429 w 10000"/>
              <a:gd name="connsiteY63" fmla="*/ 9756 h 10000"/>
              <a:gd name="connsiteX64" fmla="*/ 2939 w 10000"/>
              <a:gd name="connsiteY64" fmla="*/ 9756 h 10000"/>
              <a:gd name="connsiteX65" fmla="*/ 2939 w 10000"/>
              <a:gd name="connsiteY65" fmla="*/ 6029 h 10000"/>
              <a:gd name="connsiteX66" fmla="*/ 4977 w 10000"/>
              <a:gd name="connsiteY66" fmla="*/ 8040 h 10000"/>
              <a:gd name="connsiteX67" fmla="*/ 4977 w 10000"/>
              <a:gd name="connsiteY67" fmla="*/ 8040 h 10000"/>
              <a:gd name="connsiteX68" fmla="*/ 4977 w 10000"/>
              <a:gd name="connsiteY68" fmla="*/ 7795 h 10000"/>
              <a:gd name="connsiteX69" fmla="*/ 5026 w 10000"/>
              <a:gd name="connsiteY69" fmla="*/ 7746 h 10000"/>
              <a:gd name="connsiteX70" fmla="*/ 5922 w 10000"/>
              <a:gd name="connsiteY70" fmla="*/ 7206 h 10000"/>
              <a:gd name="connsiteX71" fmla="*/ 5973 w 10000"/>
              <a:gd name="connsiteY71" fmla="*/ 7254 h 10000"/>
              <a:gd name="connsiteX72" fmla="*/ 5973 w 10000"/>
              <a:gd name="connsiteY72" fmla="*/ 7502 h 10000"/>
              <a:gd name="connsiteX73" fmla="*/ 5922 w 10000"/>
              <a:gd name="connsiteY73" fmla="*/ 7550 h 10000"/>
              <a:gd name="connsiteX74" fmla="*/ 5276 w 10000"/>
              <a:gd name="connsiteY74" fmla="*/ 7942 h 10000"/>
              <a:gd name="connsiteX75" fmla="*/ 5922 w 10000"/>
              <a:gd name="connsiteY75" fmla="*/ 8286 h 10000"/>
              <a:gd name="connsiteX76" fmla="*/ 5973 w 10000"/>
              <a:gd name="connsiteY76" fmla="*/ 8335 h 10000"/>
              <a:gd name="connsiteX77" fmla="*/ 5973 w 10000"/>
              <a:gd name="connsiteY77" fmla="*/ 8579 h 10000"/>
              <a:gd name="connsiteX78" fmla="*/ 5922 w 10000"/>
              <a:gd name="connsiteY78" fmla="*/ 8579 h 10000"/>
              <a:gd name="connsiteX79" fmla="*/ 5026 w 10000"/>
              <a:gd name="connsiteY79" fmla="*/ 8090 h 10000"/>
              <a:gd name="connsiteX80" fmla="*/ 4977 w 10000"/>
              <a:gd name="connsiteY80" fmla="*/ 8040 h 10000"/>
              <a:gd name="connsiteX81" fmla="*/ 7315 w 10000"/>
              <a:gd name="connsiteY81" fmla="*/ 8579 h 10000"/>
              <a:gd name="connsiteX82" fmla="*/ 7315 w 10000"/>
              <a:gd name="connsiteY82" fmla="*/ 8579 h 10000"/>
              <a:gd name="connsiteX83" fmla="*/ 7315 w 10000"/>
              <a:gd name="connsiteY83" fmla="*/ 8335 h 10000"/>
              <a:gd name="connsiteX84" fmla="*/ 7362 w 10000"/>
              <a:gd name="connsiteY84" fmla="*/ 8286 h 10000"/>
              <a:gd name="connsiteX85" fmla="*/ 8010 w 10000"/>
              <a:gd name="connsiteY85" fmla="*/ 7894 h 10000"/>
              <a:gd name="connsiteX86" fmla="*/ 7362 w 10000"/>
              <a:gd name="connsiteY86" fmla="*/ 7550 h 10000"/>
              <a:gd name="connsiteX87" fmla="*/ 7315 w 10000"/>
              <a:gd name="connsiteY87" fmla="*/ 7450 h 10000"/>
              <a:gd name="connsiteX88" fmla="*/ 7315 w 10000"/>
              <a:gd name="connsiteY88" fmla="*/ 7254 h 10000"/>
              <a:gd name="connsiteX89" fmla="*/ 7362 w 10000"/>
              <a:gd name="connsiteY89" fmla="*/ 7206 h 10000"/>
              <a:gd name="connsiteX90" fmla="*/ 8260 w 10000"/>
              <a:gd name="connsiteY90" fmla="*/ 7746 h 10000"/>
              <a:gd name="connsiteX91" fmla="*/ 8310 w 10000"/>
              <a:gd name="connsiteY91" fmla="*/ 7795 h 10000"/>
              <a:gd name="connsiteX92" fmla="*/ 8310 w 10000"/>
              <a:gd name="connsiteY92" fmla="*/ 8040 h 10000"/>
              <a:gd name="connsiteX93" fmla="*/ 8260 w 10000"/>
              <a:gd name="connsiteY93" fmla="*/ 8090 h 10000"/>
              <a:gd name="connsiteX94" fmla="*/ 7362 w 10000"/>
              <a:gd name="connsiteY94" fmla="*/ 8579 h 10000"/>
              <a:gd name="connsiteX95" fmla="*/ 7315 w 10000"/>
              <a:gd name="connsiteY95" fmla="*/ 8579 h 10000"/>
              <a:gd name="connsiteX96" fmla="*/ 6270 w 10000"/>
              <a:gd name="connsiteY96" fmla="*/ 8579 h 10000"/>
              <a:gd name="connsiteX97" fmla="*/ 6270 w 10000"/>
              <a:gd name="connsiteY97" fmla="*/ 8579 h 10000"/>
              <a:gd name="connsiteX98" fmla="*/ 6766 w 10000"/>
              <a:gd name="connsiteY98" fmla="*/ 7254 h 10000"/>
              <a:gd name="connsiteX99" fmla="*/ 6815 w 10000"/>
              <a:gd name="connsiteY99" fmla="*/ 7206 h 10000"/>
              <a:gd name="connsiteX100" fmla="*/ 7015 w 10000"/>
              <a:gd name="connsiteY100" fmla="*/ 7206 h 10000"/>
              <a:gd name="connsiteX101" fmla="*/ 7015 w 10000"/>
              <a:gd name="connsiteY101" fmla="*/ 7254 h 10000"/>
              <a:gd name="connsiteX102" fmla="*/ 6518 w 10000"/>
              <a:gd name="connsiteY102" fmla="*/ 8579 h 10000"/>
              <a:gd name="connsiteX103" fmla="*/ 6467 w 10000"/>
              <a:gd name="connsiteY103" fmla="*/ 8628 h 10000"/>
              <a:gd name="connsiteX104" fmla="*/ 6270 w 10000"/>
              <a:gd name="connsiteY104" fmla="*/ 8628 h 10000"/>
              <a:gd name="connsiteX105" fmla="*/ 6270 w 10000"/>
              <a:gd name="connsiteY105" fmla="*/ 8579 h 10000"/>
              <a:gd name="connsiteX106" fmla="*/ 3135 w 10000"/>
              <a:gd name="connsiteY106" fmla="*/ 6373 h 10000"/>
              <a:gd name="connsiteX107" fmla="*/ 3135 w 10000"/>
              <a:gd name="connsiteY107" fmla="*/ 6373 h 10000"/>
              <a:gd name="connsiteX108" fmla="*/ 4181 w 10000"/>
              <a:gd name="connsiteY108" fmla="*/ 6373 h 10000"/>
              <a:gd name="connsiteX109" fmla="*/ 4181 w 10000"/>
              <a:gd name="connsiteY109" fmla="*/ 6617 h 10000"/>
              <a:gd name="connsiteX110" fmla="*/ 3135 w 10000"/>
              <a:gd name="connsiteY110" fmla="*/ 6617 h 10000"/>
              <a:gd name="connsiteX111" fmla="*/ 3135 w 10000"/>
              <a:gd name="connsiteY111" fmla="*/ 6373 h 10000"/>
              <a:gd name="connsiteX112" fmla="*/ 3484 w 10000"/>
              <a:gd name="connsiteY112" fmla="*/ 9216 h 10000"/>
              <a:gd name="connsiteX113" fmla="*/ 3484 w 10000"/>
              <a:gd name="connsiteY113" fmla="*/ 9216 h 10000"/>
              <a:gd name="connsiteX114" fmla="*/ 4181 w 10000"/>
              <a:gd name="connsiteY114" fmla="*/ 9216 h 10000"/>
              <a:gd name="connsiteX115" fmla="*/ 4181 w 10000"/>
              <a:gd name="connsiteY115" fmla="*/ 9462 h 10000"/>
              <a:gd name="connsiteX116" fmla="*/ 3484 w 10000"/>
              <a:gd name="connsiteY116" fmla="*/ 9462 h 10000"/>
              <a:gd name="connsiteX117" fmla="*/ 3484 w 10000"/>
              <a:gd name="connsiteY117" fmla="*/ 9216 h 10000"/>
              <a:gd name="connsiteX118" fmla="*/ 3484 w 10000"/>
              <a:gd name="connsiteY118" fmla="*/ 6961 h 10000"/>
              <a:gd name="connsiteX119" fmla="*/ 3484 w 10000"/>
              <a:gd name="connsiteY119" fmla="*/ 6961 h 10000"/>
              <a:gd name="connsiteX120" fmla="*/ 4181 w 10000"/>
              <a:gd name="connsiteY120" fmla="*/ 6961 h 10000"/>
              <a:gd name="connsiteX121" fmla="*/ 4181 w 10000"/>
              <a:gd name="connsiteY121" fmla="*/ 7157 h 10000"/>
              <a:gd name="connsiteX122" fmla="*/ 3484 w 10000"/>
              <a:gd name="connsiteY122" fmla="*/ 7157 h 10000"/>
              <a:gd name="connsiteX123" fmla="*/ 3484 w 10000"/>
              <a:gd name="connsiteY123" fmla="*/ 6961 h 10000"/>
              <a:gd name="connsiteX124" fmla="*/ 3484 w 10000"/>
              <a:gd name="connsiteY124" fmla="*/ 7502 h 10000"/>
              <a:gd name="connsiteX125" fmla="*/ 3484 w 10000"/>
              <a:gd name="connsiteY125" fmla="*/ 7502 h 10000"/>
              <a:gd name="connsiteX126" fmla="*/ 4181 w 10000"/>
              <a:gd name="connsiteY126" fmla="*/ 7502 h 10000"/>
              <a:gd name="connsiteX127" fmla="*/ 4181 w 10000"/>
              <a:gd name="connsiteY127" fmla="*/ 7746 h 10000"/>
              <a:gd name="connsiteX128" fmla="*/ 3484 w 10000"/>
              <a:gd name="connsiteY128" fmla="*/ 7746 h 10000"/>
              <a:gd name="connsiteX129" fmla="*/ 3484 w 10000"/>
              <a:gd name="connsiteY129" fmla="*/ 7502 h 10000"/>
              <a:gd name="connsiteX130" fmla="*/ 3135 w 10000"/>
              <a:gd name="connsiteY130" fmla="*/ 8090 h 10000"/>
              <a:gd name="connsiteX131" fmla="*/ 3135 w 10000"/>
              <a:gd name="connsiteY131" fmla="*/ 8090 h 10000"/>
              <a:gd name="connsiteX132" fmla="*/ 4181 w 10000"/>
              <a:gd name="connsiteY132" fmla="*/ 8090 h 10000"/>
              <a:gd name="connsiteX133" fmla="*/ 4181 w 10000"/>
              <a:gd name="connsiteY133" fmla="*/ 8286 h 10000"/>
              <a:gd name="connsiteX134" fmla="*/ 3135 w 10000"/>
              <a:gd name="connsiteY134" fmla="*/ 8286 h 10000"/>
              <a:gd name="connsiteX135" fmla="*/ 3135 w 10000"/>
              <a:gd name="connsiteY135" fmla="*/ 8090 h 10000"/>
              <a:gd name="connsiteX136" fmla="*/ 3484 w 10000"/>
              <a:gd name="connsiteY136" fmla="*/ 8628 h 10000"/>
              <a:gd name="connsiteX137" fmla="*/ 3484 w 10000"/>
              <a:gd name="connsiteY137" fmla="*/ 8628 h 10000"/>
              <a:gd name="connsiteX138" fmla="*/ 4181 w 10000"/>
              <a:gd name="connsiteY138" fmla="*/ 8628 h 10000"/>
              <a:gd name="connsiteX139" fmla="*/ 4181 w 10000"/>
              <a:gd name="connsiteY139" fmla="*/ 8874 h 10000"/>
              <a:gd name="connsiteX140" fmla="*/ 3484 w 10000"/>
              <a:gd name="connsiteY140" fmla="*/ 8874 h 10000"/>
              <a:gd name="connsiteX141" fmla="*/ 3484 w 10000"/>
              <a:gd name="connsiteY141" fmla="*/ 8628 h 10000"/>
              <a:gd name="connsiteX0" fmla="*/ 5176 w 10000"/>
              <a:gd name="connsiteY0" fmla="*/ 648 h 10060"/>
              <a:gd name="connsiteX1" fmla="*/ 5176 w 10000"/>
              <a:gd name="connsiteY1" fmla="*/ 60 h 10060"/>
              <a:gd name="connsiteX2" fmla="*/ 2640 w 10000"/>
              <a:gd name="connsiteY2" fmla="*/ 2021 h 10060"/>
              <a:gd name="connsiteX3" fmla="*/ 2590 w 10000"/>
              <a:gd name="connsiteY3" fmla="*/ 2021 h 10060"/>
              <a:gd name="connsiteX4" fmla="*/ 2 w 10000"/>
              <a:gd name="connsiteY4" fmla="*/ 4522 h 10060"/>
              <a:gd name="connsiteX5" fmla="*/ 2640 w 10000"/>
              <a:gd name="connsiteY5" fmla="*/ 7118 h 10060"/>
              <a:gd name="connsiteX6" fmla="*/ 2688 w 10000"/>
              <a:gd name="connsiteY6" fmla="*/ 7118 h 10060"/>
              <a:gd name="connsiteX7" fmla="*/ 2688 w 10000"/>
              <a:gd name="connsiteY7" fmla="*/ 10060 h 10060"/>
              <a:gd name="connsiteX8" fmla="*/ 8855 w 10000"/>
              <a:gd name="connsiteY8" fmla="*/ 10060 h 10060"/>
              <a:gd name="connsiteX9" fmla="*/ 8855 w 10000"/>
              <a:gd name="connsiteY9" fmla="*/ 5452 h 10060"/>
              <a:gd name="connsiteX10" fmla="*/ 8756 w 10000"/>
              <a:gd name="connsiteY10" fmla="*/ 5305 h 10060"/>
              <a:gd name="connsiteX11" fmla="*/ 5773 w 10000"/>
              <a:gd name="connsiteY11" fmla="*/ 5305 h 10060"/>
              <a:gd name="connsiteX12" fmla="*/ 5773 w 10000"/>
              <a:gd name="connsiteY12" fmla="*/ 4522 h 10060"/>
              <a:gd name="connsiteX13" fmla="*/ 9802 w 10000"/>
              <a:gd name="connsiteY13" fmla="*/ 4522 h 10060"/>
              <a:gd name="connsiteX14" fmla="*/ 9802 w 10000"/>
              <a:gd name="connsiteY14" fmla="*/ 8247 h 10060"/>
              <a:gd name="connsiteX15" fmla="*/ 9107 w 10000"/>
              <a:gd name="connsiteY15" fmla="*/ 8247 h 10060"/>
              <a:gd name="connsiteX16" fmla="*/ 9107 w 10000"/>
              <a:gd name="connsiteY16" fmla="*/ 8492 h 10060"/>
              <a:gd name="connsiteX17" fmla="*/ 10000 w 10000"/>
              <a:gd name="connsiteY17" fmla="*/ 8492 h 10060"/>
              <a:gd name="connsiteX18" fmla="*/ 10000 w 10000"/>
              <a:gd name="connsiteY18" fmla="*/ 3837 h 10060"/>
              <a:gd name="connsiteX19" fmla="*/ 9903 w 10000"/>
              <a:gd name="connsiteY19" fmla="*/ 3738 h 10060"/>
              <a:gd name="connsiteX20" fmla="*/ 3933 w 10000"/>
              <a:gd name="connsiteY20" fmla="*/ 3738 h 10060"/>
              <a:gd name="connsiteX21" fmla="*/ 3832 w 10000"/>
              <a:gd name="connsiteY21" fmla="*/ 3837 h 10060"/>
              <a:gd name="connsiteX22" fmla="*/ 3832 w 10000"/>
              <a:gd name="connsiteY22" fmla="*/ 5305 h 10060"/>
              <a:gd name="connsiteX23" fmla="*/ 2788 w 10000"/>
              <a:gd name="connsiteY23" fmla="*/ 5305 h 10060"/>
              <a:gd name="connsiteX24" fmla="*/ 2688 w 10000"/>
              <a:gd name="connsiteY24" fmla="*/ 5452 h 10060"/>
              <a:gd name="connsiteX25" fmla="*/ 2688 w 10000"/>
              <a:gd name="connsiteY25" fmla="*/ 6530 h 10060"/>
              <a:gd name="connsiteX26" fmla="*/ 2640 w 10000"/>
              <a:gd name="connsiteY26" fmla="*/ 6530 h 10060"/>
              <a:gd name="connsiteX27" fmla="*/ 600 w 10000"/>
              <a:gd name="connsiteY27" fmla="*/ 4621 h 10060"/>
              <a:gd name="connsiteX28" fmla="*/ 2590 w 10000"/>
              <a:gd name="connsiteY28" fmla="*/ 2610 h 10060"/>
              <a:gd name="connsiteX29" fmla="*/ 2590 w 10000"/>
              <a:gd name="connsiteY29" fmla="*/ 2610 h 10060"/>
              <a:gd name="connsiteX30" fmla="*/ 2640 w 10000"/>
              <a:gd name="connsiteY30" fmla="*/ 2610 h 10060"/>
              <a:gd name="connsiteX31" fmla="*/ 2889 w 10000"/>
              <a:gd name="connsiteY31" fmla="*/ 2610 h 10060"/>
              <a:gd name="connsiteX32" fmla="*/ 3187 w 10000"/>
              <a:gd name="connsiteY32" fmla="*/ 2413 h 10060"/>
              <a:gd name="connsiteX33" fmla="*/ 3237 w 10000"/>
              <a:gd name="connsiteY33" fmla="*/ 2168 h 10060"/>
              <a:gd name="connsiteX34" fmla="*/ 5176 w 10000"/>
              <a:gd name="connsiteY34" fmla="*/ 648 h 10060"/>
              <a:gd name="connsiteX35" fmla="*/ 8655 w 10000"/>
              <a:gd name="connsiteY35" fmla="*/ 6089 h 10060"/>
              <a:gd name="connsiteX36" fmla="*/ 8655 w 10000"/>
              <a:gd name="connsiteY36" fmla="*/ 6089 h 10060"/>
              <a:gd name="connsiteX37" fmla="*/ 8655 w 10000"/>
              <a:gd name="connsiteY37" fmla="*/ 9816 h 10060"/>
              <a:gd name="connsiteX38" fmla="*/ 4629 w 10000"/>
              <a:gd name="connsiteY38" fmla="*/ 9816 h 10060"/>
              <a:gd name="connsiteX39" fmla="*/ 4629 w 10000"/>
              <a:gd name="connsiteY39" fmla="*/ 6089 h 10060"/>
              <a:gd name="connsiteX40" fmla="*/ 8655 w 10000"/>
              <a:gd name="connsiteY40" fmla="*/ 6089 h 10060"/>
              <a:gd name="connsiteX41" fmla="*/ 4082 w 10000"/>
              <a:gd name="connsiteY41" fmla="*/ 3983 h 10060"/>
              <a:gd name="connsiteX42" fmla="*/ 4082 w 10000"/>
              <a:gd name="connsiteY42" fmla="*/ 3983 h 10060"/>
              <a:gd name="connsiteX43" fmla="*/ 4429 w 10000"/>
              <a:gd name="connsiteY43" fmla="*/ 3983 h 10060"/>
              <a:gd name="connsiteX44" fmla="*/ 4429 w 10000"/>
              <a:gd name="connsiteY44" fmla="*/ 4326 h 10060"/>
              <a:gd name="connsiteX45" fmla="*/ 4082 w 10000"/>
              <a:gd name="connsiteY45" fmla="*/ 4326 h 10060"/>
              <a:gd name="connsiteX46" fmla="*/ 4082 w 10000"/>
              <a:gd name="connsiteY46" fmla="*/ 3983 h 10060"/>
              <a:gd name="connsiteX47" fmla="*/ 4082 w 10000"/>
              <a:gd name="connsiteY47" fmla="*/ 4522 h 10060"/>
              <a:gd name="connsiteX48" fmla="*/ 4082 w 10000"/>
              <a:gd name="connsiteY48" fmla="*/ 4522 h 10060"/>
              <a:gd name="connsiteX49" fmla="*/ 5575 w 10000"/>
              <a:gd name="connsiteY49" fmla="*/ 4522 h 10060"/>
              <a:gd name="connsiteX50" fmla="*/ 5575 w 10000"/>
              <a:gd name="connsiteY50" fmla="*/ 5305 h 10060"/>
              <a:gd name="connsiteX51" fmla="*/ 4082 w 10000"/>
              <a:gd name="connsiteY51" fmla="*/ 5305 h 10060"/>
              <a:gd name="connsiteX52" fmla="*/ 4082 w 10000"/>
              <a:gd name="connsiteY52" fmla="*/ 4522 h 10060"/>
              <a:gd name="connsiteX53" fmla="*/ 2939 w 10000"/>
              <a:gd name="connsiteY53" fmla="*/ 5550 h 10060"/>
              <a:gd name="connsiteX54" fmla="*/ 2939 w 10000"/>
              <a:gd name="connsiteY54" fmla="*/ 5550 h 10060"/>
              <a:gd name="connsiteX55" fmla="*/ 3286 w 10000"/>
              <a:gd name="connsiteY55" fmla="*/ 5550 h 10060"/>
              <a:gd name="connsiteX56" fmla="*/ 3286 w 10000"/>
              <a:gd name="connsiteY56" fmla="*/ 5893 h 10060"/>
              <a:gd name="connsiteX57" fmla="*/ 2939 w 10000"/>
              <a:gd name="connsiteY57" fmla="*/ 5893 h 10060"/>
              <a:gd name="connsiteX58" fmla="*/ 2939 w 10000"/>
              <a:gd name="connsiteY58" fmla="*/ 5550 h 10060"/>
              <a:gd name="connsiteX59" fmla="*/ 2939 w 10000"/>
              <a:gd name="connsiteY59" fmla="*/ 6089 h 10060"/>
              <a:gd name="connsiteX60" fmla="*/ 2939 w 10000"/>
              <a:gd name="connsiteY60" fmla="*/ 6089 h 10060"/>
              <a:gd name="connsiteX61" fmla="*/ 4429 w 10000"/>
              <a:gd name="connsiteY61" fmla="*/ 6089 h 10060"/>
              <a:gd name="connsiteX62" fmla="*/ 4429 w 10000"/>
              <a:gd name="connsiteY62" fmla="*/ 9816 h 10060"/>
              <a:gd name="connsiteX63" fmla="*/ 2939 w 10000"/>
              <a:gd name="connsiteY63" fmla="*/ 9816 h 10060"/>
              <a:gd name="connsiteX64" fmla="*/ 2939 w 10000"/>
              <a:gd name="connsiteY64" fmla="*/ 6089 h 10060"/>
              <a:gd name="connsiteX65" fmla="*/ 4977 w 10000"/>
              <a:gd name="connsiteY65" fmla="*/ 8100 h 10060"/>
              <a:gd name="connsiteX66" fmla="*/ 4977 w 10000"/>
              <a:gd name="connsiteY66" fmla="*/ 8100 h 10060"/>
              <a:gd name="connsiteX67" fmla="*/ 4977 w 10000"/>
              <a:gd name="connsiteY67" fmla="*/ 7855 h 10060"/>
              <a:gd name="connsiteX68" fmla="*/ 5026 w 10000"/>
              <a:gd name="connsiteY68" fmla="*/ 7806 h 10060"/>
              <a:gd name="connsiteX69" fmla="*/ 5922 w 10000"/>
              <a:gd name="connsiteY69" fmla="*/ 7266 h 10060"/>
              <a:gd name="connsiteX70" fmla="*/ 5973 w 10000"/>
              <a:gd name="connsiteY70" fmla="*/ 7314 h 10060"/>
              <a:gd name="connsiteX71" fmla="*/ 5973 w 10000"/>
              <a:gd name="connsiteY71" fmla="*/ 7562 h 10060"/>
              <a:gd name="connsiteX72" fmla="*/ 5922 w 10000"/>
              <a:gd name="connsiteY72" fmla="*/ 7610 h 10060"/>
              <a:gd name="connsiteX73" fmla="*/ 5276 w 10000"/>
              <a:gd name="connsiteY73" fmla="*/ 8002 h 10060"/>
              <a:gd name="connsiteX74" fmla="*/ 5922 w 10000"/>
              <a:gd name="connsiteY74" fmla="*/ 8346 h 10060"/>
              <a:gd name="connsiteX75" fmla="*/ 5973 w 10000"/>
              <a:gd name="connsiteY75" fmla="*/ 8395 h 10060"/>
              <a:gd name="connsiteX76" fmla="*/ 5973 w 10000"/>
              <a:gd name="connsiteY76" fmla="*/ 8639 h 10060"/>
              <a:gd name="connsiteX77" fmla="*/ 5922 w 10000"/>
              <a:gd name="connsiteY77" fmla="*/ 8639 h 10060"/>
              <a:gd name="connsiteX78" fmla="*/ 5026 w 10000"/>
              <a:gd name="connsiteY78" fmla="*/ 8150 h 10060"/>
              <a:gd name="connsiteX79" fmla="*/ 4977 w 10000"/>
              <a:gd name="connsiteY79" fmla="*/ 8100 h 10060"/>
              <a:gd name="connsiteX80" fmla="*/ 7315 w 10000"/>
              <a:gd name="connsiteY80" fmla="*/ 8639 h 10060"/>
              <a:gd name="connsiteX81" fmla="*/ 7315 w 10000"/>
              <a:gd name="connsiteY81" fmla="*/ 8639 h 10060"/>
              <a:gd name="connsiteX82" fmla="*/ 7315 w 10000"/>
              <a:gd name="connsiteY82" fmla="*/ 8395 h 10060"/>
              <a:gd name="connsiteX83" fmla="*/ 7362 w 10000"/>
              <a:gd name="connsiteY83" fmla="*/ 8346 h 10060"/>
              <a:gd name="connsiteX84" fmla="*/ 8010 w 10000"/>
              <a:gd name="connsiteY84" fmla="*/ 7954 h 10060"/>
              <a:gd name="connsiteX85" fmla="*/ 7362 w 10000"/>
              <a:gd name="connsiteY85" fmla="*/ 7610 h 10060"/>
              <a:gd name="connsiteX86" fmla="*/ 7315 w 10000"/>
              <a:gd name="connsiteY86" fmla="*/ 7510 h 10060"/>
              <a:gd name="connsiteX87" fmla="*/ 7315 w 10000"/>
              <a:gd name="connsiteY87" fmla="*/ 7314 h 10060"/>
              <a:gd name="connsiteX88" fmla="*/ 7362 w 10000"/>
              <a:gd name="connsiteY88" fmla="*/ 7266 h 10060"/>
              <a:gd name="connsiteX89" fmla="*/ 8260 w 10000"/>
              <a:gd name="connsiteY89" fmla="*/ 7806 h 10060"/>
              <a:gd name="connsiteX90" fmla="*/ 8310 w 10000"/>
              <a:gd name="connsiteY90" fmla="*/ 7855 h 10060"/>
              <a:gd name="connsiteX91" fmla="*/ 8310 w 10000"/>
              <a:gd name="connsiteY91" fmla="*/ 8100 h 10060"/>
              <a:gd name="connsiteX92" fmla="*/ 8260 w 10000"/>
              <a:gd name="connsiteY92" fmla="*/ 8150 h 10060"/>
              <a:gd name="connsiteX93" fmla="*/ 7362 w 10000"/>
              <a:gd name="connsiteY93" fmla="*/ 8639 h 10060"/>
              <a:gd name="connsiteX94" fmla="*/ 7315 w 10000"/>
              <a:gd name="connsiteY94" fmla="*/ 8639 h 10060"/>
              <a:gd name="connsiteX95" fmla="*/ 6270 w 10000"/>
              <a:gd name="connsiteY95" fmla="*/ 8639 h 10060"/>
              <a:gd name="connsiteX96" fmla="*/ 6270 w 10000"/>
              <a:gd name="connsiteY96" fmla="*/ 8639 h 10060"/>
              <a:gd name="connsiteX97" fmla="*/ 6766 w 10000"/>
              <a:gd name="connsiteY97" fmla="*/ 7314 h 10060"/>
              <a:gd name="connsiteX98" fmla="*/ 6815 w 10000"/>
              <a:gd name="connsiteY98" fmla="*/ 7266 h 10060"/>
              <a:gd name="connsiteX99" fmla="*/ 7015 w 10000"/>
              <a:gd name="connsiteY99" fmla="*/ 7266 h 10060"/>
              <a:gd name="connsiteX100" fmla="*/ 7015 w 10000"/>
              <a:gd name="connsiteY100" fmla="*/ 7314 h 10060"/>
              <a:gd name="connsiteX101" fmla="*/ 6518 w 10000"/>
              <a:gd name="connsiteY101" fmla="*/ 8639 h 10060"/>
              <a:gd name="connsiteX102" fmla="*/ 6467 w 10000"/>
              <a:gd name="connsiteY102" fmla="*/ 8688 h 10060"/>
              <a:gd name="connsiteX103" fmla="*/ 6270 w 10000"/>
              <a:gd name="connsiteY103" fmla="*/ 8688 h 10060"/>
              <a:gd name="connsiteX104" fmla="*/ 6270 w 10000"/>
              <a:gd name="connsiteY104" fmla="*/ 8639 h 10060"/>
              <a:gd name="connsiteX105" fmla="*/ 3135 w 10000"/>
              <a:gd name="connsiteY105" fmla="*/ 6433 h 10060"/>
              <a:gd name="connsiteX106" fmla="*/ 3135 w 10000"/>
              <a:gd name="connsiteY106" fmla="*/ 6433 h 10060"/>
              <a:gd name="connsiteX107" fmla="*/ 4181 w 10000"/>
              <a:gd name="connsiteY107" fmla="*/ 6433 h 10060"/>
              <a:gd name="connsiteX108" fmla="*/ 4181 w 10000"/>
              <a:gd name="connsiteY108" fmla="*/ 6677 h 10060"/>
              <a:gd name="connsiteX109" fmla="*/ 3135 w 10000"/>
              <a:gd name="connsiteY109" fmla="*/ 6677 h 10060"/>
              <a:gd name="connsiteX110" fmla="*/ 3135 w 10000"/>
              <a:gd name="connsiteY110" fmla="*/ 6433 h 10060"/>
              <a:gd name="connsiteX111" fmla="*/ 3484 w 10000"/>
              <a:gd name="connsiteY111" fmla="*/ 9276 h 10060"/>
              <a:gd name="connsiteX112" fmla="*/ 3484 w 10000"/>
              <a:gd name="connsiteY112" fmla="*/ 9276 h 10060"/>
              <a:gd name="connsiteX113" fmla="*/ 4181 w 10000"/>
              <a:gd name="connsiteY113" fmla="*/ 9276 h 10060"/>
              <a:gd name="connsiteX114" fmla="*/ 4181 w 10000"/>
              <a:gd name="connsiteY114" fmla="*/ 9522 h 10060"/>
              <a:gd name="connsiteX115" fmla="*/ 3484 w 10000"/>
              <a:gd name="connsiteY115" fmla="*/ 9522 h 10060"/>
              <a:gd name="connsiteX116" fmla="*/ 3484 w 10000"/>
              <a:gd name="connsiteY116" fmla="*/ 9276 h 10060"/>
              <a:gd name="connsiteX117" fmla="*/ 3484 w 10000"/>
              <a:gd name="connsiteY117" fmla="*/ 7021 h 10060"/>
              <a:gd name="connsiteX118" fmla="*/ 3484 w 10000"/>
              <a:gd name="connsiteY118" fmla="*/ 7021 h 10060"/>
              <a:gd name="connsiteX119" fmla="*/ 4181 w 10000"/>
              <a:gd name="connsiteY119" fmla="*/ 7021 h 10060"/>
              <a:gd name="connsiteX120" fmla="*/ 4181 w 10000"/>
              <a:gd name="connsiteY120" fmla="*/ 7217 h 10060"/>
              <a:gd name="connsiteX121" fmla="*/ 3484 w 10000"/>
              <a:gd name="connsiteY121" fmla="*/ 7217 h 10060"/>
              <a:gd name="connsiteX122" fmla="*/ 3484 w 10000"/>
              <a:gd name="connsiteY122" fmla="*/ 7021 h 10060"/>
              <a:gd name="connsiteX123" fmla="*/ 3484 w 10000"/>
              <a:gd name="connsiteY123" fmla="*/ 7562 h 10060"/>
              <a:gd name="connsiteX124" fmla="*/ 3484 w 10000"/>
              <a:gd name="connsiteY124" fmla="*/ 7562 h 10060"/>
              <a:gd name="connsiteX125" fmla="*/ 4181 w 10000"/>
              <a:gd name="connsiteY125" fmla="*/ 7562 h 10060"/>
              <a:gd name="connsiteX126" fmla="*/ 4181 w 10000"/>
              <a:gd name="connsiteY126" fmla="*/ 7806 h 10060"/>
              <a:gd name="connsiteX127" fmla="*/ 3484 w 10000"/>
              <a:gd name="connsiteY127" fmla="*/ 7806 h 10060"/>
              <a:gd name="connsiteX128" fmla="*/ 3484 w 10000"/>
              <a:gd name="connsiteY128" fmla="*/ 7562 h 10060"/>
              <a:gd name="connsiteX129" fmla="*/ 3135 w 10000"/>
              <a:gd name="connsiteY129" fmla="*/ 8150 h 10060"/>
              <a:gd name="connsiteX130" fmla="*/ 3135 w 10000"/>
              <a:gd name="connsiteY130" fmla="*/ 8150 h 10060"/>
              <a:gd name="connsiteX131" fmla="*/ 4181 w 10000"/>
              <a:gd name="connsiteY131" fmla="*/ 8150 h 10060"/>
              <a:gd name="connsiteX132" fmla="*/ 4181 w 10000"/>
              <a:gd name="connsiteY132" fmla="*/ 8346 h 10060"/>
              <a:gd name="connsiteX133" fmla="*/ 3135 w 10000"/>
              <a:gd name="connsiteY133" fmla="*/ 8346 h 10060"/>
              <a:gd name="connsiteX134" fmla="*/ 3135 w 10000"/>
              <a:gd name="connsiteY134" fmla="*/ 8150 h 10060"/>
              <a:gd name="connsiteX135" fmla="*/ 3484 w 10000"/>
              <a:gd name="connsiteY135" fmla="*/ 8688 h 10060"/>
              <a:gd name="connsiteX136" fmla="*/ 3484 w 10000"/>
              <a:gd name="connsiteY136" fmla="*/ 8688 h 10060"/>
              <a:gd name="connsiteX137" fmla="*/ 4181 w 10000"/>
              <a:gd name="connsiteY137" fmla="*/ 8688 h 10060"/>
              <a:gd name="connsiteX138" fmla="*/ 4181 w 10000"/>
              <a:gd name="connsiteY138" fmla="*/ 8934 h 10060"/>
              <a:gd name="connsiteX139" fmla="*/ 3484 w 10000"/>
              <a:gd name="connsiteY139" fmla="*/ 8934 h 10060"/>
              <a:gd name="connsiteX140" fmla="*/ 3484 w 10000"/>
              <a:gd name="connsiteY140" fmla="*/ 8688 h 10060"/>
              <a:gd name="connsiteX0" fmla="*/ 3237 w 10000"/>
              <a:gd name="connsiteY0" fmla="*/ 2109 h 10001"/>
              <a:gd name="connsiteX1" fmla="*/ 5176 w 10000"/>
              <a:gd name="connsiteY1" fmla="*/ 1 h 10001"/>
              <a:gd name="connsiteX2" fmla="*/ 2640 w 10000"/>
              <a:gd name="connsiteY2" fmla="*/ 1962 h 10001"/>
              <a:gd name="connsiteX3" fmla="*/ 2590 w 10000"/>
              <a:gd name="connsiteY3" fmla="*/ 1962 h 10001"/>
              <a:gd name="connsiteX4" fmla="*/ 2 w 10000"/>
              <a:gd name="connsiteY4" fmla="*/ 4463 h 10001"/>
              <a:gd name="connsiteX5" fmla="*/ 2640 w 10000"/>
              <a:gd name="connsiteY5" fmla="*/ 7059 h 10001"/>
              <a:gd name="connsiteX6" fmla="*/ 2688 w 10000"/>
              <a:gd name="connsiteY6" fmla="*/ 7059 h 10001"/>
              <a:gd name="connsiteX7" fmla="*/ 2688 w 10000"/>
              <a:gd name="connsiteY7" fmla="*/ 10001 h 10001"/>
              <a:gd name="connsiteX8" fmla="*/ 8855 w 10000"/>
              <a:gd name="connsiteY8" fmla="*/ 10001 h 10001"/>
              <a:gd name="connsiteX9" fmla="*/ 8855 w 10000"/>
              <a:gd name="connsiteY9" fmla="*/ 5393 h 10001"/>
              <a:gd name="connsiteX10" fmla="*/ 8756 w 10000"/>
              <a:gd name="connsiteY10" fmla="*/ 5246 h 10001"/>
              <a:gd name="connsiteX11" fmla="*/ 5773 w 10000"/>
              <a:gd name="connsiteY11" fmla="*/ 5246 h 10001"/>
              <a:gd name="connsiteX12" fmla="*/ 5773 w 10000"/>
              <a:gd name="connsiteY12" fmla="*/ 4463 h 10001"/>
              <a:gd name="connsiteX13" fmla="*/ 9802 w 10000"/>
              <a:gd name="connsiteY13" fmla="*/ 4463 h 10001"/>
              <a:gd name="connsiteX14" fmla="*/ 9802 w 10000"/>
              <a:gd name="connsiteY14" fmla="*/ 8188 h 10001"/>
              <a:gd name="connsiteX15" fmla="*/ 9107 w 10000"/>
              <a:gd name="connsiteY15" fmla="*/ 8188 h 10001"/>
              <a:gd name="connsiteX16" fmla="*/ 9107 w 10000"/>
              <a:gd name="connsiteY16" fmla="*/ 8433 h 10001"/>
              <a:gd name="connsiteX17" fmla="*/ 10000 w 10000"/>
              <a:gd name="connsiteY17" fmla="*/ 8433 h 10001"/>
              <a:gd name="connsiteX18" fmla="*/ 10000 w 10000"/>
              <a:gd name="connsiteY18" fmla="*/ 3778 h 10001"/>
              <a:gd name="connsiteX19" fmla="*/ 9903 w 10000"/>
              <a:gd name="connsiteY19" fmla="*/ 3679 h 10001"/>
              <a:gd name="connsiteX20" fmla="*/ 3933 w 10000"/>
              <a:gd name="connsiteY20" fmla="*/ 3679 h 10001"/>
              <a:gd name="connsiteX21" fmla="*/ 3832 w 10000"/>
              <a:gd name="connsiteY21" fmla="*/ 3778 h 10001"/>
              <a:gd name="connsiteX22" fmla="*/ 3832 w 10000"/>
              <a:gd name="connsiteY22" fmla="*/ 5246 h 10001"/>
              <a:gd name="connsiteX23" fmla="*/ 2788 w 10000"/>
              <a:gd name="connsiteY23" fmla="*/ 5246 h 10001"/>
              <a:gd name="connsiteX24" fmla="*/ 2688 w 10000"/>
              <a:gd name="connsiteY24" fmla="*/ 5393 h 10001"/>
              <a:gd name="connsiteX25" fmla="*/ 2688 w 10000"/>
              <a:gd name="connsiteY25" fmla="*/ 6471 h 10001"/>
              <a:gd name="connsiteX26" fmla="*/ 2640 w 10000"/>
              <a:gd name="connsiteY26" fmla="*/ 6471 h 10001"/>
              <a:gd name="connsiteX27" fmla="*/ 600 w 10000"/>
              <a:gd name="connsiteY27" fmla="*/ 4562 h 10001"/>
              <a:gd name="connsiteX28" fmla="*/ 2590 w 10000"/>
              <a:gd name="connsiteY28" fmla="*/ 2551 h 10001"/>
              <a:gd name="connsiteX29" fmla="*/ 2590 w 10000"/>
              <a:gd name="connsiteY29" fmla="*/ 2551 h 10001"/>
              <a:gd name="connsiteX30" fmla="*/ 2640 w 10000"/>
              <a:gd name="connsiteY30" fmla="*/ 2551 h 10001"/>
              <a:gd name="connsiteX31" fmla="*/ 2889 w 10000"/>
              <a:gd name="connsiteY31" fmla="*/ 2551 h 10001"/>
              <a:gd name="connsiteX32" fmla="*/ 3187 w 10000"/>
              <a:gd name="connsiteY32" fmla="*/ 2354 h 10001"/>
              <a:gd name="connsiteX33" fmla="*/ 3237 w 10000"/>
              <a:gd name="connsiteY33" fmla="*/ 2109 h 10001"/>
              <a:gd name="connsiteX34" fmla="*/ 8655 w 10000"/>
              <a:gd name="connsiteY34" fmla="*/ 6030 h 10001"/>
              <a:gd name="connsiteX35" fmla="*/ 8655 w 10000"/>
              <a:gd name="connsiteY35" fmla="*/ 6030 h 10001"/>
              <a:gd name="connsiteX36" fmla="*/ 8655 w 10000"/>
              <a:gd name="connsiteY36" fmla="*/ 9757 h 10001"/>
              <a:gd name="connsiteX37" fmla="*/ 4629 w 10000"/>
              <a:gd name="connsiteY37" fmla="*/ 9757 h 10001"/>
              <a:gd name="connsiteX38" fmla="*/ 4629 w 10000"/>
              <a:gd name="connsiteY38" fmla="*/ 6030 h 10001"/>
              <a:gd name="connsiteX39" fmla="*/ 8655 w 10000"/>
              <a:gd name="connsiteY39" fmla="*/ 6030 h 10001"/>
              <a:gd name="connsiteX40" fmla="*/ 4082 w 10000"/>
              <a:gd name="connsiteY40" fmla="*/ 3924 h 10001"/>
              <a:gd name="connsiteX41" fmla="*/ 4082 w 10000"/>
              <a:gd name="connsiteY41" fmla="*/ 3924 h 10001"/>
              <a:gd name="connsiteX42" fmla="*/ 4429 w 10000"/>
              <a:gd name="connsiteY42" fmla="*/ 3924 h 10001"/>
              <a:gd name="connsiteX43" fmla="*/ 4429 w 10000"/>
              <a:gd name="connsiteY43" fmla="*/ 4267 h 10001"/>
              <a:gd name="connsiteX44" fmla="*/ 4082 w 10000"/>
              <a:gd name="connsiteY44" fmla="*/ 4267 h 10001"/>
              <a:gd name="connsiteX45" fmla="*/ 4082 w 10000"/>
              <a:gd name="connsiteY45" fmla="*/ 3924 h 10001"/>
              <a:gd name="connsiteX46" fmla="*/ 4082 w 10000"/>
              <a:gd name="connsiteY46" fmla="*/ 4463 h 10001"/>
              <a:gd name="connsiteX47" fmla="*/ 4082 w 10000"/>
              <a:gd name="connsiteY47" fmla="*/ 4463 h 10001"/>
              <a:gd name="connsiteX48" fmla="*/ 5575 w 10000"/>
              <a:gd name="connsiteY48" fmla="*/ 4463 h 10001"/>
              <a:gd name="connsiteX49" fmla="*/ 5575 w 10000"/>
              <a:gd name="connsiteY49" fmla="*/ 5246 h 10001"/>
              <a:gd name="connsiteX50" fmla="*/ 4082 w 10000"/>
              <a:gd name="connsiteY50" fmla="*/ 5246 h 10001"/>
              <a:gd name="connsiteX51" fmla="*/ 4082 w 10000"/>
              <a:gd name="connsiteY51" fmla="*/ 4463 h 10001"/>
              <a:gd name="connsiteX52" fmla="*/ 2939 w 10000"/>
              <a:gd name="connsiteY52" fmla="*/ 5491 h 10001"/>
              <a:gd name="connsiteX53" fmla="*/ 2939 w 10000"/>
              <a:gd name="connsiteY53" fmla="*/ 5491 h 10001"/>
              <a:gd name="connsiteX54" fmla="*/ 3286 w 10000"/>
              <a:gd name="connsiteY54" fmla="*/ 5491 h 10001"/>
              <a:gd name="connsiteX55" fmla="*/ 3286 w 10000"/>
              <a:gd name="connsiteY55" fmla="*/ 5834 h 10001"/>
              <a:gd name="connsiteX56" fmla="*/ 2939 w 10000"/>
              <a:gd name="connsiteY56" fmla="*/ 5834 h 10001"/>
              <a:gd name="connsiteX57" fmla="*/ 2939 w 10000"/>
              <a:gd name="connsiteY57" fmla="*/ 5491 h 10001"/>
              <a:gd name="connsiteX58" fmla="*/ 2939 w 10000"/>
              <a:gd name="connsiteY58" fmla="*/ 6030 h 10001"/>
              <a:gd name="connsiteX59" fmla="*/ 2939 w 10000"/>
              <a:gd name="connsiteY59" fmla="*/ 6030 h 10001"/>
              <a:gd name="connsiteX60" fmla="*/ 4429 w 10000"/>
              <a:gd name="connsiteY60" fmla="*/ 6030 h 10001"/>
              <a:gd name="connsiteX61" fmla="*/ 4429 w 10000"/>
              <a:gd name="connsiteY61" fmla="*/ 9757 h 10001"/>
              <a:gd name="connsiteX62" fmla="*/ 2939 w 10000"/>
              <a:gd name="connsiteY62" fmla="*/ 9757 h 10001"/>
              <a:gd name="connsiteX63" fmla="*/ 2939 w 10000"/>
              <a:gd name="connsiteY63" fmla="*/ 6030 h 10001"/>
              <a:gd name="connsiteX64" fmla="*/ 4977 w 10000"/>
              <a:gd name="connsiteY64" fmla="*/ 8041 h 10001"/>
              <a:gd name="connsiteX65" fmla="*/ 4977 w 10000"/>
              <a:gd name="connsiteY65" fmla="*/ 8041 h 10001"/>
              <a:gd name="connsiteX66" fmla="*/ 4977 w 10000"/>
              <a:gd name="connsiteY66" fmla="*/ 7796 h 10001"/>
              <a:gd name="connsiteX67" fmla="*/ 5026 w 10000"/>
              <a:gd name="connsiteY67" fmla="*/ 7747 h 10001"/>
              <a:gd name="connsiteX68" fmla="*/ 5922 w 10000"/>
              <a:gd name="connsiteY68" fmla="*/ 7207 h 10001"/>
              <a:gd name="connsiteX69" fmla="*/ 5973 w 10000"/>
              <a:gd name="connsiteY69" fmla="*/ 7255 h 10001"/>
              <a:gd name="connsiteX70" fmla="*/ 5973 w 10000"/>
              <a:gd name="connsiteY70" fmla="*/ 7503 h 10001"/>
              <a:gd name="connsiteX71" fmla="*/ 5922 w 10000"/>
              <a:gd name="connsiteY71" fmla="*/ 7551 h 10001"/>
              <a:gd name="connsiteX72" fmla="*/ 5276 w 10000"/>
              <a:gd name="connsiteY72" fmla="*/ 7943 h 10001"/>
              <a:gd name="connsiteX73" fmla="*/ 5922 w 10000"/>
              <a:gd name="connsiteY73" fmla="*/ 8287 h 10001"/>
              <a:gd name="connsiteX74" fmla="*/ 5973 w 10000"/>
              <a:gd name="connsiteY74" fmla="*/ 8336 h 10001"/>
              <a:gd name="connsiteX75" fmla="*/ 5973 w 10000"/>
              <a:gd name="connsiteY75" fmla="*/ 8580 h 10001"/>
              <a:gd name="connsiteX76" fmla="*/ 5922 w 10000"/>
              <a:gd name="connsiteY76" fmla="*/ 8580 h 10001"/>
              <a:gd name="connsiteX77" fmla="*/ 5026 w 10000"/>
              <a:gd name="connsiteY77" fmla="*/ 8091 h 10001"/>
              <a:gd name="connsiteX78" fmla="*/ 4977 w 10000"/>
              <a:gd name="connsiteY78" fmla="*/ 8041 h 10001"/>
              <a:gd name="connsiteX79" fmla="*/ 7315 w 10000"/>
              <a:gd name="connsiteY79" fmla="*/ 8580 h 10001"/>
              <a:gd name="connsiteX80" fmla="*/ 7315 w 10000"/>
              <a:gd name="connsiteY80" fmla="*/ 8580 h 10001"/>
              <a:gd name="connsiteX81" fmla="*/ 7315 w 10000"/>
              <a:gd name="connsiteY81" fmla="*/ 8336 h 10001"/>
              <a:gd name="connsiteX82" fmla="*/ 7362 w 10000"/>
              <a:gd name="connsiteY82" fmla="*/ 8287 h 10001"/>
              <a:gd name="connsiteX83" fmla="*/ 8010 w 10000"/>
              <a:gd name="connsiteY83" fmla="*/ 7895 h 10001"/>
              <a:gd name="connsiteX84" fmla="*/ 7362 w 10000"/>
              <a:gd name="connsiteY84" fmla="*/ 7551 h 10001"/>
              <a:gd name="connsiteX85" fmla="*/ 7315 w 10000"/>
              <a:gd name="connsiteY85" fmla="*/ 7451 h 10001"/>
              <a:gd name="connsiteX86" fmla="*/ 7315 w 10000"/>
              <a:gd name="connsiteY86" fmla="*/ 7255 h 10001"/>
              <a:gd name="connsiteX87" fmla="*/ 7362 w 10000"/>
              <a:gd name="connsiteY87" fmla="*/ 7207 h 10001"/>
              <a:gd name="connsiteX88" fmla="*/ 8260 w 10000"/>
              <a:gd name="connsiteY88" fmla="*/ 7747 h 10001"/>
              <a:gd name="connsiteX89" fmla="*/ 8310 w 10000"/>
              <a:gd name="connsiteY89" fmla="*/ 7796 h 10001"/>
              <a:gd name="connsiteX90" fmla="*/ 8310 w 10000"/>
              <a:gd name="connsiteY90" fmla="*/ 8041 h 10001"/>
              <a:gd name="connsiteX91" fmla="*/ 8260 w 10000"/>
              <a:gd name="connsiteY91" fmla="*/ 8091 h 10001"/>
              <a:gd name="connsiteX92" fmla="*/ 7362 w 10000"/>
              <a:gd name="connsiteY92" fmla="*/ 8580 h 10001"/>
              <a:gd name="connsiteX93" fmla="*/ 7315 w 10000"/>
              <a:gd name="connsiteY93" fmla="*/ 8580 h 10001"/>
              <a:gd name="connsiteX94" fmla="*/ 6270 w 10000"/>
              <a:gd name="connsiteY94" fmla="*/ 8580 h 10001"/>
              <a:gd name="connsiteX95" fmla="*/ 6270 w 10000"/>
              <a:gd name="connsiteY95" fmla="*/ 8580 h 10001"/>
              <a:gd name="connsiteX96" fmla="*/ 6766 w 10000"/>
              <a:gd name="connsiteY96" fmla="*/ 7255 h 10001"/>
              <a:gd name="connsiteX97" fmla="*/ 6815 w 10000"/>
              <a:gd name="connsiteY97" fmla="*/ 7207 h 10001"/>
              <a:gd name="connsiteX98" fmla="*/ 7015 w 10000"/>
              <a:gd name="connsiteY98" fmla="*/ 7207 h 10001"/>
              <a:gd name="connsiteX99" fmla="*/ 7015 w 10000"/>
              <a:gd name="connsiteY99" fmla="*/ 7255 h 10001"/>
              <a:gd name="connsiteX100" fmla="*/ 6518 w 10000"/>
              <a:gd name="connsiteY100" fmla="*/ 8580 h 10001"/>
              <a:gd name="connsiteX101" fmla="*/ 6467 w 10000"/>
              <a:gd name="connsiteY101" fmla="*/ 8629 h 10001"/>
              <a:gd name="connsiteX102" fmla="*/ 6270 w 10000"/>
              <a:gd name="connsiteY102" fmla="*/ 8629 h 10001"/>
              <a:gd name="connsiteX103" fmla="*/ 6270 w 10000"/>
              <a:gd name="connsiteY103" fmla="*/ 8580 h 10001"/>
              <a:gd name="connsiteX104" fmla="*/ 3135 w 10000"/>
              <a:gd name="connsiteY104" fmla="*/ 6374 h 10001"/>
              <a:gd name="connsiteX105" fmla="*/ 3135 w 10000"/>
              <a:gd name="connsiteY105" fmla="*/ 6374 h 10001"/>
              <a:gd name="connsiteX106" fmla="*/ 4181 w 10000"/>
              <a:gd name="connsiteY106" fmla="*/ 6374 h 10001"/>
              <a:gd name="connsiteX107" fmla="*/ 4181 w 10000"/>
              <a:gd name="connsiteY107" fmla="*/ 6618 h 10001"/>
              <a:gd name="connsiteX108" fmla="*/ 3135 w 10000"/>
              <a:gd name="connsiteY108" fmla="*/ 6618 h 10001"/>
              <a:gd name="connsiteX109" fmla="*/ 3135 w 10000"/>
              <a:gd name="connsiteY109" fmla="*/ 6374 h 10001"/>
              <a:gd name="connsiteX110" fmla="*/ 3484 w 10000"/>
              <a:gd name="connsiteY110" fmla="*/ 9217 h 10001"/>
              <a:gd name="connsiteX111" fmla="*/ 3484 w 10000"/>
              <a:gd name="connsiteY111" fmla="*/ 9217 h 10001"/>
              <a:gd name="connsiteX112" fmla="*/ 4181 w 10000"/>
              <a:gd name="connsiteY112" fmla="*/ 9217 h 10001"/>
              <a:gd name="connsiteX113" fmla="*/ 4181 w 10000"/>
              <a:gd name="connsiteY113" fmla="*/ 9463 h 10001"/>
              <a:gd name="connsiteX114" fmla="*/ 3484 w 10000"/>
              <a:gd name="connsiteY114" fmla="*/ 9463 h 10001"/>
              <a:gd name="connsiteX115" fmla="*/ 3484 w 10000"/>
              <a:gd name="connsiteY115" fmla="*/ 9217 h 10001"/>
              <a:gd name="connsiteX116" fmla="*/ 3484 w 10000"/>
              <a:gd name="connsiteY116" fmla="*/ 6962 h 10001"/>
              <a:gd name="connsiteX117" fmla="*/ 3484 w 10000"/>
              <a:gd name="connsiteY117" fmla="*/ 6962 h 10001"/>
              <a:gd name="connsiteX118" fmla="*/ 4181 w 10000"/>
              <a:gd name="connsiteY118" fmla="*/ 6962 h 10001"/>
              <a:gd name="connsiteX119" fmla="*/ 4181 w 10000"/>
              <a:gd name="connsiteY119" fmla="*/ 7158 h 10001"/>
              <a:gd name="connsiteX120" fmla="*/ 3484 w 10000"/>
              <a:gd name="connsiteY120" fmla="*/ 7158 h 10001"/>
              <a:gd name="connsiteX121" fmla="*/ 3484 w 10000"/>
              <a:gd name="connsiteY121" fmla="*/ 6962 h 10001"/>
              <a:gd name="connsiteX122" fmla="*/ 3484 w 10000"/>
              <a:gd name="connsiteY122" fmla="*/ 7503 h 10001"/>
              <a:gd name="connsiteX123" fmla="*/ 3484 w 10000"/>
              <a:gd name="connsiteY123" fmla="*/ 7503 h 10001"/>
              <a:gd name="connsiteX124" fmla="*/ 4181 w 10000"/>
              <a:gd name="connsiteY124" fmla="*/ 7503 h 10001"/>
              <a:gd name="connsiteX125" fmla="*/ 4181 w 10000"/>
              <a:gd name="connsiteY125" fmla="*/ 7747 h 10001"/>
              <a:gd name="connsiteX126" fmla="*/ 3484 w 10000"/>
              <a:gd name="connsiteY126" fmla="*/ 7747 h 10001"/>
              <a:gd name="connsiteX127" fmla="*/ 3484 w 10000"/>
              <a:gd name="connsiteY127" fmla="*/ 7503 h 10001"/>
              <a:gd name="connsiteX128" fmla="*/ 3135 w 10000"/>
              <a:gd name="connsiteY128" fmla="*/ 8091 h 10001"/>
              <a:gd name="connsiteX129" fmla="*/ 3135 w 10000"/>
              <a:gd name="connsiteY129" fmla="*/ 8091 h 10001"/>
              <a:gd name="connsiteX130" fmla="*/ 4181 w 10000"/>
              <a:gd name="connsiteY130" fmla="*/ 8091 h 10001"/>
              <a:gd name="connsiteX131" fmla="*/ 4181 w 10000"/>
              <a:gd name="connsiteY131" fmla="*/ 8287 h 10001"/>
              <a:gd name="connsiteX132" fmla="*/ 3135 w 10000"/>
              <a:gd name="connsiteY132" fmla="*/ 8287 h 10001"/>
              <a:gd name="connsiteX133" fmla="*/ 3135 w 10000"/>
              <a:gd name="connsiteY133" fmla="*/ 8091 h 10001"/>
              <a:gd name="connsiteX134" fmla="*/ 3484 w 10000"/>
              <a:gd name="connsiteY134" fmla="*/ 8629 h 10001"/>
              <a:gd name="connsiteX135" fmla="*/ 3484 w 10000"/>
              <a:gd name="connsiteY135" fmla="*/ 8629 h 10001"/>
              <a:gd name="connsiteX136" fmla="*/ 4181 w 10000"/>
              <a:gd name="connsiteY136" fmla="*/ 8629 h 10001"/>
              <a:gd name="connsiteX137" fmla="*/ 4181 w 10000"/>
              <a:gd name="connsiteY137" fmla="*/ 8875 h 10001"/>
              <a:gd name="connsiteX138" fmla="*/ 3484 w 10000"/>
              <a:gd name="connsiteY138" fmla="*/ 8875 h 10001"/>
              <a:gd name="connsiteX139" fmla="*/ 3484 w 10000"/>
              <a:gd name="connsiteY139" fmla="*/ 8629 h 10001"/>
              <a:gd name="connsiteX0" fmla="*/ 3237 w 10000"/>
              <a:gd name="connsiteY0" fmla="*/ 147 h 8039"/>
              <a:gd name="connsiteX1" fmla="*/ 2640 w 10000"/>
              <a:gd name="connsiteY1" fmla="*/ 0 h 8039"/>
              <a:gd name="connsiteX2" fmla="*/ 2590 w 10000"/>
              <a:gd name="connsiteY2" fmla="*/ 0 h 8039"/>
              <a:gd name="connsiteX3" fmla="*/ 2 w 10000"/>
              <a:gd name="connsiteY3" fmla="*/ 2501 h 8039"/>
              <a:gd name="connsiteX4" fmla="*/ 2640 w 10000"/>
              <a:gd name="connsiteY4" fmla="*/ 5097 h 8039"/>
              <a:gd name="connsiteX5" fmla="*/ 2688 w 10000"/>
              <a:gd name="connsiteY5" fmla="*/ 5097 h 8039"/>
              <a:gd name="connsiteX6" fmla="*/ 2688 w 10000"/>
              <a:gd name="connsiteY6" fmla="*/ 8039 h 8039"/>
              <a:gd name="connsiteX7" fmla="*/ 8855 w 10000"/>
              <a:gd name="connsiteY7" fmla="*/ 8039 h 8039"/>
              <a:gd name="connsiteX8" fmla="*/ 8855 w 10000"/>
              <a:gd name="connsiteY8" fmla="*/ 3431 h 8039"/>
              <a:gd name="connsiteX9" fmla="*/ 8756 w 10000"/>
              <a:gd name="connsiteY9" fmla="*/ 3284 h 8039"/>
              <a:gd name="connsiteX10" fmla="*/ 5773 w 10000"/>
              <a:gd name="connsiteY10" fmla="*/ 3284 h 8039"/>
              <a:gd name="connsiteX11" fmla="*/ 5773 w 10000"/>
              <a:gd name="connsiteY11" fmla="*/ 2501 h 8039"/>
              <a:gd name="connsiteX12" fmla="*/ 9802 w 10000"/>
              <a:gd name="connsiteY12" fmla="*/ 2501 h 8039"/>
              <a:gd name="connsiteX13" fmla="*/ 9802 w 10000"/>
              <a:gd name="connsiteY13" fmla="*/ 6226 h 8039"/>
              <a:gd name="connsiteX14" fmla="*/ 9107 w 10000"/>
              <a:gd name="connsiteY14" fmla="*/ 6226 h 8039"/>
              <a:gd name="connsiteX15" fmla="*/ 9107 w 10000"/>
              <a:gd name="connsiteY15" fmla="*/ 6471 h 8039"/>
              <a:gd name="connsiteX16" fmla="*/ 10000 w 10000"/>
              <a:gd name="connsiteY16" fmla="*/ 6471 h 8039"/>
              <a:gd name="connsiteX17" fmla="*/ 10000 w 10000"/>
              <a:gd name="connsiteY17" fmla="*/ 1816 h 8039"/>
              <a:gd name="connsiteX18" fmla="*/ 9903 w 10000"/>
              <a:gd name="connsiteY18" fmla="*/ 1717 h 8039"/>
              <a:gd name="connsiteX19" fmla="*/ 3933 w 10000"/>
              <a:gd name="connsiteY19" fmla="*/ 1717 h 8039"/>
              <a:gd name="connsiteX20" fmla="*/ 3832 w 10000"/>
              <a:gd name="connsiteY20" fmla="*/ 1816 h 8039"/>
              <a:gd name="connsiteX21" fmla="*/ 3832 w 10000"/>
              <a:gd name="connsiteY21" fmla="*/ 3284 h 8039"/>
              <a:gd name="connsiteX22" fmla="*/ 2788 w 10000"/>
              <a:gd name="connsiteY22" fmla="*/ 3284 h 8039"/>
              <a:gd name="connsiteX23" fmla="*/ 2688 w 10000"/>
              <a:gd name="connsiteY23" fmla="*/ 3431 h 8039"/>
              <a:gd name="connsiteX24" fmla="*/ 2688 w 10000"/>
              <a:gd name="connsiteY24" fmla="*/ 4509 h 8039"/>
              <a:gd name="connsiteX25" fmla="*/ 2640 w 10000"/>
              <a:gd name="connsiteY25" fmla="*/ 4509 h 8039"/>
              <a:gd name="connsiteX26" fmla="*/ 600 w 10000"/>
              <a:gd name="connsiteY26" fmla="*/ 2600 h 8039"/>
              <a:gd name="connsiteX27" fmla="*/ 2590 w 10000"/>
              <a:gd name="connsiteY27" fmla="*/ 589 h 8039"/>
              <a:gd name="connsiteX28" fmla="*/ 2590 w 10000"/>
              <a:gd name="connsiteY28" fmla="*/ 589 h 8039"/>
              <a:gd name="connsiteX29" fmla="*/ 2640 w 10000"/>
              <a:gd name="connsiteY29" fmla="*/ 589 h 8039"/>
              <a:gd name="connsiteX30" fmla="*/ 2889 w 10000"/>
              <a:gd name="connsiteY30" fmla="*/ 589 h 8039"/>
              <a:gd name="connsiteX31" fmla="*/ 3187 w 10000"/>
              <a:gd name="connsiteY31" fmla="*/ 392 h 8039"/>
              <a:gd name="connsiteX32" fmla="*/ 3237 w 10000"/>
              <a:gd name="connsiteY32" fmla="*/ 147 h 8039"/>
              <a:gd name="connsiteX33" fmla="*/ 8655 w 10000"/>
              <a:gd name="connsiteY33" fmla="*/ 4068 h 8039"/>
              <a:gd name="connsiteX34" fmla="*/ 8655 w 10000"/>
              <a:gd name="connsiteY34" fmla="*/ 4068 h 8039"/>
              <a:gd name="connsiteX35" fmla="*/ 8655 w 10000"/>
              <a:gd name="connsiteY35" fmla="*/ 7795 h 8039"/>
              <a:gd name="connsiteX36" fmla="*/ 4629 w 10000"/>
              <a:gd name="connsiteY36" fmla="*/ 7795 h 8039"/>
              <a:gd name="connsiteX37" fmla="*/ 4629 w 10000"/>
              <a:gd name="connsiteY37" fmla="*/ 4068 h 8039"/>
              <a:gd name="connsiteX38" fmla="*/ 8655 w 10000"/>
              <a:gd name="connsiteY38" fmla="*/ 4068 h 8039"/>
              <a:gd name="connsiteX39" fmla="*/ 4082 w 10000"/>
              <a:gd name="connsiteY39" fmla="*/ 1962 h 8039"/>
              <a:gd name="connsiteX40" fmla="*/ 4082 w 10000"/>
              <a:gd name="connsiteY40" fmla="*/ 1962 h 8039"/>
              <a:gd name="connsiteX41" fmla="*/ 4429 w 10000"/>
              <a:gd name="connsiteY41" fmla="*/ 1962 h 8039"/>
              <a:gd name="connsiteX42" fmla="*/ 4429 w 10000"/>
              <a:gd name="connsiteY42" fmla="*/ 2305 h 8039"/>
              <a:gd name="connsiteX43" fmla="*/ 4082 w 10000"/>
              <a:gd name="connsiteY43" fmla="*/ 2305 h 8039"/>
              <a:gd name="connsiteX44" fmla="*/ 4082 w 10000"/>
              <a:gd name="connsiteY44" fmla="*/ 1962 h 8039"/>
              <a:gd name="connsiteX45" fmla="*/ 4082 w 10000"/>
              <a:gd name="connsiteY45" fmla="*/ 2501 h 8039"/>
              <a:gd name="connsiteX46" fmla="*/ 4082 w 10000"/>
              <a:gd name="connsiteY46" fmla="*/ 2501 h 8039"/>
              <a:gd name="connsiteX47" fmla="*/ 5575 w 10000"/>
              <a:gd name="connsiteY47" fmla="*/ 2501 h 8039"/>
              <a:gd name="connsiteX48" fmla="*/ 5575 w 10000"/>
              <a:gd name="connsiteY48" fmla="*/ 3284 h 8039"/>
              <a:gd name="connsiteX49" fmla="*/ 4082 w 10000"/>
              <a:gd name="connsiteY49" fmla="*/ 3284 h 8039"/>
              <a:gd name="connsiteX50" fmla="*/ 4082 w 10000"/>
              <a:gd name="connsiteY50" fmla="*/ 2501 h 8039"/>
              <a:gd name="connsiteX51" fmla="*/ 2939 w 10000"/>
              <a:gd name="connsiteY51" fmla="*/ 3529 h 8039"/>
              <a:gd name="connsiteX52" fmla="*/ 2939 w 10000"/>
              <a:gd name="connsiteY52" fmla="*/ 3529 h 8039"/>
              <a:gd name="connsiteX53" fmla="*/ 3286 w 10000"/>
              <a:gd name="connsiteY53" fmla="*/ 3529 h 8039"/>
              <a:gd name="connsiteX54" fmla="*/ 3286 w 10000"/>
              <a:gd name="connsiteY54" fmla="*/ 3872 h 8039"/>
              <a:gd name="connsiteX55" fmla="*/ 2939 w 10000"/>
              <a:gd name="connsiteY55" fmla="*/ 3872 h 8039"/>
              <a:gd name="connsiteX56" fmla="*/ 2939 w 10000"/>
              <a:gd name="connsiteY56" fmla="*/ 3529 h 8039"/>
              <a:gd name="connsiteX57" fmla="*/ 2939 w 10000"/>
              <a:gd name="connsiteY57" fmla="*/ 4068 h 8039"/>
              <a:gd name="connsiteX58" fmla="*/ 2939 w 10000"/>
              <a:gd name="connsiteY58" fmla="*/ 4068 h 8039"/>
              <a:gd name="connsiteX59" fmla="*/ 4429 w 10000"/>
              <a:gd name="connsiteY59" fmla="*/ 4068 h 8039"/>
              <a:gd name="connsiteX60" fmla="*/ 4429 w 10000"/>
              <a:gd name="connsiteY60" fmla="*/ 7795 h 8039"/>
              <a:gd name="connsiteX61" fmla="*/ 2939 w 10000"/>
              <a:gd name="connsiteY61" fmla="*/ 7795 h 8039"/>
              <a:gd name="connsiteX62" fmla="*/ 2939 w 10000"/>
              <a:gd name="connsiteY62" fmla="*/ 4068 h 8039"/>
              <a:gd name="connsiteX63" fmla="*/ 4977 w 10000"/>
              <a:gd name="connsiteY63" fmla="*/ 6079 h 8039"/>
              <a:gd name="connsiteX64" fmla="*/ 4977 w 10000"/>
              <a:gd name="connsiteY64" fmla="*/ 6079 h 8039"/>
              <a:gd name="connsiteX65" fmla="*/ 4977 w 10000"/>
              <a:gd name="connsiteY65" fmla="*/ 5834 h 8039"/>
              <a:gd name="connsiteX66" fmla="*/ 5026 w 10000"/>
              <a:gd name="connsiteY66" fmla="*/ 5785 h 8039"/>
              <a:gd name="connsiteX67" fmla="*/ 5922 w 10000"/>
              <a:gd name="connsiteY67" fmla="*/ 5245 h 8039"/>
              <a:gd name="connsiteX68" fmla="*/ 5973 w 10000"/>
              <a:gd name="connsiteY68" fmla="*/ 5293 h 8039"/>
              <a:gd name="connsiteX69" fmla="*/ 5973 w 10000"/>
              <a:gd name="connsiteY69" fmla="*/ 5541 h 8039"/>
              <a:gd name="connsiteX70" fmla="*/ 5922 w 10000"/>
              <a:gd name="connsiteY70" fmla="*/ 5589 h 8039"/>
              <a:gd name="connsiteX71" fmla="*/ 5276 w 10000"/>
              <a:gd name="connsiteY71" fmla="*/ 5981 h 8039"/>
              <a:gd name="connsiteX72" fmla="*/ 5922 w 10000"/>
              <a:gd name="connsiteY72" fmla="*/ 6325 h 8039"/>
              <a:gd name="connsiteX73" fmla="*/ 5973 w 10000"/>
              <a:gd name="connsiteY73" fmla="*/ 6374 h 8039"/>
              <a:gd name="connsiteX74" fmla="*/ 5973 w 10000"/>
              <a:gd name="connsiteY74" fmla="*/ 6618 h 8039"/>
              <a:gd name="connsiteX75" fmla="*/ 5922 w 10000"/>
              <a:gd name="connsiteY75" fmla="*/ 6618 h 8039"/>
              <a:gd name="connsiteX76" fmla="*/ 5026 w 10000"/>
              <a:gd name="connsiteY76" fmla="*/ 6129 h 8039"/>
              <a:gd name="connsiteX77" fmla="*/ 4977 w 10000"/>
              <a:gd name="connsiteY77" fmla="*/ 6079 h 8039"/>
              <a:gd name="connsiteX78" fmla="*/ 7315 w 10000"/>
              <a:gd name="connsiteY78" fmla="*/ 6618 h 8039"/>
              <a:gd name="connsiteX79" fmla="*/ 7315 w 10000"/>
              <a:gd name="connsiteY79" fmla="*/ 6618 h 8039"/>
              <a:gd name="connsiteX80" fmla="*/ 7315 w 10000"/>
              <a:gd name="connsiteY80" fmla="*/ 6374 h 8039"/>
              <a:gd name="connsiteX81" fmla="*/ 7362 w 10000"/>
              <a:gd name="connsiteY81" fmla="*/ 6325 h 8039"/>
              <a:gd name="connsiteX82" fmla="*/ 8010 w 10000"/>
              <a:gd name="connsiteY82" fmla="*/ 5933 h 8039"/>
              <a:gd name="connsiteX83" fmla="*/ 7362 w 10000"/>
              <a:gd name="connsiteY83" fmla="*/ 5589 h 8039"/>
              <a:gd name="connsiteX84" fmla="*/ 7315 w 10000"/>
              <a:gd name="connsiteY84" fmla="*/ 5489 h 8039"/>
              <a:gd name="connsiteX85" fmla="*/ 7315 w 10000"/>
              <a:gd name="connsiteY85" fmla="*/ 5293 h 8039"/>
              <a:gd name="connsiteX86" fmla="*/ 7362 w 10000"/>
              <a:gd name="connsiteY86" fmla="*/ 5245 h 8039"/>
              <a:gd name="connsiteX87" fmla="*/ 8260 w 10000"/>
              <a:gd name="connsiteY87" fmla="*/ 5785 h 8039"/>
              <a:gd name="connsiteX88" fmla="*/ 8310 w 10000"/>
              <a:gd name="connsiteY88" fmla="*/ 5834 h 8039"/>
              <a:gd name="connsiteX89" fmla="*/ 8310 w 10000"/>
              <a:gd name="connsiteY89" fmla="*/ 6079 h 8039"/>
              <a:gd name="connsiteX90" fmla="*/ 8260 w 10000"/>
              <a:gd name="connsiteY90" fmla="*/ 6129 h 8039"/>
              <a:gd name="connsiteX91" fmla="*/ 7362 w 10000"/>
              <a:gd name="connsiteY91" fmla="*/ 6618 h 8039"/>
              <a:gd name="connsiteX92" fmla="*/ 7315 w 10000"/>
              <a:gd name="connsiteY92" fmla="*/ 6618 h 8039"/>
              <a:gd name="connsiteX93" fmla="*/ 6270 w 10000"/>
              <a:gd name="connsiteY93" fmla="*/ 6618 h 8039"/>
              <a:gd name="connsiteX94" fmla="*/ 6270 w 10000"/>
              <a:gd name="connsiteY94" fmla="*/ 6618 h 8039"/>
              <a:gd name="connsiteX95" fmla="*/ 6766 w 10000"/>
              <a:gd name="connsiteY95" fmla="*/ 5293 h 8039"/>
              <a:gd name="connsiteX96" fmla="*/ 6815 w 10000"/>
              <a:gd name="connsiteY96" fmla="*/ 5245 h 8039"/>
              <a:gd name="connsiteX97" fmla="*/ 7015 w 10000"/>
              <a:gd name="connsiteY97" fmla="*/ 5245 h 8039"/>
              <a:gd name="connsiteX98" fmla="*/ 7015 w 10000"/>
              <a:gd name="connsiteY98" fmla="*/ 5293 h 8039"/>
              <a:gd name="connsiteX99" fmla="*/ 6518 w 10000"/>
              <a:gd name="connsiteY99" fmla="*/ 6618 h 8039"/>
              <a:gd name="connsiteX100" fmla="*/ 6467 w 10000"/>
              <a:gd name="connsiteY100" fmla="*/ 6667 h 8039"/>
              <a:gd name="connsiteX101" fmla="*/ 6270 w 10000"/>
              <a:gd name="connsiteY101" fmla="*/ 6667 h 8039"/>
              <a:gd name="connsiteX102" fmla="*/ 6270 w 10000"/>
              <a:gd name="connsiteY102" fmla="*/ 6618 h 8039"/>
              <a:gd name="connsiteX103" fmla="*/ 3135 w 10000"/>
              <a:gd name="connsiteY103" fmla="*/ 4412 h 8039"/>
              <a:gd name="connsiteX104" fmla="*/ 3135 w 10000"/>
              <a:gd name="connsiteY104" fmla="*/ 4412 h 8039"/>
              <a:gd name="connsiteX105" fmla="*/ 4181 w 10000"/>
              <a:gd name="connsiteY105" fmla="*/ 4412 h 8039"/>
              <a:gd name="connsiteX106" fmla="*/ 4181 w 10000"/>
              <a:gd name="connsiteY106" fmla="*/ 4656 h 8039"/>
              <a:gd name="connsiteX107" fmla="*/ 3135 w 10000"/>
              <a:gd name="connsiteY107" fmla="*/ 4656 h 8039"/>
              <a:gd name="connsiteX108" fmla="*/ 3135 w 10000"/>
              <a:gd name="connsiteY108" fmla="*/ 4412 h 8039"/>
              <a:gd name="connsiteX109" fmla="*/ 3484 w 10000"/>
              <a:gd name="connsiteY109" fmla="*/ 7255 h 8039"/>
              <a:gd name="connsiteX110" fmla="*/ 3484 w 10000"/>
              <a:gd name="connsiteY110" fmla="*/ 7255 h 8039"/>
              <a:gd name="connsiteX111" fmla="*/ 4181 w 10000"/>
              <a:gd name="connsiteY111" fmla="*/ 7255 h 8039"/>
              <a:gd name="connsiteX112" fmla="*/ 4181 w 10000"/>
              <a:gd name="connsiteY112" fmla="*/ 7501 h 8039"/>
              <a:gd name="connsiteX113" fmla="*/ 3484 w 10000"/>
              <a:gd name="connsiteY113" fmla="*/ 7501 h 8039"/>
              <a:gd name="connsiteX114" fmla="*/ 3484 w 10000"/>
              <a:gd name="connsiteY114" fmla="*/ 7255 h 8039"/>
              <a:gd name="connsiteX115" fmla="*/ 3484 w 10000"/>
              <a:gd name="connsiteY115" fmla="*/ 5000 h 8039"/>
              <a:gd name="connsiteX116" fmla="*/ 3484 w 10000"/>
              <a:gd name="connsiteY116" fmla="*/ 5000 h 8039"/>
              <a:gd name="connsiteX117" fmla="*/ 4181 w 10000"/>
              <a:gd name="connsiteY117" fmla="*/ 5000 h 8039"/>
              <a:gd name="connsiteX118" fmla="*/ 4181 w 10000"/>
              <a:gd name="connsiteY118" fmla="*/ 5196 h 8039"/>
              <a:gd name="connsiteX119" fmla="*/ 3484 w 10000"/>
              <a:gd name="connsiteY119" fmla="*/ 5196 h 8039"/>
              <a:gd name="connsiteX120" fmla="*/ 3484 w 10000"/>
              <a:gd name="connsiteY120" fmla="*/ 5000 h 8039"/>
              <a:gd name="connsiteX121" fmla="*/ 3484 w 10000"/>
              <a:gd name="connsiteY121" fmla="*/ 5541 h 8039"/>
              <a:gd name="connsiteX122" fmla="*/ 3484 w 10000"/>
              <a:gd name="connsiteY122" fmla="*/ 5541 h 8039"/>
              <a:gd name="connsiteX123" fmla="*/ 4181 w 10000"/>
              <a:gd name="connsiteY123" fmla="*/ 5541 h 8039"/>
              <a:gd name="connsiteX124" fmla="*/ 4181 w 10000"/>
              <a:gd name="connsiteY124" fmla="*/ 5785 h 8039"/>
              <a:gd name="connsiteX125" fmla="*/ 3484 w 10000"/>
              <a:gd name="connsiteY125" fmla="*/ 5785 h 8039"/>
              <a:gd name="connsiteX126" fmla="*/ 3484 w 10000"/>
              <a:gd name="connsiteY126" fmla="*/ 5541 h 8039"/>
              <a:gd name="connsiteX127" fmla="*/ 3135 w 10000"/>
              <a:gd name="connsiteY127" fmla="*/ 6129 h 8039"/>
              <a:gd name="connsiteX128" fmla="*/ 3135 w 10000"/>
              <a:gd name="connsiteY128" fmla="*/ 6129 h 8039"/>
              <a:gd name="connsiteX129" fmla="*/ 4181 w 10000"/>
              <a:gd name="connsiteY129" fmla="*/ 6129 h 8039"/>
              <a:gd name="connsiteX130" fmla="*/ 4181 w 10000"/>
              <a:gd name="connsiteY130" fmla="*/ 6325 h 8039"/>
              <a:gd name="connsiteX131" fmla="*/ 3135 w 10000"/>
              <a:gd name="connsiteY131" fmla="*/ 6325 h 8039"/>
              <a:gd name="connsiteX132" fmla="*/ 3135 w 10000"/>
              <a:gd name="connsiteY132" fmla="*/ 6129 h 8039"/>
              <a:gd name="connsiteX133" fmla="*/ 3484 w 10000"/>
              <a:gd name="connsiteY133" fmla="*/ 6667 h 8039"/>
              <a:gd name="connsiteX134" fmla="*/ 3484 w 10000"/>
              <a:gd name="connsiteY134" fmla="*/ 6667 h 8039"/>
              <a:gd name="connsiteX135" fmla="*/ 4181 w 10000"/>
              <a:gd name="connsiteY135" fmla="*/ 6667 h 8039"/>
              <a:gd name="connsiteX136" fmla="*/ 4181 w 10000"/>
              <a:gd name="connsiteY136" fmla="*/ 6913 h 8039"/>
              <a:gd name="connsiteX137" fmla="*/ 3484 w 10000"/>
              <a:gd name="connsiteY137" fmla="*/ 6913 h 8039"/>
              <a:gd name="connsiteX138" fmla="*/ 3484 w 10000"/>
              <a:gd name="connsiteY138" fmla="*/ 6667 h 8039"/>
              <a:gd name="connsiteX0" fmla="*/ 3187 w 10000"/>
              <a:gd name="connsiteY0" fmla="*/ 488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2590 w 10000"/>
              <a:gd name="connsiteY28" fmla="*/ 733 h 10000"/>
              <a:gd name="connsiteX29" fmla="*/ 2640 w 10000"/>
              <a:gd name="connsiteY29" fmla="*/ 733 h 10000"/>
              <a:gd name="connsiteX30" fmla="*/ 2889 w 10000"/>
              <a:gd name="connsiteY30" fmla="*/ 733 h 10000"/>
              <a:gd name="connsiteX31" fmla="*/ 3187 w 10000"/>
              <a:gd name="connsiteY31" fmla="*/ 488 h 10000"/>
              <a:gd name="connsiteX32" fmla="*/ 8655 w 10000"/>
              <a:gd name="connsiteY32" fmla="*/ 5060 h 10000"/>
              <a:gd name="connsiteX33" fmla="*/ 8655 w 10000"/>
              <a:gd name="connsiteY33" fmla="*/ 5060 h 10000"/>
              <a:gd name="connsiteX34" fmla="*/ 8655 w 10000"/>
              <a:gd name="connsiteY34" fmla="*/ 9696 h 10000"/>
              <a:gd name="connsiteX35" fmla="*/ 4629 w 10000"/>
              <a:gd name="connsiteY35" fmla="*/ 9696 h 10000"/>
              <a:gd name="connsiteX36" fmla="*/ 4629 w 10000"/>
              <a:gd name="connsiteY36" fmla="*/ 5060 h 10000"/>
              <a:gd name="connsiteX37" fmla="*/ 8655 w 10000"/>
              <a:gd name="connsiteY37" fmla="*/ 5060 h 10000"/>
              <a:gd name="connsiteX38" fmla="*/ 4082 w 10000"/>
              <a:gd name="connsiteY38" fmla="*/ 2441 h 10000"/>
              <a:gd name="connsiteX39" fmla="*/ 4082 w 10000"/>
              <a:gd name="connsiteY39" fmla="*/ 2441 h 10000"/>
              <a:gd name="connsiteX40" fmla="*/ 4429 w 10000"/>
              <a:gd name="connsiteY40" fmla="*/ 2441 h 10000"/>
              <a:gd name="connsiteX41" fmla="*/ 4429 w 10000"/>
              <a:gd name="connsiteY41" fmla="*/ 2867 h 10000"/>
              <a:gd name="connsiteX42" fmla="*/ 4082 w 10000"/>
              <a:gd name="connsiteY42" fmla="*/ 2867 h 10000"/>
              <a:gd name="connsiteX43" fmla="*/ 4082 w 10000"/>
              <a:gd name="connsiteY43" fmla="*/ 2441 h 10000"/>
              <a:gd name="connsiteX44" fmla="*/ 4082 w 10000"/>
              <a:gd name="connsiteY44" fmla="*/ 3111 h 10000"/>
              <a:gd name="connsiteX45" fmla="*/ 4082 w 10000"/>
              <a:gd name="connsiteY45" fmla="*/ 3111 h 10000"/>
              <a:gd name="connsiteX46" fmla="*/ 5575 w 10000"/>
              <a:gd name="connsiteY46" fmla="*/ 3111 h 10000"/>
              <a:gd name="connsiteX47" fmla="*/ 5575 w 10000"/>
              <a:gd name="connsiteY47" fmla="*/ 4085 h 10000"/>
              <a:gd name="connsiteX48" fmla="*/ 4082 w 10000"/>
              <a:gd name="connsiteY48" fmla="*/ 4085 h 10000"/>
              <a:gd name="connsiteX49" fmla="*/ 4082 w 10000"/>
              <a:gd name="connsiteY49" fmla="*/ 3111 h 10000"/>
              <a:gd name="connsiteX50" fmla="*/ 2939 w 10000"/>
              <a:gd name="connsiteY50" fmla="*/ 4390 h 10000"/>
              <a:gd name="connsiteX51" fmla="*/ 2939 w 10000"/>
              <a:gd name="connsiteY51" fmla="*/ 4390 h 10000"/>
              <a:gd name="connsiteX52" fmla="*/ 3286 w 10000"/>
              <a:gd name="connsiteY52" fmla="*/ 4390 h 10000"/>
              <a:gd name="connsiteX53" fmla="*/ 3286 w 10000"/>
              <a:gd name="connsiteY53" fmla="*/ 4817 h 10000"/>
              <a:gd name="connsiteX54" fmla="*/ 2939 w 10000"/>
              <a:gd name="connsiteY54" fmla="*/ 4817 h 10000"/>
              <a:gd name="connsiteX55" fmla="*/ 2939 w 10000"/>
              <a:gd name="connsiteY55" fmla="*/ 4390 h 10000"/>
              <a:gd name="connsiteX56" fmla="*/ 2939 w 10000"/>
              <a:gd name="connsiteY56" fmla="*/ 5060 h 10000"/>
              <a:gd name="connsiteX57" fmla="*/ 2939 w 10000"/>
              <a:gd name="connsiteY57" fmla="*/ 5060 h 10000"/>
              <a:gd name="connsiteX58" fmla="*/ 4429 w 10000"/>
              <a:gd name="connsiteY58" fmla="*/ 5060 h 10000"/>
              <a:gd name="connsiteX59" fmla="*/ 4429 w 10000"/>
              <a:gd name="connsiteY59" fmla="*/ 9696 h 10000"/>
              <a:gd name="connsiteX60" fmla="*/ 2939 w 10000"/>
              <a:gd name="connsiteY60" fmla="*/ 9696 h 10000"/>
              <a:gd name="connsiteX61" fmla="*/ 2939 w 10000"/>
              <a:gd name="connsiteY61" fmla="*/ 5060 h 10000"/>
              <a:gd name="connsiteX62" fmla="*/ 4977 w 10000"/>
              <a:gd name="connsiteY62" fmla="*/ 7562 h 10000"/>
              <a:gd name="connsiteX63" fmla="*/ 4977 w 10000"/>
              <a:gd name="connsiteY63" fmla="*/ 7562 h 10000"/>
              <a:gd name="connsiteX64" fmla="*/ 4977 w 10000"/>
              <a:gd name="connsiteY64" fmla="*/ 7257 h 10000"/>
              <a:gd name="connsiteX65" fmla="*/ 5026 w 10000"/>
              <a:gd name="connsiteY65" fmla="*/ 7196 h 10000"/>
              <a:gd name="connsiteX66" fmla="*/ 5922 w 10000"/>
              <a:gd name="connsiteY66" fmla="*/ 6524 h 10000"/>
              <a:gd name="connsiteX67" fmla="*/ 5973 w 10000"/>
              <a:gd name="connsiteY67" fmla="*/ 6584 h 10000"/>
              <a:gd name="connsiteX68" fmla="*/ 5973 w 10000"/>
              <a:gd name="connsiteY68" fmla="*/ 6893 h 10000"/>
              <a:gd name="connsiteX69" fmla="*/ 5922 w 10000"/>
              <a:gd name="connsiteY69" fmla="*/ 6952 h 10000"/>
              <a:gd name="connsiteX70" fmla="*/ 5276 w 10000"/>
              <a:gd name="connsiteY70" fmla="*/ 7440 h 10000"/>
              <a:gd name="connsiteX71" fmla="*/ 5922 w 10000"/>
              <a:gd name="connsiteY71" fmla="*/ 7868 h 10000"/>
              <a:gd name="connsiteX72" fmla="*/ 5973 w 10000"/>
              <a:gd name="connsiteY72" fmla="*/ 7929 h 10000"/>
              <a:gd name="connsiteX73" fmla="*/ 5973 w 10000"/>
              <a:gd name="connsiteY73" fmla="*/ 8232 h 10000"/>
              <a:gd name="connsiteX74" fmla="*/ 5922 w 10000"/>
              <a:gd name="connsiteY74" fmla="*/ 8232 h 10000"/>
              <a:gd name="connsiteX75" fmla="*/ 5026 w 10000"/>
              <a:gd name="connsiteY75" fmla="*/ 7624 h 10000"/>
              <a:gd name="connsiteX76" fmla="*/ 4977 w 10000"/>
              <a:gd name="connsiteY76" fmla="*/ 7562 h 10000"/>
              <a:gd name="connsiteX77" fmla="*/ 7315 w 10000"/>
              <a:gd name="connsiteY77" fmla="*/ 8232 h 10000"/>
              <a:gd name="connsiteX78" fmla="*/ 7315 w 10000"/>
              <a:gd name="connsiteY78" fmla="*/ 8232 h 10000"/>
              <a:gd name="connsiteX79" fmla="*/ 7315 w 10000"/>
              <a:gd name="connsiteY79" fmla="*/ 7929 h 10000"/>
              <a:gd name="connsiteX80" fmla="*/ 7362 w 10000"/>
              <a:gd name="connsiteY80" fmla="*/ 7868 h 10000"/>
              <a:gd name="connsiteX81" fmla="*/ 8010 w 10000"/>
              <a:gd name="connsiteY81" fmla="*/ 7380 h 10000"/>
              <a:gd name="connsiteX82" fmla="*/ 7362 w 10000"/>
              <a:gd name="connsiteY82" fmla="*/ 6952 h 10000"/>
              <a:gd name="connsiteX83" fmla="*/ 7315 w 10000"/>
              <a:gd name="connsiteY83" fmla="*/ 6828 h 10000"/>
              <a:gd name="connsiteX84" fmla="*/ 7315 w 10000"/>
              <a:gd name="connsiteY84" fmla="*/ 6584 h 10000"/>
              <a:gd name="connsiteX85" fmla="*/ 7362 w 10000"/>
              <a:gd name="connsiteY85" fmla="*/ 6524 h 10000"/>
              <a:gd name="connsiteX86" fmla="*/ 8260 w 10000"/>
              <a:gd name="connsiteY86" fmla="*/ 7196 h 10000"/>
              <a:gd name="connsiteX87" fmla="*/ 8310 w 10000"/>
              <a:gd name="connsiteY87" fmla="*/ 7257 h 10000"/>
              <a:gd name="connsiteX88" fmla="*/ 8310 w 10000"/>
              <a:gd name="connsiteY88" fmla="*/ 7562 h 10000"/>
              <a:gd name="connsiteX89" fmla="*/ 8260 w 10000"/>
              <a:gd name="connsiteY89" fmla="*/ 7624 h 10000"/>
              <a:gd name="connsiteX90" fmla="*/ 7362 w 10000"/>
              <a:gd name="connsiteY90" fmla="*/ 8232 h 10000"/>
              <a:gd name="connsiteX91" fmla="*/ 7315 w 10000"/>
              <a:gd name="connsiteY91" fmla="*/ 8232 h 10000"/>
              <a:gd name="connsiteX92" fmla="*/ 6270 w 10000"/>
              <a:gd name="connsiteY92" fmla="*/ 8232 h 10000"/>
              <a:gd name="connsiteX93" fmla="*/ 6270 w 10000"/>
              <a:gd name="connsiteY93" fmla="*/ 8232 h 10000"/>
              <a:gd name="connsiteX94" fmla="*/ 6766 w 10000"/>
              <a:gd name="connsiteY94" fmla="*/ 6584 h 10000"/>
              <a:gd name="connsiteX95" fmla="*/ 6815 w 10000"/>
              <a:gd name="connsiteY95" fmla="*/ 6524 h 10000"/>
              <a:gd name="connsiteX96" fmla="*/ 7015 w 10000"/>
              <a:gd name="connsiteY96" fmla="*/ 6524 h 10000"/>
              <a:gd name="connsiteX97" fmla="*/ 7015 w 10000"/>
              <a:gd name="connsiteY97" fmla="*/ 6584 h 10000"/>
              <a:gd name="connsiteX98" fmla="*/ 6518 w 10000"/>
              <a:gd name="connsiteY98" fmla="*/ 8232 h 10000"/>
              <a:gd name="connsiteX99" fmla="*/ 6467 w 10000"/>
              <a:gd name="connsiteY99" fmla="*/ 8293 h 10000"/>
              <a:gd name="connsiteX100" fmla="*/ 6270 w 10000"/>
              <a:gd name="connsiteY100" fmla="*/ 8293 h 10000"/>
              <a:gd name="connsiteX101" fmla="*/ 6270 w 10000"/>
              <a:gd name="connsiteY101" fmla="*/ 8232 h 10000"/>
              <a:gd name="connsiteX102" fmla="*/ 3135 w 10000"/>
              <a:gd name="connsiteY102" fmla="*/ 5488 h 10000"/>
              <a:gd name="connsiteX103" fmla="*/ 3135 w 10000"/>
              <a:gd name="connsiteY103" fmla="*/ 5488 h 10000"/>
              <a:gd name="connsiteX104" fmla="*/ 4181 w 10000"/>
              <a:gd name="connsiteY104" fmla="*/ 5488 h 10000"/>
              <a:gd name="connsiteX105" fmla="*/ 4181 w 10000"/>
              <a:gd name="connsiteY105" fmla="*/ 5792 h 10000"/>
              <a:gd name="connsiteX106" fmla="*/ 3135 w 10000"/>
              <a:gd name="connsiteY106" fmla="*/ 5792 h 10000"/>
              <a:gd name="connsiteX107" fmla="*/ 3135 w 10000"/>
              <a:gd name="connsiteY107" fmla="*/ 5488 h 10000"/>
              <a:gd name="connsiteX108" fmla="*/ 3484 w 10000"/>
              <a:gd name="connsiteY108" fmla="*/ 9025 h 10000"/>
              <a:gd name="connsiteX109" fmla="*/ 3484 w 10000"/>
              <a:gd name="connsiteY109" fmla="*/ 9025 h 10000"/>
              <a:gd name="connsiteX110" fmla="*/ 4181 w 10000"/>
              <a:gd name="connsiteY110" fmla="*/ 9025 h 10000"/>
              <a:gd name="connsiteX111" fmla="*/ 4181 w 10000"/>
              <a:gd name="connsiteY111" fmla="*/ 9331 h 10000"/>
              <a:gd name="connsiteX112" fmla="*/ 3484 w 10000"/>
              <a:gd name="connsiteY112" fmla="*/ 9331 h 10000"/>
              <a:gd name="connsiteX113" fmla="*/ 3484 w 10000"/>
              <a:gd name="connsiteY113" fmla="*/ 9025 h 10000"/>
              <a:gd name="connsiteX114" fmla="*/ 3484 w 10000"/>
              <a:gd name="connsiteY114" fmla="*/ 6220 h 10000"/>
              <a:gd name="connsiteX115" fmla="*/ 3484 w 10000"/>
              <a:gd name="connsiteY115" fmla="*/ 6220 h 10000"/>
              <a:gd name="connsiteX116" fmla="*/ 4181 w 10000"/>
              <a:gd name="connsiteY116" fmla="*/ 6220 h 10000"/>
              <a:gd name="connsiteX117" fmla="*/ 4181 w 10000"/>
              <a:gd name="connsiteY117" fmla="*/ 6463 h 10000"/>
              <a:gd name="connsiteX118" fmla="*/ 3484 w 10000"/>
              <a:gd name="connsiteY118" fmla="*/ 6463 h 10000"/>
              <a:gd name="connsiteX119" fmla="*/ 3484 w 10000"/>
              <a:gd name="connsiteY119" fmla="*/ 6220 h 10000"/>
              <a:gd name="connsiteX120" fmla="*/ 3484 w 10000"/>
              <a:gd name="connsiteY120" fmla="*/ 6893 h 10000"/>
              <a:gd name="connsiteX121" fmla="*/ 3484 w 10000"/>
              <a:gd name="connsiteY121" fmla="*/ 6893 h 10000"/>
              <a:gd name="connsiteX122" fmla="*/ 4181 w 10000"/>
              <a:gd name="connsiteY122" fmla="*/ 6893 h 10000"/>
              <a:gd name="connsiteX123" fmla="*/ 4181 w 10000"/>
              <a:gd name="connsiteY123" fmla="*/ 7196 h 10000"/>
              <a:gd name="connsiteX124" fmla="*/ 3484 w 10000"/>
              <a:gd name="connsiteY124" fmla="*/ 7196 h 10000"/>
              <a:gd name="connsiteX125" fmla="*/ 3484 w 10000"/>
              <a:gd name="connsiteY125" fmla="*/ 6893 h 10000"/>
              <a:gd name="connsiteX126" fmla="*/ 3135 w 10000"/>
              <a:gd name="connsiteY126" fmla="*/ 7624 h 10000"/>
              <a:gd name="connsiteX127" fmla="*/ 3135 w 10000"/>
              <a:gd name="connsiteY127" fmla="*/ 7624 h 10000"/>
              <a:gd name="connsiteX128" fmla="*/ 4181 w 10000"/>
              <a:gd name="connsiteY128" fmla="*/ 7624 h 10000"/>
              <a:gd name="connsiteX129" fmla="*/ 4181 w 10000"/>
              <a:gd name="connsiteY129" fmla="*/ 7868 h 10000"/>
              <a:gd name="connsiteX130" fmla="*/ 3135 w 10000"/>
              <a:gd name="connsiteY130" fmla="*/ 7868 h 10000"/>
              <a:gd name="connsiteX131" fmla="*/ 3135 w 10000"/>
              <a:gd name="connsiteY131" fmla="*/ 7624 h 10000"/>
              <a:gd name="connsiteX132" fmla="*/ 3484 w 10000"/>
              <a:gd name="connsiteY132" fmla="*/ 8293 h 10000"/>
              <a:gd name="connsiteX133" fmla="*/ 3484 w 10000"/>
              <a:gd name="connsiteY133" fmla="*/ 8293 h 10000"/>
              <a:gd name="connsiteX134" fmla="*/ 4181 w 10000"/>
              <a:gd name="connsiteY134" fmla="*/ 8293 h 10000"/>
              <a:gd name="connsiteX135" fmla="*/ 4181 w 10000"/>
              <a:gd name="connsiteY135" fmla="*/ 8599 h 10000"/>
              <a:gd name="connsiteX136" fmla="*/ 3484 w 10000"/>
              <a:gd name="connsiteY136" fmla="*/ 8599 h 10000"/>
              <a:gd name="connsiteX137" fmla="*/ 3484 w 10000"/>
              <a:gd name="connsiteY137" fmla="*/ 8293 h 10000"/>
              <a:gd name="connsiteX0" fmla="*/ 2889 w 10000"/>
              <a:gd name="connsiteY0" fmla="*/ 733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2590 w 10000"/>
              <a:gd name="connsiteY28" fmla="*/ 733 h 10000"/>
              <a:gd name="connsiteX29" fmla="*/ 2640 w 10000"/>
              <a:gd name="connsiteY29" fmla="*/ 733 h 10000"/>
              <a:gd name="connsiteX30" fmla="*/ 2889 w 10000"/>
              <a:gd name="connsiteY30" fmla="*/ 733 h 10000"/>
              <a:gd name="connsiteX31" fmla="*/ 8655 w 10000"/>
              <a:gd name="connsiteY31" fmla="*/ 5060 h 10000"/>
              <a:gd name="connsiteX32" fmla="*/ 8655 w 10000"/>
              <a:gd name="connsiteY32" fmla="*/ 5060 h 10000"/>
              <a:gd name="connsiteX33" fmla="*/ 8655 w 10000"/>
              <a:gd name="connsiteY33" fmla="*/ 9696 h 10000"/>
              <a:gd name="connsiteX34" fmla="*/ 4629 w 10000"/>
              <a:gd name="connsiteY34" fmla="*/ 9696 h 10000"/>
              <a:gd name="connsiteX35" fmla="*/ 4629 w 10000"/>
              <a:gd name="connsiteY35" fmla="*/ 5060 h 10000"/>
              <a:gd name="connsiteX36" fmla="*/ 8655 w 10000"/>
              <a:gd name="connsiteY36" fmla="*/ 5060 h 10000"/>
              <a:gd name="connsiteX37" fmla="*/ 4082 w 10000"/>
              <a:gd name="connsiteY37" fmla="*/ 2441 h 10000"/>
              <a:gd name="connsiteX38" fmla="*/ 4082 w 10000"/>
              <a:gd name="connsiteY38" fmla="*/ 2441 h 10000"/>
              <a:gd name="connsiteX39" fmla="*/ 4429 w 10000"/>
              <a:gd name="connsiteY39" fmla="*/ 2441 h 10000"/>
              <a:gd name="connsiteX40" fmla="*/ 4429 w 10000"/>
              <a:gd name="connsiteY40" fmla="*/ 2867 h 10000"/>
              <a:gd name="connsiteX41" fmla="*/ 4082 w 10000"/>
              <a:gd name="connsiteY41" fmla="*/ 2867 h 10000"/>
              <a:gd name="connsiteX42" fmla="*/ 4082 w 10000"/>
              <a:gd name="connsiteY42" fmla="*/ 2441 h 10000"/>
              <a:gd name="connsiteX43" fmla="*/ 4082 w 10000"/>
              <a:gd name="connsiteY43" fmla="*/ 3111 h 10000"/>
              <a:gd name="connsiteX44" fmla="*/ 4082 w 10000"/>
              <a:gd name="connsiteY44" fmla="*/ 3111 h 10000"/>
              <a:gd name="connsiteX45" fmla="*/ 5575 w 10000"/>
              <a:gd name="connsiteY45" fmla="*/ 3111 h 10000"/>
              <a:gd name="connsiteX46" fmla="*/ 5575 w 10000"/>
              <a:gd name="connsiteY46" fmla="*/ 4085 h 10000"/>
              <a:gd name="connsiteX47" fmla="*/ 4082 w 10000"/>
              <a:gd name="connsiteY47" fmla="*/ 4085 h 10000"/>
              <a:gd name="connsiteX48" fmla="*/ 4082 w 10000"/>
              <a:gd name="connsiteY48" fmla="*/ 3111 h 10000"/>
              <a:gd name="connsiteX49" fmla="*/ 2939 w 10000"/>
              <a:gd name="connsiteY49" fmla="*/ 4390 h 10000"/>
              <a:gd name="connsiteX50" fmla="*/ 2939 w 10000"/>
              <a:gd name="connsiteY50" fmla="*/ 4390 h 10000"/>
              <a:gd name="connsiteX51" fmla="*/ 3286 w 10000"/>
              <a:gd name="connsiteY51" fmla="*/ 4390 h 10000"/>
              <a:gd name="connsiteX52" fmla="*/ 3286 w 10000"/>
              <a:gd name="connsiteY52" fmla="*/ 4817 h 10000"/>
              <a:gd name="connsiteX53" fmla="*/ 2939 w 10000"/>
              <a:gd name="connsiteY53" fmla="*/ 4817 h 10000"/>
              <a:gd name="connsiteX54" fmla="*/ 2939 w 10000"/>
              <a:gd name="connsiteY54" fmla="*/ 4390 h 10000"/>
              <a:gd name="connsiteX55" fmla="*/ 2939 w 10000"/>
              <a:gd name="connsiteY55" fmla="*/ 5060 h 10000"/>
              <a:gd name="connsiteX56" fmla="*/ 2939 w 10000"/>
              <a:gd name="connsiteY56" fmla="*/ 5060 h 10000"/>
              <a:gd name="connsiteX57" fmla="*/ 4429 w 10000"/>
              <a:gd name="connsiteY57" fmla="*/ 5060 h 10000"/>
              <a:gd name="connsiteX58" fmla="*/ 4429 w 10000"/>
              <a:gd name="connsiteY58" fmla="*/ 9696 h 10000"/>
              <a:gd name="connsiteX59" fmla="*/ 2939 w 10000"/>
              <a:gd name="connsiteY59" fmla="*/ 9696 h 10000"/>
              <a:gd name="connsiteX60" fmla="*/ 2939 w 10000"/>
              <a:gd name="connsiteY60" fmla="*/ 5060 h 10000"/>
              <a:gd name="connsiteX61" fmla="*/ 4977 w 10000"/>
              <a:gd name="connsiteY61" fmla="*/ 7562 h 10000"/>
              <a:gd name="connsiteX62" fmla="*/ 4977 w 10000"/>
              <a:gd name="connsiteY62" fmla="*/ 7562 h 10000"/>
              <a:gd name="connsiteX63" fmla="*/ 4977 w 10000"/>
              <a:gd name="connsiteY63" fmla="*/ 7257 h 10000"/>
              <a:gd name="connsiteX64" fmla="*/ 5026 w 10000"/>
              <a:gd name="connsiteY64" fmla="*/ 7196 h 10000"/>
              <a:gd name="connsiteX65" fmla="*/ 5922 w 10000"/>
              <a:gd name="connsiteY65" fmla="*/ 6524 h 10000"/>
              <a:gd name="connsiteX66" fmla="*/ 5973 w 10000"/>
              <a:gd name="connsiteY66" fmla="*/ 6584 h 10000"/>
              <a:gd name="connsiteX67" fmla="*/ 5973 w 10000"/>
              <a:gd name="connsiteY67" fmla="*/ 6893 h 10000"/>
              <a:gd name="connsiteX68" fmla="*/ 5922 w 10000"/>
              <a:gd name="connsiteY68" fmla="*/ 6952 h 10000"/>
              <a:gd name="connsiteX69" fmla="*/ 5276 w 10000"/>
              <a:gd name="connsiteY69" fmla="*/ 7440 h 10000"/>
              <a:gd name="connsiteX70" fmla="*/ 5922 w 10000"/>
              <a:gd name="connsiteY70" fmla="*/ 7868 h 10000"/>
              <a:gd name="connsiteX71" fmla="*/ 5973 w 10000"/>
              <a:gd name="connsiteY71" fmla="*/ 7929 h 10000"/>
              <a:gd name="connsiteX72" fmla="*/ 5973 w 10000"/>
              <a:gd name="connsiteY72" fmla="*/ 8232 h 10000"/>
              <a:gd name="connsiteX73" fmla="*/ 5922 w 10000"/>
              <a:gd name="connsiteY73" fmla="*/ 8232 h 10000"/>
              <a:gd name="connsiteX74" fmla="*/ 5026 w 10000"/>
              <a:gd name="connsiteY74" fmla="*/ 7624 h 10000"/>
              <a:gd name="connsiteX75" fmla="*/ 4977 w 10000"/>
              <a:gd name="connsiteY75" fmla="*/ 7562 h 10000"/>
              <a:gd name="connsiteX76" fmla="*/ 7315 w 10000"/>
              <a:gd name="connsiteY76" fmla="*/ 8232 h 10000"/>
              <a:gd name="connsiteX77" fmla="*/ 7315 w 10000"/>
              <a:gd name="connsiteY77" fmla="*/ 8232 h 10000"/>
              <a:gd name="connsiteX78" fmla="*/ 7315 w 10000"/>
              <a:gd name="connsiteY78" fmla="*/ 7929 h 10000"/>
              <a:gd name="connsiteX79" fmla="*/ 7362 w 10000"/>
              <a:gd name="connsiteY79" fmla="*/ 7868 h 10000"/>
              <a:gd name="connsiteX80" fmla="*/ 8010 w 10000"/>
              <a:gd name="connsiteY80" fmla="*/ 7380 h 10000"/>
              <a:gd name="connsiteX81" fmla="*/ 7362 w 10000"/>
              <a:gd name="connsiteY81" fmla="*/ 6952 h 10000"/>
              <a:gd name="connsiteX82" fmla="*/ 7315 w 10000"/>
              <a:gd name="connsiteY82" fmla="*/ 6828 h 10000"/>
              <a:gd name="connsiteX83" fmla="*/ 7315 w 10000"/>
              <a:gd name="connsiteY83" fmla="*/ 6584 h 10000"/>
              <a:gd name="connsiteX84" fmla="*/ 7362 w 10000"/>
              <a:gd name="connsiteY84" fmla="*/ 6524 h 10000"/>
              <a:gd name="connsiteX85" fmla="*/ 8260 w 10000"/>
              <a:gd name="connsiteY85" fmla="*/ 7196 h 10000"/>
              <a:gd name="connsiteX86" fmla="*/ 8310 w 10000"/>
              <a:gd name="connsiteY86" fmla="*/ 7257 h 10000"/>
              <a:gd name="connsiteX87" fmla="*/ 8310 w 10000"/>
              <a:gd name="connsiteY87" fmla="*/ 7562 h 10000"/>
              <a:gd name="connsiteX88" fmla="*/ 8260 w 10000"/>
              <a:gd name="connsiteY88" fmla="*/ 7624 h 10000"/>
              <a:gd name="connsiteX89" fmla="*/ 7362 w 10000"/>
              <a:gd name="connsiteY89" fmla="*/ 8232 h 10000"/>
              <a:gd name="connsiteX90" fmla="*/ 7315 w 10000"/>
              <a:gd name="connsiteY90" fmla="*/ 8232 h 10000"/>
              <a:gd name="connsiteX91" fmla="*/ 6270 w 10000"/>
              <a:gd name="connsiteY91" fmla="*/ 8232 h 10000"/>
              <a:gd name="connsiteX92" fmla="*/ 6270 w 10000"/>
              <a:gd name="connsiteY92" fmla="*/ 8232 h 10000"/>
              <a:gd name="connsiteX93" fmla="*/ 6766 w 10000"/>
              <a:gd name="connsiteY93" fmla="*/ 6584 h 10000"/>
              <a:gd name="connsiteX94" fmla="*/ 6815 w 10000"/>
              <a:gd name="connsiteY94" fmla="*/ 6524 h 10000"/>
              <a:gd name="connsiteX95" fmla="*/ 7015 w 10000"/>
              <a:gd name="connsiteY95" fmla="*/ 6524 h 10000"/>
              <a:gd name="connsiteX96" fmla="*/ 7015 w 10000"/>
              <a:gd name="connsiteY96" fmla="*/ 6584 h 10000"/>
              <a:gd name="connsiteX97" fmla="*/ 6518 w 10000"/>
              <a:gd name="connsiteY97" fmla="*/ 8232 h 10000"/>
              <a:gd name="connsiteX98" fmla="*/ 6467 w 10000"/>
              <a:gd name="connsiteY98" fmla="*/ 8293 h 10000"/>
              <a:gd name="connsiteX99" fmla="*/ 6270 w 10000"/>
              <a:gd name="connsiteY99" fmla="*/ 8293 h 10000"/>
              <a:gd name="connsiteX100" fmla="*/ 6270 w 10000"/>
              <a:gd name="connsiteY100" fmla="*/ 8232 h 10000"/>
              <a:gd name="connsiteX101" fmla="*/ 3135 w 10000"/>
              <a:gd name="connsiteY101" fmla="*/ 5488 h 10000"/>
              <a:gd name="connsiteX102" fmla="*/ 3135 w 10000"/>
              <a:gd name="connsiteY102" fmla="*/ 5488 h 10000"/>
              <a:gd name="connsiteX103" fmla="*/ 4181 w 10000"/>
              <a:gd name="connsiteY103" fmla="*/ 5488 h 10000"/>
              <a:gd name="connsiteX104" fmla="*/ 4181 w 10000"/>
              <a:gd name="connsiteY104" fmla="*/ 5792 h 10000"/>
              <a:gd name="connsiteX105" fmla="*/ 3135 w 10000"/>
              <a:gd name="connsiteY105" fmla="*/ 5792 h 10000"/>
              <a:gd name="connsiteX106" fmla="*/ 3135 w 10000"/>
              <a:gd name="connsiteY106" fmla="*/ 5488 h 10000"/>
              <a:gd name="connsiteX107" fmla="*/ 3484 w 10000"/>
              <a:gd name="connsiteY107" fmla="*/ 9025 h 10000"/>
              <a:gd name="connsiteX108" fmla="*/ 3484 w 10000"/>
              <a:gd name="connsiteY108" fmla="*/ 9025 h 10000"/>
              <a:gd name="connsiteX109" fmla="*/ 4181 w 10000"/>
              <a:gd name="connsiteY109" fmla="*/ 9025 h 10000"/>
              <a:gd name="connsiteX110" fmla="*/ 4181 w 10000"/>
              <a:gd name="connsiteY110" fmla="*/ 9331 h 10000"/>
              <a:gd name="connsiteX111" fmla="*/ 3484 w 10000"/>
              <a:gd name="connsiteY111" fmla="*/ 9331 h 10000"/>
              <a:gd name="connsiteX112" fmla="*/ 3484 w 10000"/>
              <a:gd name="connsiteY112" fmla="*/ 9025 h 10000"/>
              <a:gd name="connsiteX113" fmla="*/ 3484 w 10000"/>
              <a:gd name="connsiteY113" fmla="*/ 6220 h 10000"/>
              <a:gd name="connsiteX114" fmla="*/ 3484 w 10000"/>
              <a:gd name="connsiteY114" fmla="*/ 6220 h 10000"/>
              <a:gd name="connsiteX115" fmla="*/ 4181 w 10000"/>
              <a:gd name="connsiteY115" fmla="*/ 6220 h 10000"/>
              <a:gd name="connsiteX116" fmla="*/ 4181 w 10000"/>
              <a:gd name="connsiteY116" fmla="*/ 6463 h 10000"/>
              <a:gd name="connsiteX117" fmla="*/ 3484 w 10000"/>
              <a:gd name="connsiteY117" fmla="*/ 6463 h 10000"/>
              <a:gd name="connsiteX118" fmla="*/ 3484 w 10000"/>
              <a:gd name="connsiteY118" fmla="*/ 6220 h 10000"/>
              <a:gd name="connsiteX119" fmla="*/ 3484 w 10000"/>
              <a:gd name="connsiteY119" fmla="*/ 6893 h 10000"/>
              <a:gd name="connsiteX120" fmla="*/ 3484 w 10000"/>
              <a:gd name="connsiteY120" fmla="*/ 6893 h 10000"/>
              <a:gd name="connsiteX121" fmla="*/ 4181 w 10000"/>
              <a:gd name="connsiteY121" fmla="*/ 6893 h 10000"/>
              <a:gd name="connsiteX122" fmla="*/ 4181 w 10000"/>
              <a:gd name="connsiteY122" fmla="*/ 7196 h 10000"/>
              <a:gd name="connsiteX123" fmla="*/ 3484 w 10000"/>
              <a:gd name="connsiteY123" fmla="*/ 7196 h 10000"/>
              <a:gd name="connsiteX124" fmla="*/ 3484 w 10000"/>
              <a:gd name="connsiteY124" fmla="*/ 6893 h 10000"/>
              <a:gd name="connsiteX125" fmla="*/ 3135 w 10000"/>
              <a:gd name="connsiteY125" fmla="*/ 7624 h 10000"/>
              <a:gd name="connsiteX126" fmla="*/ 3135 w 10000"/>
              <a:gd name="connsiteY126" fmla="*/ 7624 h 10000"/>
              <a:gd name="connsiteX127" fmla="*/ 4181 w 10000"/>
              <a:gd name="connsiteY127" fmla="*/ 7624 h 10000"/>
              <a:gd name="connsiteX128" fmla="*/ 4181 w 10000"/>
              <a:gd name="connsiteY128" fmla="*/ 7868 h 10000"/>
              <a:gd name="connsiteX129" fmla="*/ 3135 w 10000"/>
              <a:gd name="connsiteY129" fmla="*/ 7868 h 10000"/>
              <a:gd name="connsiteX130" fmla="*/ 3135 w 10000"/>
              <a:gd name="connsiteY130" fmla="*/ 7624 h 10000"/>
              <a:gd name="connsiteX131" fmla="*/ 3484 w 10000"/>
              <a:gd name="connsiteY131" fmla="*/ 8293 h 10000"/>
              <a:gd name="connsiteX132" fmla="*/ 3484 w 10000"/>
              <a:gd name="connsiteY132" fmla="*/ 8293 h 10000"/>
              <a:gd name="connsiteX133" fmla="*/ 4181 w 10000"/>
              <a:gd name="connsiteY133" fmla="*/ 8293 h 10000"/>
              <a:gd name="connsiteX134" fmla="*/ 4181 w 10000"/>
              <a:gd name="connsiteY134" fmla="*/ 8599 h 10000"/>
              <a:gd name="connsiteX135" fmla="*/ 3484 w 10000"/>
              <a:gd name="connsiteY135" fmla="*/ 8599 h 10000"/>
              <a:gd name="connsiteX136" fmla="*/ 3484 w 10000"/>
              <a:gd name="connsiteY136" fmla="*/ 8293 h 10000"/>
              <a:gd name="connsiteX0" fmla="*/ 2640 w 10000"/>
              <a:gd name="connsiteY0" fmla="*/ 733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2590 w 10000"/>
              <a:gd name="connsiteY28" fmla="*/ 733 h 10000"/>
              <a:gd name="connsiteX29" fmla="*/ 2640 w 10000"/>
              <a:gd name="connsiteY29" fmla="*/ 733 h 10000"/>
              <a:gd name="connsiteX30" fmla="*/ 8655 w 10000"/>
              <a:gd name="connsiteY30" fmla="*/ 5060 h 10000"/>
              <a:gd name="connsiteX31" fmla="*/ 8655 w 10000"/>
              <a:gd name="connsiteY31" fmla="*/ 5060 h 10000"/>
              <a:gd name="connsiteX32" fmla="*/ 8655 w 10000"/>
              <a:gd name="connsiteY32" fmla="*/ 9696 h 10000"/>
              <a:gd name="connsiteX33" fmla="*/ 4629 w 10000"/>
              <a:gd name="connsiteY33" fmla="*/ 9696 h 10000"/>
              <a:gd name="connsiteX34" fmla="*/ 4629 w 10000"/>
              <a:gd name="connsiteY34" fmla="*/ 5060 h 10000"/>
              <a:gd name="connsiteX35" fmla="*/ 8655 w 10000"/>
              <a:gd name="connsiteY35" fmla="*/ 5060 h 10000"/>
              <a:gd name="connsiteX36" fmla="*/ 4082 w 10000"/>
              <a:gd name="connsiteY36" fmla="*/ 2441 h 10000"/>
              <a:gd name="connsiteX37" fmla="*/ 4082 w 10000"/>
              <a:gd name="connsiteY37" fmla="*/ 2441 h 10000"/>
              <a:gd name="connsiteX38" fmla="*/ 4429 w 10000"/>
              <a:gd name="connsiteY38" fmla="*/ 2441 h 10000"/>
              <a:gd name="connsiteX39" fmla="*/ 4429 w 10000"/>
              <a:gd name="connsiteY39" fmla="*/ 2867 h 10000"/>
              <a:gd name="connsiteX40" fmla="*/ 4082 w 10000"/>
              <a:gd name="connsiteY40" fmla="*/ 2867 h 10000"/>
              <a:gd name="connsiteX41" fmla="*/ 4082 w 10000"/>
              <a:gd name="connsiteY41" fmla="*/ 2441 h 10000"/>
              <a:gd name="connsiteX42" fmla="*/ 4082 w 10000"/>
              <a:gd name="connsiteY42" fmla="*/ 3111 h 10000"/>
              <a:gd name="connsiteX43" fmla="*/ 4082 w 10000"/>
              <a:gd name="connsiteY43" fmla="*/ 3111 h 10000"/>
              <a:gd name="connsiteX44" fmla="*/ 5575 w 10000"/>
              <a:gd name="connsiteY44" fmla="*/ 3111 h 10000"/>
              <a:gd name="connsiteX45" fmla="*/ 5575 w 10000"/>
              <a:gd name="connsiteY45" fmla="*/ 4085 h 10000"/>
              <a:gd name="connsiteX46" fmla="*/ 4082 w 10000"/>
              <a:gd name="connsiteY46" fmla="*/ 4085 h 10000"/>
              <a:gd name="connsiteX47" fmla="*/ 4082 w 10000"/>
              <a:gd name="connsiteY47" fmla="*/ 3111 h 10000"/>
              <a:gd name="connsiteX48" fmla="*/ 2939 w 10000"/>
              <a:gd name="connsiteY48" fmla="*/ 4390 h 10000"/>
              <a:gd name="connsiteX49" fmla="*/ 2939 w 10000"/>
              <a:gd name="connsiteY49" fmla="*/ 4390 h 10000"/>
              <a:gd name="connsiteX50" fmla="*/ 3286 w 10000"/>
              <a:gd name="connsiteY50" fmla="*/ 4390 h 10000"/>
              <a:gd name="connsiteX51" fmla="*/ 3286 w 10000"/>
              <a:gd name="connsiteY51" fmla="*/ 4817 h 10000"/>
              <a:gd name="connsiteX52" fmla="*/ 2939 w 10000"/>
              <a:gd name="connsiteY52" fmla="*/ 4817 h 10000"/>
              <a:gd name="connsiteX53" fmla="*/ 2939 w 10000"/>
              <a:gd name="connsiteY53" fmla="*/ 4390 h 10000"/>
              <a:gd name="connsiteX54" fmla="*/ 2939 w 10000"/>
              <a:gd name="connsiteY54" fmla="*/ 5060 h 10000"/>
              <a:gd name="connsiteX55" fmla="*/ 2939 w 10000"/>
              <a:gd name="connsiteY55" fmla="*/ 5060 h 10000"/>
              <a:gd name="connsiteX56" fmla="*/ 4429 w 10000"/>
              <a:gd name="connsiteY56" fmla="*/ 5060 h 10000"/>
              <a:gd name="connsiteX57" fmla="*/ 4429 w 10000"/>
              <a:gd name="connsiteY57" fmla="*/ 9696 h 10000"/>
              <a:gd name="connsiteX58" fmla="*/ 2939 w 10000"/>
              <a:gd name="connsiteY58" fmla="*/ 9696 h 10000"/>
              <a:gd name="connsiteX59" fmla="*/ 2939 w 10000"/>
              <a:gd name="connsiteY59" fmla="*/ 5060 h 10000"/>
              <a:gd name="connsiteX60" fmla="*/ 4977 w 10000"/>
              <a:gd name="connsiteY60" fmla="*/ 7562 h 10000"/>
              <a:gd name="connsiteX61" fmla="*/ 4977 w 10000"/>
              <a:gd name="connsiteY61" fmla="*/ 7562 h 10000"/>
              <a:gd name="connsiteX62" fmla="*/ 4977 w 10000"/>
              <a:gd name="connsiteY62" fmla="*/ 7257 h 10000"/>
              <a:gd name="connsiteX63" fmla="*/ 5026 w 10000"/>
              <a:gd name="connsiteY63" fmla="*/ 7196 h 10000"/>
              <a:gd name="connsiteX64" fmla="*/ 5922 w 10000"/>
              <a:gd name="connsiteY64" fmla="*/ 6524 h 10000"/>
              <a:gd name="connsiteX65" fmla="*/ 5973 w 10000"/>
              <a:gd name="connsiteY65" fmla="*/ 6584 h 10000"/>
              <a:gd name="connsiteX66" fmla="*/ 5973 w 10000"/>
              <a:gd name="connsiteY66" fmla="*/ 6893 h 10000"/>
              <a:gd name="connsiteX67" fmla="*/ 5922 w 10000"/>
              <a:gd name="connsiteY67" fmla="*/ 6952 h 10000"/>
              <a:gd name="connsiteX68" fmla="*/ 5276 w 10000"/>
              <a:gd name="connsiteY68" fmla="*/ 7440 h 10000"/>
              <a:gd name="connsiteX69" fmla="*/ 5922 w 10000"/>
              <a:gd name="connsiteY69" fmla="*/ 7868 h 10000"/>
              <a:gd name="connsiteX70" fmla="*/ 5973 w 10000"/>
              <a:gd name="connsiteY70" fmla="*/ 7929 h 10000"/>
              <a:gd name="connsiteX71" fmla="*/ 5973 w 10000"/>
              <a:gd name="connsiteY71" fmla="*/ 8232 h 10000"/>
              <a:gd name="connsiteX72" fmla="*/ 5922 w 10000"/>
              <a:gd name="connsiteY72" fmla="*/ 8232 h 10000"/>
              <a:gd name="connsiteX73" fmla="*/ 5026 w 10000"/>
              <a:gd name="connsiteY73" fmla="*/ 7624 h 10000"/>
              <a:gd name="connsiteX74" fmla="*/ 4977 w 10000"/>
              <a:gd name="connsiteY74" fmla="*/ 7562 h 10000"/>
              <a:gd name="connsiteX75" fmla="*/ 7315 w 10000"/>
              <a:gd name="connsiteY75" fmla="*/ 8232 h 10000"/>
              <a:gd name="connsiteX76" fmla="*/ 7315 w 10000"/>
              <a:gd name="connsiteY76" fmla="*/ 8232 h 10000"/>
              <a:gd name="connsiteX77" fmla="*/ 7315 w 10000"/>
              <a:gd name="connsiteY77" fmla="*/ 7929 h 10000"/>
              <a:gd name="connsiteX78" fmla="*/ 7362 w 10000"/>
              <a:gd name="connsiteY78" fmla="*/ 7868 h 10000"/>
              <a:gd name="connsiteX79" fmla="*/ 8010 w 10000"/>
              <a:gd name="connsiteY79" fmla="*/ 7380 h 10000"/>
              <a:gd name="connsiteX80" fmla="*/ 7362 w 10000"/>
              <a:gd name="connsiteY80" fmla="*/ 6952 h 10000"/>
              <a:gd name="connsiteX81" fmla="*/ 7315 w 10000"/>
              <a:gd name="connsiteY81" fmla="*/ 6828 h 10000"/>
              <a:gd name="connsiteX82" fmla="*/ 7315 w 10000"/>
              <a:gd name="connsiteY82" fmla="*/ 6584 h 10000"/>
              <a:gd name="connsiteX83" fmla="*/ 7362 w 10000"/>
              <a:gd name="connsiteY83" fmla="*/ 6524 h 10000"/>
              <a:gd name="connsiteX84" fmla="*/ 8260 w 10000"/>
              <a:gd name="connsiteY84" fmla="*/ 7196 h 10000"/>
              <a:gd name="connsiteX85" fmla="*/ 8310 w 10000"/>
              <a:gd name="connsiteY85" fmla="*/ 7257 h 10000"/>
              <a:gd name="connsiteX86" fmla="*/ 8310 w 10000"/>
              <a:gd name="connsiteY86" fmla="*/ 7562 h 10000"/>
              <a:gd name="connsiteX87" fmla="*/ 8260 w 10000"/>
              <a:gd name="connsiteY87" fmla="*/ 7624 h 10000"/>
              <a:gd name="connsiteX88" fmla="*/ 7362 w 10000"/>
              <a:gd name="connsiteY88" fmla="*/ 8232 h 10000"/>
              <a:gd name="connsiteX89" fmla="*/ 7315 w 10000"/>
              <a:gd name="connsiteY89" fmla="*/ 8232 h 10000"/>
              <a:gd name="connsiteX90" fmla="*/ 6270 w 10000"/>
              <a:gd name="connsiteY90" fmla="*/ 8232 h 10000"/>
              <a:gd name="connsiteX91" fmla="*/ 6270 w 10000"/>
              <a:gd name="connsiteY91" fmla="*/ 8232 h 10000"/>
              <a:gd name="connsiteX92" fmla="*/ 6766 w 10000"/>
              <a:gd name="connsiteY92" fmla="*/ 6584 h 10000"/>
              <a:gd name="connsiteX93" fmla="*/ 6815 w 10000"/>
              <a:gd name="connsiteY93" fmla="*/ 6524 h 10000"/>
              <a:gd name="connsiteX94" fmla="*/ 7015 w 10000"/>
              <a:gd name="connsiteY94" fmla="*/ 6524 h 10000"/>
              <a:gd name="connsiteX95" fmla="*/ 7015 w 10000"/>
              <a:gd name="connsiteY95" fmla="*/ 6584 h 10000"/>
              <a:gd name="connsiteX96" fmla="*/ 6518 w 10000"/>
              <a:gd name="connsiteY96" fmla="*/ 8232 h 10000"/>
              <a:gd name="connsiteX97" fmla="*/ 6467 w 10000"/>
              <a:gd name="connsiteY97" fmla="*/ 8293 h 10000"/>
              <a:gd name="connsiteX98" fmla="*/ 6270 w 10000"/>
              <a:gd name="connsiteY98" fmla="*/ 8293 h 10000"/>
              <a:gd name="connsiteX99" fmla="*/ 6270 w 10000"/>
              <a:gd name="connsiteY99" fmla="*/ 8232 h 10000"/>
              <a:gd name="connsiteX100" fmla="*/ 3135 w 10000"/>
              <a:gd name="connsiteY100" fmla="*/ 5488 h 10000"/>
              <a:gd name="connsiteX101" fmla="*/ 3135 w 10000"/>
              <a:gd name="connsiteY101" fmla="*/ 5488 h 10000"/>
              <a:gd name="connsiteX102" fmla="*/ 4181 w 10000"/>
              <a:gd name="connsiteY102" fmla="*/ 5488 h 10000"/>
              <a:gd name="connsiteX103" fmla="*/ 4181 w 10000"/>
              <a:gd name="connsiteY103" fmla="*/ 5792 h 10000"/>
              <a:gd name="connsiteX104" fmla="*/ 3135 w 10000"/>
              <a:gd name="connsiteY104" fmla="*/ 5792 h 10000"/>
              <a:gd name="connsiteX105" fmla="*/ 3135 w 10000"/>
              <a:gd name="connsiteY105" fmla="*/ 5488 h 10000"/>
              <a:gd name="connsiteX106" fmla="*/ 3484 w 10000"/>
              <a:gd name="connsiteY106" fmla="*/ 9025 h 10000"/>
              <a:gd name="connsiteX107" fmla="*/ 3484 w 10000"/>
              <a:gd name="connsiteY107" fmla="*/ 9025 h 10000"/>
              <a:gd name="connsiteX108" fmla="*/ 4181 w 10000"/>
              <a:gd name="connsiteY108" fmla="*/ 9025 h 10000"/>
              <a:gd name="connsiteX109" fmla="*/ 4181 w 10000"/>
              <a:gd name="connsiteY109" fmla="*/ 9331 h 10000"/>
              <a:gd name="connsiteX110" fmla="*/ 3484 w 10000"/>
              <a:gd name="connsiteY110" fmla="*/ 9331 h 10000"/>
              <a:gd name="connsiteX111" fmla="*/ 3484 w 10000"/>
              <a:gd name="connsiteY111" fmla="*/ 9025 h 10000"/>
              <a:gd name="connsiteX112" fmla="*/ 3484 w 10000"/>
              <a:gd name="connsiteY112" fmla="*/ 6220 h 10000"/>
              <a:gd name="connsiteX113" fmla="*/ 3484 w 10000"/>
              <a:gd name="connsiteY113" fmla="*/ 6220 h 10000"/>
              <a:gd name="connsiteX114" fmla="*/ 4181 w 10000"/>
              <a:gd name="connsiteY114" fmla="*/ 6220 h 10000"/>
              <a:gd name="connsiteX115" fmla="*/ 4181 w 10000"/>
              <a:gd name="connsiteY115" fmla="*/ 6463 h 10000"/>
              <a:gd name="connsiteX116" fmla="*/ 3484 w 10000"/>
              <a:gd name="connsiteY116" fmla="*/ 6463 h 10000"/>
              <a:gd name="connsiteX117" fmla="*/ 3484 w 10000"/>
              <a:gd name="connsiteY117" fmla="*/ 6220 h 10000"/>
              <a:gd name="connsiteX118" fmla="*/ 3484 w 10000"/>
              <a:gd name="connsiteY118" fmla="*/ 6893 h 10000"/>
              <a:gd name="connsiteX119" fmla="*/ 3484 w 10000"/>
              <a:gd name="connsiteY119" fmla="*/ 6893 h 10000"/>
              <a:gd name="connsiteX120" fmla="*/ 4181 w 10000"/>
              <a:gd name="connsiteY120" fmla="*/ 6893 h 10000"/>
              <a:gd name="connsiteX121" fmla="*/ 4181 w 10000"/>
              <a:gd name="connsiteY121" fmla="*/ 7196 h 10000"/>
              <a:gd name="connsiteX122" fmla="*/ 3484 w 10000"/>
              <a:gd name="connsiteY122" fmla="*/ 7196 h 10000"/>
              <a:gd name="connsiteX123" fmla="*/ 3484 w 10000"/>
              <a:gd name="connsiteY123" fmla="*/ 6893 h 10000"/>
              <a:gd name="connsiteX124" fmla="*/ 3135 w 10000"/>
              <a:gd name="connsiteY124" fmla="*/ 7624 h 10000"/>
              <a:gd name="connsiteX125" fmla="*/ 3135 w 10000"/>
              <a:gd name="connsiteY125" fmla="*/ 7624 h 10000"/>
              <a:gd name="connsiteX126" fmla="*/ 4181 w 10000"/>
              <a:gd name="connsiteY126" fmla="*/ 7624 h 10000"/>
              <a:gd name="connsiteX127" fmla="*/ 4181 w 10000"/>
              <a:gd name="connsiteY127" fmla="*/ 7868 h 10000"/>
              <a:gd name="connsiteX128" fmla="*/ 3135 w 10000"/>
              <a:gd name="connsiteY128" fmla="*/ 7868 h 10000"/>
              <a:gd name="connsiteX129" fmla="*/ 3135 w 10000"/>
              <a:gd name="connsiteY129" fmla="*/ 7624 h 10000"/>
              <a:gd name="connsiteX130" fmla="*/ 3484 w 10000"/>
              <a:gd name="connsiteY130" fmla="*/ 8293 h 10000"/>
              <a:gd name="connsiteX131" fmla="*/ 3484 w 10000"/>
              <a:gd name="connsiteY131" fmla="*/ 8293 h 10000"/>
              <a:gd name="connsiteX132" fmla="*/ 4181 w 10000"/>
              <a:gd name="connsiteY132" fmla="*/ 8293 h 10000"/>
              <a:gd name="connsiteX133" fmla="*/ 4181 w 10000"/>
              <a:gd name="connsiteY133" fmla="*/ 8599 h 10000"/>
              <a:gd name="connsiteX134" fmla="*/ 3484 w 10000"/>
              <a:gd name="connsiteY134" fmla="*/ 8599 h 10000"/>
              <a:gd name="connsiteX135" fmla="*/ 3484 w 10000"/>
              <a:gd name="connsiteY135" fmla="*/ 8293 h 10000"/>
              <a:gd name="connsiteX0" fmla="*/ 2590 w 10000"/>
              <a:gd name="connsiteY0" fmla="*/ 733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2590 w 10000"/>
              <a:gd name="connsiteY28" fmla="*/ 733 h 10000"/>
              <a:gd name="connsiteX29" fmla="*/ 8655 w 10000"/>
              <a:gd name="connsiteY29" fmla="*/ 5060 h 10000"/>
              <a:gd name="connsiteX30" fmla="*/ 8655 w 10000"/>
              <a:gd name="connsiteY30" fmla="*/ 5060 h 10000"/>
              <a:gd name="connsiteX31" fmla="*/ 8655 w 10000"/>
              <a:gd name="connsiteY31" fmla="*/ 9696 h 10000"/>
              <a:gd name="connsiteX32" fmla="*/ 4629 w 10000"/>
              <a:gd name="connsiteY32" fmla="*/ 9696 h 10000"/>
              <a:gd name="connsiteX33" fmla="*/ 4629 w 10000"/>
              <a:gd name="connsiteY33" fmla="*/ 5060 h 10000"/>
              <a:gd name="connsiteX34" fmla="*/ 8655 w 10000"/>
              <a:gd name="connsiteY34" fmla="*/ 5060 h 10000"/>
              <a:gd name="connsiteX35" fmla="*/ 4082 w 10000"/>
              <a:gd name="connsiteY35" fmla="*/ 2441 h 10000"/>
              <a:gd name="connsiteX36" fmla="*/ 4082 w 10000"/>
              <a:gd name="connsiteY36" fmla="*/ 2441 h 10000"/>
              <a:gd name="connsiteX37" fmla="*/ 4429 w 10000"/>
              <a:gd name="connsiteY37" fmla="*/ 2441 h 10000"/>
              <a:gd name="connsiteX38" fmla="*/ 4429 w 10000"/>
              <a:gd name="connsiteY38" fmla="*/ 2867 h 10000"/>
              <a:gd name="connsiteX39" fmla="*/ 4082 w 10000"/>
              <a:gd name="connsiteY39" fmla="*/ 2867 h 10000"/>
              <a:gd name="connsiteX40" fmla="*/ 4082 w 10000"/>
              <a:gd name="connsiteY40" fmla="*/ 2441 h 10000"/>
              <a:gd name="connsiteX41" fmla="*/ 4082 w 10000"/>
              <a:gd name="connsiteY41" fmla="*/ 3111 h 10000"/>
              <a:gd name="connsiteX42" fmla="*/ 4082 w 10000"/>
              <a:gd name="connsiteY42" fmla="*/ 3111 h 10000"/>
              <a:gd name="connsiteX43" fmla="*/ 5575 w 10000"/>
              <a:gd name="connsiteY43" fmla="*/ 3111 h 10000"/>
              <a:gd name="connsiteX44" fmla="*/ 5575 w 10000"/>
              <a:gd name="connsiteY44" fmla="*/ 4085 h 10000"/>
              <a:gd name="connsiteX45" fmla="*/ 4082 w 10000"/>
              <a:gd name="connsiteY45" fmla="*/ 4085 h 10000"/>
              <a:gd name="connsiteX46" fmla="*/ 4082 w 10000"/>
              <a:gd name="connsiteY46" fmla="*/ 3111 h 10000"/>
              <a:gd name="connsiteX47" fmla="*/ 2939 w 10000"/>
              <a:gd name="connsiteY47" fmla="*/ 4390 h 10000"/>
              <a:gd name="connsiteX48" fmla="*/ 2939 w 10000"/>
              <a:gd name="connsiteY48" fmla="*/ 4390 h 10000"/>
              <a:gd name="connsiteX49" fmla="*/ 3286 w 10000"/>
              <a:gd name="connsiteY49" fmla="*/ 4390 h 10000"/>
              <a:gd name="connsiteX50" fmla="*/ 3286 w 10000"/>
              <a:gd name="connsiteY50" fmla="*/ 4817 h 10000"/>
              <a:gd name="connsiteX51" fmla="*/ 2939 w 10000"/>
              <a:gd name="connsiteY51" fmla="*/ 4817 h 10000"/>
              <a:gd name="connsiteX52" fmla="*/ 2939 w 10000"/>
              <a:gd name="connsiteY52" fmla="*/ 4390 h 10000"/>
              <a:gd name="connsiteX53" fmla="*/ 2939 w 10000"/>
              <a:gd name="connsiteY53" fmla="*/ 5060 h 10000"/>
              <a:gd name="connsiteX54" fmla="*/ 2939 w 10000"/>
              <a:gd name="connsiteY54" fmla="*/ 5060 h 10000"/>
              <a:gd name="connsiteX55" fmla="*/ 4429 w 10000"/>
              <a:gd name="connsiteY55" fmla="*/ 5060 h 10000"/>
              <a:gd name="connsiteX56" fmla="*/ 4429 w 10000"/>
              <a:gd name="connsiteY56" fmla="*/ 9696 h 10000"/>
              <a:gd name="connsiteX57" fmla="*/ 2939 w 10000"/>
              <a:gd name="connsiteY57" fmla="*/ 9696 h 10000"/>
              <a:gd name="connsiteX58" fmla="*/ 2939 w 10000"/>
              <a:gd name="connsiteY58" fmla="*/ 5060 h 10000"/>
              <a:gd name="connsiteX59" fmla="*/ 4977 w 10000"/>
              <a:gd name="connsiteY59" fmla="*/ 7562 h 10000"/>
              <a:gd name="connsiteX60" fmla="*/ 4977 w 10000"/>
              <a:gd name="connsiteY60" fmla="*/ 7562 h 10000"/>
              <a:gd name="connsiteX61" fmla="*/ 4977 w 10000"/>
              <a:gd name="connsiteY61" fmla="*/ 7257 h 10000"/>
              <a:gd name="connsiteX62" fmla="*/ 5026 w 10000"/>
              <a:gd name="connsiteY62" fmla="*/ 7196 h 10000"/>
              <a:gd name="connsiteX63" fmla="*/ 5922 w 10000"/>
              <a:gd name="connsiteY63" fmla="*/ 6524 h 10000"/>
              <a:gd name="connsiteX64" fmla="*/ 5973 w 10000"/>
              <a:gd name="connsiteY64" fmla="*/ 6584 h 10000"/>
              <a:gd name="connsiteX65" fmla="*/ 5973 w 10000"/>
              <a:gd name="connsiteY65" fmla="*/ 6893 h 10000"/>
              <a:gd name="connsiteX66" fmla="*/ 5922 w 10000"/>
              <a:gd name="connsiteY66" fmla="*/ 6952 h 10000"/>
              <a:gd name="connsiteX67" fmla="*/ 5276 w 10000"/>
              <a:gd name="connsiteY67" fmla="*/ 7440 h 10000"/>
              <a:gd name="connsiteX68" fmla="*/ 5922 w 10000"/>
              <a:gd name="connsiteY68" fmla="*/ 7868 h 10000"/>
              <a:gd name="connsiteX69" fmla="*/ 5973 w 10000"/>
              <a:gd name="connsiteY69" fmla="*/ 7929 h 10000"/>
              <a:gd name="connsiteX70" fmla="*/ 5973 w 10000"/>
              <a:gd name="connsiteY70" fmla="*/ 8232 h 10000"/>
              <a:gd name="connsiteX71" fmla="*/ 5922 w 10000"/>
              <a:gd name="connsiteY71" fmla="*/ 8232 h 10000"/>
              <a:gd name="connsiteX72" fmla="*/ 5026 w 10000"/>
              <a:gd name="connsiteY72" fmla="*/ 7624 h 10000"/>
              <a:gd name="connsiteX73" fmla="*/ 4977 w 10000"/>
              <a:gd name="connsiteY73" fmla="*/ 7562 h 10000"/>
              <a:gd name="connsiteX74" fmla="*/ 7315 w 10000"/>
              <a:gd name="connsiteY74" fmla="*/ 8232 h 10000"/>
              <a:gd name="connsiteX75" fmla="*/ 7315 w 10000"/>
              <a:gd name="connsiteY75" fmla="*/ 8232 h 10000"/>
              <a:gd name="connsiteX76" fmla="*/ 7315 w 10000"/>
              <a:gd name="connsiteY76" fmla="*/ 7929 h 10000"/>
              <a:gd name="connsiteX77" fmla="*/ 7362 w 10000"/>
              <a:gd name="connsiteY77" fmla="*/ 7868 h 10000"/>
              <a:gd name="connsiteX78" fmla="*/ 8010 w 10000"/>
              <a:gd name="connsiteY78" fmla="*/ 7380 h 10000"/>
              <a:gd name="connsiteX79" fmla="*/ 7362 w 10000"/>
              <a:gd name="connsiteY79" fmla="*/ 6952 h 10000"/>
              <a:gd name="connsiteX80" fmla="*/ 7315 w 10000"/>
              <a:gd name="connsiteY80" fmla="*/ 6828 h 10000"/>
              <a:gd name="connsiteX81" fmla="*/ 7315 w 10000"/>
              <a:gd name="connsiteY81" fmla="*/ 6584 h 10000"/>
              <a:gd name="connsiteX82" fmla="*/ 7362 w 10000"/>
              <a:gd name="connsiteY82" fmla="*/ 6524 h 10000"/>
              <a:gd name="connsiteX83" fmla="*/ 8260 w 10000"/>
              <a:gd name="connsiteY83" fmla="*/ 7196 h 10000"/>
              <a:gd name="connsiteX84" fmla="*/ 8310 w 10000"/>
              <a:gd name="connsiteY84" fmla="*/ 7257 h 10000"/>
              <a:gd name="connsiteX85" fmla="*/ 8310 w 10000"/>
              <a:gd name="connsiteY85" fmla="*/ 7562 h 10000"/>
              <a:gd name="connsiteX86" fmla="*/ 8260 w 10000"/>
              <a:gd name="connsiteY86" fmla="*/ 7624 h 10000"/>
              <a:gd name="connsiteX87" fmla="*/ 7362 w 10000"/>
              <a:gd name="connsiteY87" fmla="*/ 8232 h 10000"/>
              <a:gd name="connsiteX88" fmla="*/ 7315 w 10000"/>
              <a:gd name="connsiteY88" fmla="*/ 8232 h 10000"/>
              <a:gd name="connsiteX89" fmla="*/ 6270 w 10000"/>
              <a:gd name="connsiteY89" fmla="*/ 8232 h 10000"/>
              <a:gd name="connsiteX90" fmla="*/ 6270 w 10000"/>
              <a:gd name="connsiteY90" fmla="*/ 8232 h 10000"/>
              <a:gd name="connsiteX91" fmla="*/ 6766 w 10000"/>
              <a:gd name="connsiteY91" fmla="*/ 6584 h 10000"/>
              <a:gd name="connsiteX92" fmla="*/ 6815 w 10000"/>
              <a:gd name="connsiteY92" fmla="*/ 6524 h 10000"/>
              <a:gd name="connsiteX93" fmla="*/ 7015 w 10000"/>
              <a:gd name="connsiteY93" fmla="*/ 6524 h 10000"/>
              <a:gd name="connsiteX94" fmla="*/ 7015 w 10000"/>
              <a:gd name="connsiteY94" fmla="*/ 6584 h 10000"/>
              <a:gd name="connsiteX95" fmla="*/ 6518 w 10000"/>
              <a:gd name="connsiteY95" fmla="*/ 8232 h 10000"/>
              <a:gd name="connsiteX96" fmla="*/ 6467 w 10000"/>
              <a:gd name="connsiteY96" fmla="*/ 8293 h 10000"/>
              <a:gd name="connsiteX97" fmla="*/ 6270 w 10000"/>
              <a:gd name="connsiteY97" fmla="*/ 8293 h 10000"/>
              <a:gd name="connsiteX98" fmla="*/ 6270 w 10000"/>
              <a:gd name="connsiteY98" fmla="*/ 8232 h 10000"/>
              <a:gd name="connsiteX99" fmla="*/ 3135 w 10000"/>
              <a:gd name="connsiteY99" fmla="*/ 5488 h 10000"/>
              <a:gd name="connsiteX100" fmla="*/ 3135 w 10000"/>
              <a:gd name="connsiteY100" fmla="*/ 5488 h 10000"/>
              <a:gd name="connsiteX101" fmla="*/ 4181 w 10000"/>
              <a:gd name="connsiteY101" fmla="*/ 5488 h 10000"/>
              <a:gd name="connsiteX102" fmla="*/ 4181 w 10000"/>
              <a:gd name="connsiteY102" fmla="*/ 5792 h 10000"/>
              <a:gd name="connsiteX103" fmla="*/ 3135 w 10000"/>
              <a:gd name="connsiteY103" fmla="*/ 5792 h 10000"/>
              <a:gd name="connsiteX104" fmla="*/ 3135 w 10000"/>
              <a:gd name="connsiteY104" fmla="*/ 5488 h 10000"/>
              <a:gd name="connsiteX105" fmla="*/ 3484 w 10000"/>
              <a:gd name="connsiteY105" fmla="*/ 9025 h 10000"/>
              <a:gd name="connsiteX106" fmla="*/ 3484 w 10000"/>
              <a:gd name="connsiteY106" fmla="*/ 9025 h 10000"/>
              <a:gd name="connsiteX107" fmla="*/ 4181 w 10000"/>
              <a:gd name="connsiteY107" fmla="*/ 9025 h 10000"/>
              <a:gd name="connsiteX108" fmla="*/ 4181 w 10000"/>
              <a:gd name="connsiteY108" fmla="*/ 9331 h 10000"/>
              <a:gd name="connsiteX109" fmla="*/ 3484 w 10000"/>
              <a:gd name="connsiteY109" fmla="*/ 9331 h 10000"/>
              <a:gd name="connsiteX110" fmla="*/ 3484 w 10000"/>
              <a:gd name="connsiteY110" fmla="*/ 9025 h 10000"/>
              <a:gd name="connsiteX111" fmla="*/ 3484 w 10000"/>
              <a:gd name="connsiteY111" fmla="*/ 6220 h 10000"/>
              <a:gd name="connsiteX112" fmla="*/ 3484 w 10000"/>
              <a:gd name="connsiteY112" fmla="*/ 6220 h 10000"/>
              <a:gd name="connsiteX113" fmla="*/ 4181 w 10000"/>
              <a:gd name="connsiteY113" fmla="*/ 6220 h 10000"/>
              <a:gd name="connsiteX114" fmla="*/ 4181 w 10000"/>
              <a:gd name="connsiteY114" fmla="*/ 6463 h 10000"/>
              <a:gd name="connsiteX115" fmla="*/ 3484 w 10000"/>
              <a:gd name="connsiteY115" fmla="*/ 6463 h 10000"/>
              <a:gd name="connsiteX116" fmla="*/ 3484 w 10000"/>
              <a:gd name="connsiteY116" fmla="*/ 6220 h 10000"/>
              <a:gd name="connsiteX117" fmla="*/ 3484 w 10000"/>
              <a:gd name="connsiteY117" fmla="*/ 6893 h 10000"/>
              <a:gd name="connsiteX118" fmla="*/ 3484 w 10000"/>
              <a:gd name="connsiteY118" fmla="*/ 6893 h 10000"/>
              <a:gd name="connsiteX119" fmla="*/ 4181 w 10000"/>
              <a:gd name="connsiteY119" fmla="*/ 6893 h 10000"/>
              <a:gd name="connsiteX120" fmla="*/ 4181 w 10000"/>
              <a:gd name="connsiteY120" fmla="*/ 7196 h 10000"/>
              <a:gd name="connsiteX121" fmla="*/ 3484 w 10000"/>
              <a:gd name="connsiteY121" fmla="*/ 7196 h 10000"/>
              <a:gd name="connsiteX122" fmla="*/ 3484 w 10000"/>
              <a:gd name="connsiteY122" fmla="*/ 6893 h 10000"/>
              <a:gd name="connsiteX123" fmla="*/ 3135 w 10000"/>
              <a:gd name="connsiteY123" fmla="*/ 7624 h 10000"/>
              <a:gd name="connsiteX124" fmla="*/ 3135 w 10000"/>
              <a:gd name="connsiteY124" fmla="*/ 7624 h 10000"/>
              <a:gd name="connsiteX125" fmla="*/ 4181 w 10000"/>
              <a:gd name="connsiteY125" fmla="*/ 7624 h 10000"/>
              <a:gd name="connsiteX126" fmla="*/ 4181 w 10000"/>
              <a:gd name="connsiteY126" fmla="*/ 7868 h 10000"/>
              <a:gd name="connsiteX127" fmla="*/ 3135 w 10000"/>
              <a:gd name="connsiteY127" fmla="*/ 7868 h 10000"/>
              <a:gd name="connsiteX128" fmla="*/ 3135 w 10000"/>
              <a:gd name="connsiteY128" fmla="*/ 7624 h 10000"/>
              <a:gd name="connsiteX129" fmla="*/ 3484 w 10000"/>
              <a:gd name="connsiteY129" fmla="*/ 8293 h 10000"/>
              <a:gd name="connsiteX130" fmla="*/ 3484 w 10000"/>
              <a:gd name="connsiteY130" fmla="*/ 8293 h 10000"/>
              <a:gd name="connsiteX131" fmla="*/ 4181 w 10000"/>
              <a:gd name="connsiteY131" fmla="*/ 8293 h 10000"/>
              <a:gd name="connsiteX132" fmla="*/ 4181 w 10000"/>
              <a:gd name="connsiteY132" fmla="*/ 8599 h 10000"/>
              <a:gd name="connsiteX133" fmla="*/ 3484 w 10000"/>
              <a:gd name="connsiteY133" fmla="*/ 8599 h 10000"/>
              <a:gd name="connsiteX134" fmla="*/ 3484 w 10000"/>
              <a:gd name="connsiteY134" fmla="*/ 8293 h 10000"/>
              <a:gd name="connsiteX0" fmla="*/ 2590 w 10000"/>
              <a:gd name="connsiteY0" fmla="*/ 733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8655 w 10000"/>
              <a:gd name="connsiteY28" fmla="*/ 5060 h 10000"/>
              <a:gd name="connsiteX29" fmla="*/ 8655 w 10000"/>
              <a:gd name="connsiteY29" fmla="*/ 5060 h 10000"/>
              <a:gd name="connsiteX30" fmla="*/ 8655 w 10000"/>
              <a:gd name="connsiteY30" fmla="*/ 9696 h 10000"/>
              <a:gd name="connsiteX31" fmla="*/ 4629 w 10000"/>
              <a:gd name="connsiteY31" fmla="*/ 9696 h 10000"/>
              <a:gd name="connsiteX32" fmla="*/ 4629 w 10000"/>
              <a:gd name="connsiteY32" fmla="*/ 5060 h 10000"/>
              <a:gd name="connsiteX33" fmla="*/ 8655 w 10000"/>
              <a:gd name="connsiteY33" fmla="*/ 5060 h 10000"/>
              <a:gd name="connsiteX34" fmla="*/ 4082 w 10000"/>
              <a:gd name="connsiteY34" fmla="*/ 2441 h 10000"/>
              <a:gd name="connsiteX35" fmla="*/ 4082 w 10000"/>
              <a:gd name="connsiteY35" fmla="*/ 2441 h 10000"/>
              <a:gd name="connsiteX36" fmla="*/ 4429 w 10000"/>
              <a:gd name="connsiteY36" fmla="*/ 2441 h 10000"/>
              <a:gd name="connsiteX37" fmla="*/ 4429 w 10000"/>
              <a:gd name="connsiteY37" fmla="*/ 2867 h 10000"/>
              <a:gd name="connsiteX38" fmla="*/ 4082 w 10000"/>
              <a:gd name="connsiteY38" fmla="*/ 2867 h 10000"/>
              <a:gd name="connsiteX39" fmla="*/ 4082 w 10000"/>
              <a:gd name="connsiteY39" fmla="*/ 2441 h 10000"/>
              <a:gd name="connsiteX40" fmla="*/ 4082 w 10000"/>
              <a:gd name="connsiteY40" fmla="*/ 3111 h 10000"/>
              <a:gd name="connsiteX41" fmla="*/ 4082 w 10000"/>
              <a:gd name="connsiteY41" fmla="*/ 3111 h 10000"/>
              <a:gd name="connsiteX42" fmla="*/ 5575 w 10000"/>
              <a:gd name="connsiteY42" fmla="*/ 3111 h 10000"/>
              <a:gd name="connsiteX43" fmla="*/ 5575 w 10000"/>
              <a:gd name="connsiteY43" fmla="*/ 4085 h 10000"/>
              <a:gd name="connsiteX44" fmla="*/ 4082 w 10000"/>
              <a:gd name="connsiteY44" fmla="*/ 4085 h 10000"/>
              <a:gd name="connsiteX45" fmla="*/ 4082 w 10000"/>
              <a:gd name="connsiteY45" fmla="*/ 3111 h 10000"/>
              <a:gd name="connsiteX46" fmla="*/ 2939 w 10000"/>
              <a:gd name="connsiteY46" fmla="*/ 4390 h 10000"/>
              <a:gd name="connsiteX47" fmla="*/ 2939 w 10000"/>
              <a:gd name="connsiteY47" fmla="*/ 4390 h 10000"/>
              <a:gd name="connsiteX48" fmla="*/ 3286 w 10000"/>
              <a:gd name="connsiteY48" fmla="*/ 4390 h 10000"/>
              <a:gd name="connsiteX49" fmla="*/ 3286 w 10000"/>
              <a:gd name="connsiteY49" fmla="*/ 4817 h 10000"/>
              <a:gd name="connsiteX50" fmla="*/ 2939 w 10000"/>
              <a:gd name="connsiteY50" fmla="*/ 4817 h 10000"/>
              <a:gd name="connsiteX51" fmla="*/ 2939 w 10000"/>
              <a:gd name="connsiteY51" fmla="*/ 4390 h 10000"/>
              <a:gd name="connsiteX52" fmla="*/ 2939 w 10000"/>
              <a:gd name="connsiteY52" fmla="*/ 5060 h 10000"/>
              <a:gd name="connsiteX53" fmla="*/ 2939 w 10000"/>
              <a:gd name="connsiteY53" fmla="*/ 5060 h 10000"/>
              <a:gd name="connsiteX54" fmla="*/ 4429 w 10000"/>
              <a:gd name="connsiteY54" fmla="*/ 5060 h 10000"/>
              <a:gd name="connsiteX55" fmla="*/ 4429 w 10000"/>
              <a:gd name="connsiteY55" fmla="*/ 9696 h 10000"/>
              <a:gd name="connsiteX56" fmla="*/ 2939 w 10000"/>
              <a:gd name="connsiteY56" fmla="*/ 9696 h 10000"/>
              <a:gd name="connsiteX57" fmla="*/ 2939 w 10000"/>
              <a:gd name="connsiteY57" fmla="*/ 5060 h 10000"/>
              <a:gd name="connsiteX58" fmla="*/ 4977 w 10000"/>
              <a:gd name="connsiteY58" fmla="*/ 7562 h 10000"/>
              <a:gd name="connsiteX59" fmla="*/ 4977 w 10000"/>
              <a:gd name="connsiteY59" fmla="*/ 7562 h 10000"/>
              <a:gd name="connsiteX60" fmla="*/ 4977 w 10000"/>
              <a:gd name="connsiteY60" fmla="*/ 7257 h 10000"/>
              <a:gd name="connsiteX61" fmla="*/ 5026 w 10000"/>
              <a:gd name="connsiteY61" fmla="*/ 7196 h 10000"/>
              <a:gd name="connsiteX62" fmla="*/ 5922 w 10000"/>
              <a:gd name="connsiteY62" fmla="*/ 6524 h 10000"/>
              <a:gd name="connsiteX63" fmla="*/ 5973 w 10000"/>
              <a:gd name="connsiteY63" fmla="*/ 6584 h 10000"/>
              <a:gd name="connsiteX64" fmla="*/ 5973 w 10000"/>
              <a:gd name="connsiteY64" fmla="*/ 6893 h 10000"/>
              <a:gd name="connsiteX65" fmla="*/ 5922 w 10000"/>
              <a:gd name="connsiteY65" fmla="*/ 6952 h 10000"/>
              <a:gd name="connsiteX66" fmla="*/ 5276 w 10000"/>
              <a:gd name="connsiteY66" fmla="*/ 7440 h 10000"/>
              <a:gd name="connsiteX67" fmla="*/ 5922 w 10000"/>
              <a:gd name="connsiteY67" fmla="*/ 7868 h 10000"/>
              <a:gd name="connsiteX68" fmla="*/ 5973 w 10000"/>
              <a:gd name="connsiteY68" fmla="*/ 7929 h 10000"/>
              <a:gd name="connsiteX69" fmla="*/ 5973 w 10000"/>
              <a:gd name="connsiteY69" fmla="*/ 8232 h 10000"/>
              <a:gd name="connsiteX70" fmla="*/ 5922 w 10000"/>
              <a:gd name="connsiteY70" fmla="*/ 8232 h 10000"/>
              <a:gd name="connsiteX71" fmla="*/ 5026 w 10000"/>
              <a:gd name="connsiteY71" fmla="*/ 7624 h 10000"/>
              <a:gd name="connsiteX72" fmla="*/ 4977 w 10000"/>
              <a:gd name="connsiteY72" fmla="*/ 7562 h 10000"/>
              <a:gd name="connsiteX73" fmla="*/ 7315 w 10000"/>
              <a:gd name="connsiteY73" fmla="*/ 8232 h 10000"/>
              <a:gd name="connsiteX74" fmla="*/ 7315 w 10000"/>
              <a:gd name="connsiteY74" fmla="*/ 8232 h 10000"/>
              <a:gd name="connsiteX75" fmla="*/ 7315 w 10000"/>
              <a:gd name="connsiteY75" fmla="*/ 7929 h 10000"/>
              <a:gd name="connsiteX76" fmla="*/ 7362 w 10000"/>
              <a:gd name="connsiteY76" fmla="*/ 7868 h 10000"/>
              <a:gd name="connsiteX77" fmla="*/ 8010 w 10000"/>
              <a:gd name="connsiteY77" fmla="*/ 7380 h 10000"/>
              <a:gd name="connsiteX78" fmla="*/ 7362 w 10000"/>
              <a:gd name="connsiteY78" fmla="*/ 6952 h 10000"/>
              <a:gd name="connsiteX79" fmla="*/ 7315 w 10000"/>
              <a:gd name="connsiteY79" fmla="*/ 6828 h 10000"/>
              <a:gd name="connsiteX80" fmla="*/ 7315 w 10000"/>
              <a:gd name="connsiteY80" fmla="*/ 6584 h 10000"/>
              <a:gd name="connsiteX81" fmla="*/ 7362 w 10000"/>
              <a:gd name="connsiteY81" fmla="*/ 6524 h 10000"/>
              <a:gd name="connsiteX82" fmla="*/ 8260 w 10000"/>
              <a:gd name="connsiteY82" fmla="*/ 7196 h 10000"/>
              <a:gd name="connsiteX83" fmla="*/ 8310 w 10000"/>
              <a:gd name="connsiteY83" fmla="*/ 7257 h 10000"/>
              <a:gd name="connsiteX84" fmla="*/ 8310 w 10000"/>
              <a:gd name="connsiteY84" fmla="*/ 7562 h 10000"/>
              <a:gd name="connsiteX85" fmla="*/ 8260 w 10000"/>
              <a:gd name="connsiteY85" fmla="*/ 7624 h 10000"/>
              <a:gd name="connsiteX86" fmla="*/ 7362 w 10000"/>
              <a:gd name="connsiteY86" fmla="*/ 8232 h 10000"/>
              <a:gd name="connsiteX87" fmla="*/ 7315 w 10000"/>
              <a:gd name="connsiteY87" fmla="*/ 8232 h 10000"/>
              <a:gd name="connsiteX88" fmla="*/ 6270 w 10000"/>
              <a:gd name="connsiteY88" fmla="*/ 8232 h 10000"/>
              <a:gd name="connsiteX89" fmla="*/ 6270 w 10000"/>
              <a:gd name="connsiteY89" fmla="*/ 8232 h 10000"/>
              <a:gd name="connsiteX90" fmla="*/ 6766 w 10000"/>
              <a:gd name="connsiteY90" fmla="*/ 6584 h 10000"/>
              <a:gd name="connsiteX91" fmla="*/ 6815 w 10000"/>
              <a:gd name="connsiteY91" fmla="*/ 6524 h 10000"/>
              <a:gd name="connsiteX92" fmla="*/ 7015 w 10000"/>
              <a:gd name="connsiteY92" fmla="*/ 6524 h 10000"/>
              <a:gd name="connsiteX93" fmla="*/ 7015 w 10000"/>
              <a:gd name="connsiteY93" fmla="*/ 6584 h 10000"/>
              <a:gd name="connsiteX94" fmla="*/ 6518 w 10000"/>
              <a:gd name="connsiteY94" fmla="*/ 8232 h 10000"/>
              <a:gd name="connsiteX95" fmla="*/ 6467 w 10000"/>
              <a:gd name="connsiteY95" fmla="*/ 8293 h 10000"/>
              <a:gd name="connsiteX96" fmla="*/ 6270 w 10000"/>
              <a:gd name="connsiteY96" fmla="*/ 8293 h 10000"/>
              <a:gd name="connsiteX97" fmla="*/ 6270 w 10000"/>
              <a:gd name="connsiteY97" fmla="*/ 8232 h 10000"/>
              <a:gd name="connsiteX98" fmla="*/ 3135 w 10000"/>
              <a:gd name="connsiteY98" fmla="*/ 5488 h 10000"/>
              <a:gd name="connsiteX99" fmla="*/ 3135 w 10000"/>
              <a:gd name="connsiteY99" fmla="*/ 5488 h 10000"/>
              <a:gd name="connsiteX100" fmla="*/ 4181 w 10000"/>
              <a:gd name="connsiteY100" fmla="*/ 5488 h 10000"/>
              <a:gd name="connsiteX101" fmla="*/ 4181 w 10000"/>
              <a:gd name="connsiteY101" fmla="*/ 5792 h 10000"/>
              <a:gd name="connsiteX102" fmla="*/ 3135 w 10000"/>
              <a:gd name="connsiteY102" fmla="*/ 5792 h 10000"/>
              <a:gd name="connsiteX103" fmla="*/ 3135 w 10000"/>
              <a:gd name="connsiteY103" fmla="*/ 5488 h 10000"/>
              <a:gd name="connsiteX104" fmla="*/ 3484 w 10000"/>
              <a:gd name="connsiteY104" fmla="*/ 9025 h 10000"/>
              <a:gd name="connsiteX105" fmla="*/ 3484 w 10000"/>
              <a:gd name="connsiteY105" fmla="*/ 9025 h 10000"/>
              <a:gd name="connsiteX106" fmla="*/ 4181 w 10000"/>
              <a:gd name="connsiteY106" fmla="*/ 9025 h 10000"/>
              <a:gd name="connsiteX107" fmla="*/ 4181 w 10000"/>
              <a:gd name="connsiteY107" fmla="*/ 9331 h 10000"/>
              <a:gd name="connsiteX108" fmla="*/ 3484 w 10000"/>
              <a:gd name="connsiteY108" fmla="*/ 9331 h 10000"/>
              <a:gd name="connsiteX109" fmla="*/ 3484 w 10000"/>
              <a:gd name="connsiteY109" fmla="*/ 9025 h 10000"/>
              <a:gd name="connsiteX110" fmla="*/ 3484 w 10000"/>
              <a:gd name="connsiteY110" fmla="*/ 6220 h 10000"/>
              <a:gd name="connsiteX111" fmla="*/ 3484 w 10000"/>
              <a:gd name="connsiteY111" fmla="*/ 6220 h 10000"/>
              <a:gd name="connsiteX112" fmla="*/ 4181 w 10000"/>
              <a:gd name="connsiteY112" fmla="*/ 6220 h 10000"/>
              <a:gd name="connsiteX113" fmla="*/ 4181 w 10000"/>
              <a:gd name="connsiteY113" fmla="*/ 6463 h 10000"/>
              <a:gd name="connsiteX114" fmla="*/ 3484 w 10000"/>
              <a:gd name="connsiteY114" fmla="*/ 6463 h 10000"/>
              <a:gd name="connsiteX115" fmla="*/ 3484 w 10000"/>
              <a:gd name="connsiteY115" fmla="*/ 6220 h 10000"/>
              <a:gd name="connsiteX116" fmla="*/ 3484 w 10000"/>
              <a:gd name="connsiteY116" fmla="*/ 6893 h 10000"/>
              <a:gd name="connsiteX117" fmla="*/ 3484 w 10000"/>
              <a:gd name="connsiteY117" fmla="*/ 6893 h 10000"/>
              <a:gd name="connsiteX118" fmla="*/ 4181 w 10000"/>
              <a:gd name="connsiteY118" fmla="*/ 6893 h 10000"/>
              <a:gd name="connsiteX119" fmla="*/ 4181 w 10000"/>
              <a:gd name="connsiteY119" fmla="*/ 7196 h 10000"/>
              <a:gd name="connsiteX120" fmla="*/ 3484 w 10000"/>
              <a:gd name="connsiteY120" fmla="*/ 7196 h 10000"/>
              <a:gd name="connsiteX121" fmla="*/ 3484 w 10000"/>
              <a:gd name="connsiteY121" fmla="*/ 6893 h 10000"/>
              <a:gd name="connsiteX122" fmla="*/ 3135 w 10000"/>
              <a:gd name="connsiteY122" fmla="*/ 7624 h 10000"/>
              <a:gd name="connsiteX123" fmla="*/ 3135 w 10000"/>
              <a:gd name="connsiteY123" fmla="*/ 7624 h 10000"/>
              <a:gd name="connsiteX124" fmla="*/ 4181 w 10000"/>
              <a:gd name="connsiteY124" fmla="*/ 7624 h 10000"/>
              <a:gd name="connsiteX125" fmla="*/ 4181 w 10000"/>
              <a:gd name="connsiteY125" fmla="*/ 7868 h 10000"/>
              <a:gd name="connsiteX126" fmla="*/ 3135 w 10000"/>
              <a:gd name="connsiteY126" fmla="*/ 7868 h 10000"/>
              <a:gd name="connsiteX127" fmla="*/ 3135 w 10000"/>
              <a:gd name="connsiteY127" fmla="*/ 7624 h 10000"/>
              <a:gd name="connsiteX128" fmla="*/ 3484 w 10000"/>
              <a:gd name="connsiteY128" fmla="*/ 8293 h 10000"/>
              <a:gd name="connsiteX129" fmla="*/ 3484 w 10000"/>
              <a:gd name="connsiteY129" fmla="*/ 8293 h 10000"/>
              <a:gd name="connsiteX130" fmla="*/ 4181 w 10000"/>
              <a:gd name="connsiteY130" fmla="*/ 8293 h 10000"/>
              <a:gd name="connsiteX131" fmla="*/ 4181 w 10000"/>
              <a:gd name="connsiteY131" fmla="*/ 8599 h 10000"/>
              <a:gd name="connsiteX132" fmla="*/ 3484 w 10000"/>
              <a:gd name="connsiteY132" fmla="*/ 8599 h 10000"/>
              <a:gd name="connsiteX133" fmla="*/ 3484 w 10000"/>
              <a:gd name="connsiteY133" fmla="*/ 8293 h 10000"/>
              <a:gd name="connsiteX0" fmla="*/ 600 w 10000"/>
              <a:gd name="connsiteY0" fmla="*/ 3234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8655 w 10000"/>
              <a:gd name="connsiteY27" fmla="*/ 5060 h 10000"/>
              <a:gd name="connsiteX28" fmla="*/ 8655 w 10000"/>
              <a:gd name="connsiteY28" fmla="*/ 5060 h 10000"/>
              <a:gd name="connsiteX29" fmla="*/ 8655 w 10000"/>
              <a:gd name="connsiteY29" fmla="*/ 9696 h 10000"/>
              <a:gd name="connsiteX30" fmla="*/ 4629 w 10000"/>
              <a:gd name="connsiteY30" fmla="*/ 9696 h 10000"/>
              <a:gd name="connsiteX31" fmla="*/ 4629 w 10000"/>
              <a:gd name="connsiteY31" fmla="*/ 5060 h 10000"/>
              <a:gd name="connsiteX32" fmla="*/ 8655 w 10000"/>
              <a:gd name="connsiteY32" fmla="*/ 5060 h 10000"/>
              <a:gd name="connsiteX33" fmla="*/ 4082 w 10000"/>
              <a:gd name="connsiteY33" fmla="*/ 2441 h 10000"/>
              <a:gd name="connsiteX34" fmla="*/ 4082 w 10000"/>
              <a:gd name="connsiteY34" fmla="*/ 2441 h 10000"/>
              <a:gd name="connsiteX35" fmla="*/ 4429 w 10000"/>
              <a:gd name="connsiteY35" fmla="*/ 2441 h 10000"/>
              <a:gd name="connsiteX36" fmla="*/ 4429 w 10000"/>
              <a:gd name="connsiteY36" fmla="*/ 2867 h 10000"/>
              <a:gd name="connsiteX37" fmla="*/ 4082 w 10000"/>
              <a:gd name="connsiteY37" fmla="*/ 2867 h 10000"/>
              <a:gd name="connsiteX38" fmla="*/ 4082 w 10000"/>
              <a:gd name="connsiteY38" fmla="*/ 2441 h 10000"/>
              <a:gd name="connsiteX39" fmla="*/ 4082 w 10000"/>
              <a:gd name="connsiteY39" fmla="*/ 3111 h 10000"/>
              <a:gd name="connsiteX40" fmla="*/ 4082 w 10000"/>
              <a:gd name="connsiteY40" fmla="*/ 3111 h 10000"/>
              <a:gd name="connsiteX41" fmla="*/ 5575 w 10000"/>
              <a:gd name="connsiteY41" fmla="*/ 3111 h 10000"/>
              <a:gd name="connsiteX42" fmla="*/ 5575 w 10000"/>
              <a:gd name="connsiteY42" fmla="*/ 4085 h 10000"/>
              <a:gd name="connsiteX43" fmla="*/ 4082 w 10000"/>
              <a:gd name="connsiteY43" fmla="*/ 4085 h 10000"/>
              <a:gd name="connsiteX44" fmla="*/ 4082 w 10000"/>
              <a:gd name="connsiteY44" fmla="*/ 3111 h 10000"/>
              <a:gd name="connsiteX45" fmla="*/ 2939 w 10000"/>
              <a:gd name="connsiteY45" fmla="*/ 4390 h 10000"/>
              <a:gd name="connsiteX46" fmla="*/ 2939 w 10000"/>
              <a:gd name="connsiteY46" fmla="*/ 4390 h 10000"/>
              <a:gd name="connsiteX47" fmla="*/ 3286 w 10000"/>
              <a:gd name="connsiteY47" fmla="*/ 4390 h 10000"/>
              <a:gd name="connsiteX48" fmla="*/ 3286 w 10000"/>
              <a:gd name="connsiteY48" fmla="*/ 4817 h 10000"/>
              <a:gd name="connsiteX49" fmla="*/ 2939 w 10000"/>
              <a:gd name="connsiteY49" fmla="*/ 4817 h 10000"/>
              <a:gd name="connsiteX50" fmla="*/ 2939 w 10000"/>
              <a:gd name="connsiteY50" fmla="*/ 4390 h 10000"/>
              <a:gd name="connsiteX51" fmla="*/ 2939 w 10000"/>
              <a:gd name="connsiteY51" fmla="*/ 5060 h 10000"/>
              <a:gd name="connsiteX52" fmla="*/ 2939 w 10000"/>
              <a:gd name="connsiteY52" fmla="*/ 5060 h 10000"/>
              <a:gd name="connsiteX53" fmla="*/ 4429 w 10000"/>
              <a:gd name="connsiteY53" fmla="*/ 5060 h 10000"/>
              <a:gd name="connsiteX54" fmla="*/ 4429 w 10000"/>
              <a:gd name="connsiteY54" fmla="*/ 9696 h 10000"/>
              <a:gd name="connsiteX55" fmla="*/ 2939 w 10000"/>
              <a:gd name="connsiteY55" fmla="*/ 9696 h 10000"/>
              <a:gd name="connsiteX56" fmla="*/ 2939 w 10000"/>
              <a:gd name="connsiteY56" fmla="*/ 5060 h 10000"/>
              <a:gd name="connsiteX57" fmla="*/ 4977 w 10000"/>
              <a:gd name="connsiteY57" fmla="*/ 7562 h 10000"/>
              <a:gd name="connsiteX58" fmla="*/ 4977 w 10000"/>
              <a:gd name="connsiteY58" fmla="*/ 7562 h 10000"/>
              <a:gd name="connsiteX59" fmla="*/ 4977 w 10000"/>
              <a:gd name="connsiteY59" fmla="*/ 7257 h 10000"/>
              <a:gd name="connsiteX60" fmla="*/ 5026 w 10000"/>
              <a:gd name="connsiteY60" fmla="*/ 7196 h 10000"/>
              <a:gd name="connsiteX61" fmla="*/ 5922 w 10000"/>
              <a:gd name="connsiteY61" fmla="*/ 6524 h 10000"/>
              <a:gd name="connsiteX62" fmla="*/ 5973 w 10000"/>
              <a:gd name="connsiteY62" fmla="*/ 6584 h 10000"/>
              <a:gd name="connsiteX63" fmla="*/ 5973 w 10000"/>
              <a:gd name="connsiteY63" fmla="*/ 6893 h 10000"/>
              <a:gd name="connsiteX64" fmla="*/ 5922 w 10000"/>
              <a:gd name="connsiteY64" fmla="*/ 6952 h 10000"/>
              <a:gd name="connsiteX65" fmla="*/ 5276 w 10000"/>
              <a:gd name="connsiteY65" fmla="*/ 7440 h 10000"/>
              <a:gd name="connsiteX66" fmla="*/ 5922 w 10000"/>
              <a:gd name="connsiteY66" fmla="*/ 7868 h 10000"/>
              <a:gd name="connsiteX67" fmla="*/ 5973 w 10000"/>
              <a:gd name="connsiteY67" fmla="*/ 7929 h 10000"/>
              <a:gd name="connsiteX68" fmla="*/ 5973 w 10000"/>
              <a:gd name="connsiteY68" fmla="*/ 8232 h 10000"/>
              <a:gd name="connsiteX69" fmla="*/ 5922 w 10000"/>
              <a:gd name="connsiteY69" fmla="*/ 8232 h 10000"/>
              <a:gd name="connsiteX70" fmla="*/ 5026 w 10000"/>
              <a:gd name="connsiteY70" fmla="*/ 7624 h 10000"/>
              <a:gd name="connsiteX71" fmla="*/ 4977 w 10000"/>
              <a:gd name="connsiteY71" fmla="*/ 7562 h 10000"/>
              <a:gd name="connsiteX72" fmla="*/ 7315 w 10000"/>
              <a:gd name="connsiteY72" fmla="*/ 8232 h 10000"/>
              <a:gd name="connsiteX73" fmla="*/ 7315 w 10000"/>
              <a:gd name="connsiteY73" fmla="*/ 8232 h 10000"/>
              <a:gd name="connsiteX74" fmla="*/ 7315 w 10000"/>
              <a:gd name="connsiteY74" fmla="*/ 7929 h 10000"/>
              <a:gd name="connsiteX75" fmla="*/ 7362 w 10000"/>
              <a:gd name="connsiteY75" fmla="*/ 7868 h 10000"/>
              <a:gd name="connsiteX76" fmla="*/ 8010 w 10000"/>
              <a:gd name="connsiteY76" fmla="*/ 7380 h 10000"/>
              <a:gd name="connsiteX77" fmla="*/ 7362 w 10000"/>
              <a:gd name="connsiteY77" fmla="*/ 6952 h 10000"/>
              <a:gd name="connsiteX78" fmla="*/ 7315 w 10000"/>
              <a:gd name="connsiteY78" fmla="*/ 6828 h 10000"/>
              <a:gd name="connsiteX79" fmla="*/ 7315 w 10000"/>
              <a:gd name="connsiteY79" fmla="*/ 6584 h 10000"/>
              <a:gd name="connsiteX80" fmla="*/ 7362 w 10000"/>
              <a:gd name="connsiteY80" fmla="*/ 6524 h 10000"/>
              <a:gd name="connsiteX81" fmla="*/ 8260 w 10000"/>
              <a:gd name="connsiteY81" fmla="*/ 7196 h 10000"/>
              <a:gd name="connsiteX82" fmla="*/ 8310 w 10000"/>
              <a:gd name="connsiteY82" fmla="*/ 7257 h 10000"/>
              <a:gd name="connsiteX83" fmla="*/ 8310 w 10000"/>
              <a:gd name="connsiteY83" fmla="*/ 7562 h 10000"/>
              <a:gd name="connsiteX84" fmla="*/ 8260 w 10000"/>
              <a:gd name="connsiteY84" fmla="*/ 7624 h 10000"/>
              <a:gd name="connsiteX85" fmla="*/ 7362 w 10000"/>
              <a:gd name="connsiteY85" fmla="*/ 8232 h 10000"/>
              <a:gd name="connsiteX86" fmla="*/ 7315 w 10000"/>
              <a:gd name="connsiteY86" fmla="*/ 8232 h 10000"/>
              <a:gd name="connsiteX87" fmla="*/ 6270 w 10000"/>
              <a:gd name="connsiteY87" fmla="*/ 8232 h 10000"/>
              <a:gd name="connsiteX88" fmla="*/ 6270 w 10000"/>
              <a:gd name="connsiteY88" fmla="*/ 8232 h 10000"/>
              <a:gd name="connsiteX89" fmla="*/ 6766 w 10000"/>
              <a:gd name="connsiteY89" fmla="*/ 6584 h 10000"/>
              <a:gd name="connsiteX90" fmla="*/ 6815 w 10000"/>
              <a:gd name="connsiteY90" fmla="*/ 6524 h 10000"/>
              <a:gd name="connsiteX91" fmla="*/ 7015 w 10000"/>
              <a:gd name="connsiteY91" fmla="*/ 6524 h 10000"/>
              <a:gd name="connsiteX92" fmla="*/ 7015 w 10000"/>
              <a:gd name="connsiteY92" fmla="*/ 6584 h 10000"/>
              <a:gd name="connsiteX93" fmla="*/ 6518 w 10000"/>
              <a:gd name="connsiteY93" fmla="*/ 8232 h 10000"/>
              <a:gd name="connsiteX94" fmla="*/ 6467 w 10000"/>
              <a:gd name="connsiteY94" fmla="*/ 8293 h 10000"/>
              <a:gd name="connsiteX95" fmla="*/ 6270 w 10000"/>
              <a:gd name="connsiteY95" fmla="*/ 8293 h 10000"/>
              <a:gd name="connsiteX96" fmla="*/ 6270 w 10000"/>
              <a:gd name="connsiteY96" fmla="*/ 8232 h 10000"/>
              <a:gd name="connsiteX97" fmla="*/ 3135 w 10000"/>
              <a:gd name="connsiteY97" fmla="*/ 5488 h 10000"/>
              <a:gd name="connsiteX98" fmla="*/ 3135 w 10000"/>
              <a:gd name="connsiteY98" fmla="*/ 5488 h 10000"/>
              <a:gd name="connsiteX99" fmla="*/ 4181 w 10000"/>
              <a:gd name="connsiteY99" fmla="*/ 5488 h 10000"/>
              <a:gd name="connsiteX100" fmla="*/ 4181 w 10000"/>
              <a:gd name="connsiteY100" fmla="*/ 5792 h 10000"/>
              <a:gd name="connsiteX101" fmla="*/ 3135 w 10000"/>
              <a:gd name="connsiteY101" fmla="*/ 5792 h 10000"/>
              <a:gd name="connsiteX102" fmla="*/ 3135 w 10000"/>
              <a:gd name="connsiteY102" fmla="*/ 5488 h 10000"/>
              <a:gd name="connsiteX103" fmla="*/ 3484 w 10000"/>
              <a:gd name="connsiteY103" fmla="*/ 9025 h 10000"/>
              <a:gd name="connsiteX104" fmla="*/ 3484 w 10000"/>
              <a:gd name="connsiteY104" fmla="*/ 9025 h 10000"/>
              <a:gd name="connsiteX105" fmla="*/ 4181 w 10000"/>
              <a:gd name="connsiteY105" fmla="*/ 9025 h 10000"/>
              <a:gd name="connsiteX106" fmla="*/ 4181 w 10000"/>
              <a:gd name="connsiteY106" fmla="*/ 9331 h 10000"/>
              <a:gd name="connsiteX107" fmla="*/ 3484 w 10000"/>
              <a:gd name="connsiteY107" fmla="*/ 9331 h 10000"/>
              <a:gd name="connsiteX108" fmla="*/ 3484 w 10000"/>
              <a:gd name="connsiteY108" fmla="*/ 9025 h 10000"/>
              <a:gd name="connsiteX109" fmla="*/ 3484 w 10000"/>
              <a:gd name="connsiteY109" fmla="*/ 6220 h 10000"/>
              <a:gd name="connsiteX110" fmla="*/ 3484 w 10000"/>
              <a:gd name="connsiteY110" fmla="*/ 6220 h 10000"/>
              <a:gd name="connsiteX111" fmla="*/ 4181 w 10000"/>
              <a:gd name="connsiteY111" fmla="*/ 6220 h 10000"/>
              <a:gd name="connsiteX112" fmla="*/ 4181 w 10000"/>
              <a:gd name="connsiteY112" fmla="*/ 6463 h 10000"/>
              <a:gd name="connsiteX113" fmla="*/ 3484 w 10000"/>
              <a:gd name="connsiteY113" fmla="*/ 6463 h 10000"/>
              <a:gd name="connsiteX114" fmla="*/ 3484 w 10000"/>
              <a:gd name="connsiteY114" fmla="*/ 6220 h 10000"/>
              <a:gd name="connsiteX115" fmla="*/ 3484 w 10000"/>
              <a:gd name="connsiteY115" fmla="*/ 6893 h 10000"/>
              <a:gd name="connsiteX116" fmla="*/ 3484 w 10000"/>
              <a:gd name="connsiteY116" fmla="*/ 6893 h 10000"/>
              <a:gd name="connsiteX117" fmla="*/ 4181 w 10000"/>
              <a:gd name="connsiteY117" fmla="*/ 6893 h 10000"/>
              <a:gd name="connsiteX118" fmla="*/ 4181 w 10000"/>
              <a:gd name="connsiteY118" fmla="*/ 7196 h 10000"/>
              <a:gd name="connsiteX119" fmla="*/ 3484 w 10000"/>
              <a:gd name="connsiteY119" fmla="*/ 7196 h 10000"/>
              <a:gd name="connsiteX120" fmla="*/ 3484 w 10000"/>
              <a:gd name="connsiteY120" fmla="*/ 6893 h 10000"/>
              <a:gd name="connsiteX121" fmla="*/ 3135 w 10000"/>
              <a:gd name="connsiteY121" fmla="*/ 7624 h 10000"/>
              <a:gd name="connsiteX122" fmla="*/ 3135 w 10000"/>
              <a:gd name="connsiteY122" fmla="*/ 7624 h 10000"/>
              <a:gd name="connsiteX123" fmla="*/ 4181 w 10000"/>
              <a:gd name="connsiteY123" fmla="*/ 7624 h 10000"/>
              <a:gd name="connsiteX124" fmla="*/ 4181 w 10000"/>
              <a:gd name="connsiteY124" fmla="*/ 7868 h 10000"/>
              <a:gd name="connsiteX125" fmla="*/ 3135 w 10000"/>
              <a:gd name="connsiteY125" fmla="*/ 7868 h 10000"/>
              <a:gd name="connsiteX126" fmla="*/ 3135 w 10000"/>
              <a:gd name="connsiteY126" fmla="*/ 7624 h 10000"/>
              <a:gd name="connsiteX127" fmla="*/ 3484 w 10000"/>
              <a:gd name="connsiteY127" fmla="*/ 8293 h 10000"/>
              <a:gd name="connsiteX128" fmla="*/ 3484 w 10000"/>
              <a:gd name="connsiteY128" fmla="*/ 8293 h 10000"/>
              <a:gd name="connsiteX129" fmla="*/ 4181 w 10000"/>
              <a:gd name="connsiteY129" fmla="*/ 8293 h 10000"/>
              <a:gd name="connsiteX130" fmla="*/ 4181 w 10000"/>
              <a:gd name="connsiteY130" fmla="*/ 8599 h 10000"/>
              <a:gd name="connsiteX131" fmla="*/ 3484 w 10000"/>
              <a:gd name="connsiteY131" fmla="*/ 8599 h 10000"/>
              <a:gd name="connsiteX132" fmla="*/ 3484 w 10000"/>
              <a:gd name="connsiteY132" fmla="*/ 8293 h 10000"/>
              <a:gd name="connsiteX0" fmla="*/ 600 w 10000"/>
              <a:gd name="connsiteY0" fmla="*/ 3234 h 10000"/>
              <a:gd name="connsiteX1" fmla="*/ 2640 w 10000"/>
              <a:gd name="connsiteY1" fmla="*/ 0 h 10000"/>
              <a:gd name="connsiteX2" fmla="*/ 2 w 10000"/>
              <a:gd name="connsiteY2" fmla="*/ 3111 h 10000"/>
              <a:gd name="connsiteX3" fmla="*/ 2640 w 10000"/>
              <a:gd name="connsiteY3" fmla="*/ 6340 h 10000"/>
              <a:gd name="connsiteX4" fmla="*/ 2688 w 10000"/>
              <a:gd name="connsiteY4" fmla="*/ 6340 h 10000"/>
              <a:gd name="connsiteX5" fmla="*/ 2688 w 10000"/>
              <a:gd name="connsiteY5" fmla="*/ 10000 h 10000"/>
              <a:gd name="connsiteX6" fmla="*/ 8855 w 10000"/>
              <a:gd name="connsiteY6" fmla="*/ 10000 h 10000"/>
              <a:gd name="connsiteX7" fmla="*/ 8855 w 10000"/>
              <a:gd name="connsiteY7" fmla="*/ 4268 h 10000"/>
              <a:gd name="connsiteX8" fmla="*/ 8756 w 10000"/>
              <a:gd name="connsiteY8" fmla="*/ 4085 h 10000"/>
              <a:gd name="connsiteX9" fmla="*/ 5773 w 10000"/>
              <a:gd name="connsiteY9" fmla="*/ 4085 h 10000"/>
              <a:gd name="connsiteX10" fmla="*/ 5773 w 10000"/>
              <a:gd name="connsiteY10" fmla="*/ 3111 h 10000"/>
              <a:gd name="connsiteX11" fmla="*/ 9802 w 10000"/>
              <a:gd name="connsiteY11" fmla="*/ 3111 h 10000"/>
              <a:gd name="connsiteX12" fmla="*/ 9802 w 10000"/>
              <a:gd name="connsiteY12" fmla="*/ 7745 h 10000"/>
              <a:gd name="connsiteX13" fmla="*/ 9107 w 10000"/>
              <a:gd name="connsiteY13" fmla="*/ 7745 h 10000"/>
              <a:gd name="connsiteX14" fmla="*/ 9107 w 10000"/>
              <a:gd name="connsiteY14" fmla="*/ 8050 h 10000"/>
              <a:gd name="connsiteX15" fmla="*/ 10000 w 10000"/>
              <a:gd name="connsiteY15" fmla="*/ 8050 h 10000"/>
              <a:gd name="connsiteX16" fmla="*/ 10000 w 10000"/>
              <a:gd name="connsiteY16" fmla="*/ 2259 h 10000"/>
              <a:gd name="connsiteX17" fmla="*/ 9903 w 10000"/>
              <a:gd name="connsiteY17" fmla="*/ 2136 h 10000"/>
              <a:gd name="connsiteX18" fmla="*/ 3933 w 10000"/>
              <a:gd name="connsiteY18" fmla="*/ 2136 h 10000"/>
              <a:gd name="connsiteX19" fmla="*/ 3832 w 10000"/>
              <a:gd name="connsiteY19" fmla="*/ 2259 h 10000"/>
              <a:gd name="connsiteX20" fmla="*/ 3832 w 10000"/>
              <a:gd name="connsiteY20" fmla="*/ 4085 h 10000"/>
              <a:gd name="connsiteX21" fmla="*/ 2788 w 10000"/>
              <a:gd name="connsiteY21" fmla="*/ 4085 h 10000"/>
              <a:gd name="connsiteX22" fmla="*/ 2688 w 10000"/>
              <a:gd name="connsiteY22" fmla="*/ 4268 h 10000"/>
              <a:gd name="connsiteX23" fmla="*/ 2688 w 10000"/>
              <a:gd name="connsiteY23" fmla="*/ 5609 h 10000"/>
              <a:gd name="connsiteX24" fmla="*/ 2640 w 10000"/>
              <a:gd name="connsiteY24" fmla="*/ 5609 h 10000"/>
              <a:gd name="connsiteX25" fmla="*/ 600 w 10000"/>
              <a:gd name="connsiteY25" fmla="*/ 3234 h 10000"/>
              <a:gd name="connsiteX26" fmla="*/ 8655 w 10000"/>
              <a:gd name="connsiteY26" fmla="*/ 5060 h 10000"/>
              <a:gd name="connsiteX27" fmla="*/ 8655 w 10000"/>
              <a:gd name="connsiteY27" fmla="*/ 5060 h 10000"/>
              <a:gd name="connsiteX28" fmla="*/ 8655 w 10000"/>
              <a:gd name="connsiteY28" fmla="*/ 9696 h 10000"/>
              <a:gd name="connsiteX29" fmla="*/ 4629 w 10000"/>
              <a:gd name="connsiteY29" fmla="*/ 9696 h 10000"/>
              <a:gd name="connsiteX30" fmla="*/ 4629 w 10000"/>
              <a:gd name="connsiteY30" fmla="*/ 5060 h 10000"/>
              <a:gd name="connsiteX31" fmla="*/ 8655 w 10000"/>
              <a:gd name="connsiteY31" fmla="*/ 5060 h 10000"/>
              <a:gd name="connsiteX32" fmla="*/ 4082 w 10000"/>
              <a:gd name="connsiteY32" fmla="*/ 2441 h 10000"/>
              <a:gd name="connsiteX33" fmla="*/ 4082 w 10000"/>
              <a:gd name="connsiteY33" fmla="*/ 2441 h 10000"/>
              <a:gd name="connsiteX34" fmla="*/ 4429 w 10000"/>
              <a:gd name="connsiteY34" fmla="*/ 2441 h 10000"/>
              <a:gd name="connsiteX35" fmla="*/ 4429 w 10000"/>
              <a:gd name="connsiteY35" fmla="*/ 2867 h 10000"/>
              <a:gd name="connsiteX36" fmla="*/ 4082 w 10000"/>
              <a:gd name="connsiteY36" fmla="*/ 2867 h 10000"/>
              <a:gd name="connsiteX37" fmla="*/ 4082 w 10000"/>
              <a:gd name="connsiteY37" fmla="*/ 2441 h 10000"/>
              <a:gd name="connsiteX38" fmla="*/ 4082 w 10000"/>
              <a:gd name="connsiteY38" fmla="*/ 3111 h 10000"/>
              <a:gd name="connsiteX39" fmla="*/ 4082 w 10000"/>
              <a:gd name="connsiteY39" fmla="*/ 3111 h 10000"/>
              <a:gd name="connsiteX40" fmla="*/ 5575 w 10000"/>
              <a:gd name="connsiteY40" fmla="*/ 3111 h 10000"/>
              <a:gd name="connsiteX41" fmla="*/ 5575 w 10000"/>
              <a:gd name="connsiteY41" fmla="*/ 4085 h 10000"/>
              <a:gd name="connsiteX42" fmla="*/ 4082 w 10000"/>
              <a:gd name="connsiteY42" fmla="*/ 4085 h 10000"/>
              <a:gd name="connsiteX43" fmla="*/ 4082 w 10000"/>
              <a:gd name="connsiteY43" fmla="*/ 3111 h 10000"/>
              <a:gd name="connsiteX44" fmla="*/ 2939 w 10000"/>
              <a:gd name="connsiteY44" fmla="*/ 4390 h 10000"/>
              <a:gd name="connsiteX45" fmla="*/ 2939 w 10000"/>
              <a:gd name="connsiteY45" fmla="*/ 4390 h 10000"/>
              <a:gd name="connsiteX46" fmla="*/ 3286 w 10000"/>
              <a:gd name="connsiteY46" fmla="*/ 4390 h 10000"/>
              <a:gd name="connsiteX47" fmla="*/ 3286 w 10000"/>
              <a:gd name="connsiteY47" fmla="*/ 4817 h 10000"/>
              <a:gd name="connsiteX48" fmla="*/ 2939 w 10000"/>
              <a:gd name="connsiteY48" fmla="*/ 4817 h 10000"/>
              <a:gd name="connsiteX49" fmla="*/ 2939 w 10000"/>
              <a:gd name="connsiteY49" fmla="*/ 4390 h 10000"/>
              <a:gd name="connsiteX50" fmla="*/ 2939 w 10000"/>
              <a:gd name="connsiteY50" fmla="*/ 5060 h 10000"/>
              <a:gd name="connsiteX51" fmla="*/ 2939 w 10000"/>
              <a:gd name="connsiteY51" fmla="*/ 5060 h 10000"/>
              <a:gd name="connsiteX52" fmla="*/ 4429 w 10000"/>
              <a:gd name="connsiteY52" fmla="*/ 5060 h 10000"/>
              <a:gd name="connsiteX53" fmla="*/ 4429 w 10000"/>
              <a:gd name="connsiteY53" fmla="*/ 9696 h 10000"/>
              <a:gd name="connsiteX54" fmla="*/ 2939 w 10000"/>
              <a:gd name="connsiteY54" fmla="*/ 9696 h 10000"/>
              <a:gd name="connsiteX55" fmla="*/ 2939 w 10000"/>
              <a:gd name="connsiteY55" fmla="*/ 5060 h 10000"/>
              <a:gd name="connsiteX56" fmla="*/ 4977 w 10000"/>
              <a:gd name="connsiteY56" fmla="*/ 7562 h 10000"/>
              <a:gd name="connsiteX57" fmla="*/ 4977 w 10000"/>
              <a:gd name="connsiteY57" fmla="*/ 7562 h 10000"/>
              <a:gd name="connsiteX58" fmla="*/ 4977 w 10000"/>
              <a:gd name="connsiteY58" fmla="*/ 7257 h 10000"/>
              <a:gd name="connsiteX59" fmla="*/ 5026 w 10000"/>
              <a:gd name="connsiteY59" fmla="*/ 7196 h 10000"/>
              <a:gd name="connsiteX60" fmla="*/ 5922 w 10000"/>
              <a:gd name="connsiteY60" fmla="*/ 6524 h 10000"/>
              <a:gd name="connsiteX61" fmla="*/ 5973 w 10000"/>
              <a:gd name="connsiteY61" fmla="*/ 6584 h 10000"/>
              <a:gd name="connsiteX62" fmla="*/ 5973 w 10000"/>
              <a:gd name="connsiteY62" fmla="*/ 6893 h 10000"/>
              <a:gd name="connsiteX63" fmla="*/ 5922 w 10000"/>
              <a:gd name="connsiteY63" fmla="*/ 6952 h 10000"/>
              <a:gd name="connsiteX64" fmla="*/ 5276 w 10000"/>
              <a:gd name="connsiteY64" fmla="*/ 7440 h 10000"/>
              <a:gd name="connsiteX65" fmla="*/ 5922 w 10000"/>
              <a:gd name="connsiteY65" fmla="*/ 7868 h 10000"/>
              <a:gd name="connsiteX66" fmla="*/ 5973 w 10000"/>
              <a:gd name="connsiteY66" fmla="*/ 7929 h 10000"/>
              <a:gd name="connsiteX67" fmla="*/ 5973 w 10000"/>
              <a:gd name="connsiteY67" fmla="*/ 8232 h 10000"/>
              <a:gd name="connsiteX68" fmla="*/ 5922 w 10000"/>
              <a:gd name="connsiteY68" fmla="*/ 8232 h 10000"/>
              <a:gd name="connsiteX69" fmla="*/ 5026 w 10000"/>
              <a:gd name="connsiteY69" fmla="*/ 7624 h 10000"/>
              <a:gd name="connsiteX70" fmla="*/ 4977 w 10000"/>
              <a:gd name="connsiteY70" fmla="*/ 7562 h 10000"/>
              <a:gd name="connsiteX71" fmla="*/ 7315 w 10000"/>
              <a:gd name="connsiteY71" fmla="*/ 8232 h 10000"/>
              <a:gd name="connsiteX72" fmla="*/ 7315 w 10000"/>
              <a:gd name="connsiteY72" fmla="*/ 8232 h 10000"/>
              <a:gd name="connsiteX73" fmla="*/ 7315 w 10000"/>
              <a:gd name="connsiteY73" fmla="*/ 7929 h 10000"/>
              <a:gd name="connsiteX74" fmla="*/ 7362 w 10000"/>
              <a:gd name="connsiteY74" fmla="*/ 7868 h 10000"/>
              <a:gd name="connsiteX75" fmla="*/ 8010 w 10000"/>
              <a:gd name="connsiteY75" fmla="*/ 7380 h 10000"/>
              <a:gd name="connsiteX76" fmla="*/ 7362 w 10000"/>
              <a:gd name="connsiteY76" fmla="*/ 6952 h 10000"/>
              <a:gd name="connsiteX77" fmla="*/ 7315 w 10000"/>
              <a:gd name="connsiteY77" fmla="*/ 6828 h 10000"/>
              <a:gd name="connsiteX78" fmla="*/ 7315 w 10000"/>
              <a:gd name="connsiteY78" fmla="*/ 6584 h 10000"/>
              <a:gd name="connsiteX79" fmla="*/ 7362 w 10000"/>
              <a:gd name="connsiteY79" fmla="*/ 6524 h 10000"/>
              <a:gd name="connsiteX80" fmla="*/ 8260 w 10000"/>
              <a:gd name="connsiteY80" fmla="*/ 7196 h 10000"/>
              <a:gd name="connsiteX81" fmla="*/ 8310 w 10000"/>
              <a:gd name="connsiteY81" fmla="*/ 7257 h 10000"/>
              <a:gd name="connsiteX82" fmla="*/ 8310 w 10000"/>
              <a:gd name="connsiteY82" fmla="*/ 7562 h 10000"/>
              <a:gd name="connsiteX83" fmla="*/ 8260 w 10000"/>
              <a:gd name="connsiteY83" fmla="*/ 7624 h 10000"/>
              <a:gd name="connsiteX84" fmla="*/ 7362 w 10000"/>
              <a:gd name="connsiteY84" fmla="*/ 8232 h 10000"/>
              <a:gd name="connsiteX85" fmla="*/ 7315 w 10000"/>
              <a:gd name="connsiteY85" fmla="*/ 8232 h 10000"/>
              <a:gd name="connsiteX86" fmla="*/ 6270 w 10000"/>
              <a:gd name="connsiteY86" fmla="*/ 8232 h 10000"/>
              <a:gd name="connsiteX87" fmla="*/ 6270 w 10000"/>
              <a:gd name="connsiteY87" fmla="*/ 8232 h 10000"/>
              <a:gd name="connsiteX88" fmla="*/ 6766 w 10000"/>
              <a:gd name="connsiteY88" fmla="*/ 6584 h 10000"/>
              <a:gd name="connsiteX89" fmla="*/ 6815 w 10000"/>
              <a:gd name="connsiteY89" fmla="*/ 6524 h 10000"/>
              <a:gd name="connsiteX90" fmla="*/ 7015 w 10000"/>
              <a:gd name="connsiteY90" fmla="*/ 6524 h 10000"/>
              <a:gd name="connsiteX91" fmla="*/ 7015 w 10000"/>
              <a:gd name="connsiteY91" fmla="*/ 6584 h 10000"/>
              <a:gd name="connsiteX92" fmla="*/ 6518 w 10000"/>
              <a:gd name="connsiteY92" fmla="*/ 8232 h 10000"/>
              <a:gd name="connsiteX93" fmla="*/ 6467 w 10000"/>
              <a:gd name="connsiteY93" fmla="*/ 8293 h 10000"/>
              <a:gd name="connsiteX94" fmla="*/ 6270 w 10000"/>
              <a:gd name="connsiteY94" fmla="*/ 8293 h 10000"/>
              <a:gd name="connsiteX95" fmla="*/ 6270 w 10000"/>
              <a:gd name="connsiteY95" fmla="*/ 8232 h 10000"/>
              <a:gd name="connsiteX96" fmla="*/ 3135 w 10000"/>
              <a:gd name="connsiteY96" fmla="*/ 5488 h 10000"/>
              <a:gd name="connsiteX97" fmla="*/ 3135 w 10000"/>
              <a:gd name="connsiteY97" fmla="*/ 5488 h 10000"/>
              <a:gd name="connsiteX98" fmla="*/ 4181 w 10000"/>
              <a:gd name="connsiteY98" fmla="*/ 5488 h 10000"/>
              <a:gd name="connsiteX99" fmla="*/ 4181 w 10000"/>
              <a:gd name="connsiteY99" fmla="*/ 5792 h 10000"/>
              <a:gd name="connsiteX100" fmla="*/ 3135 w 10000"/>
              <a:gd name="connsiteY100" fmla="*/ 5792 h 10000"/>
              <a:gd name="connsiteX101" fmla="*/ 3135 w 10000"/>
              <a:gd name="connsiteY101" fmla="*/ 5488 h 10000"/>
              <a:gd name="connsiteX102" fmla="*/ 3484 w 10000"/>
              <a:gd name="connsiteY102" fmla="*/ 9025 h 10000"/>
              <a:gd name="connsiteX103" fmla="*/ 3484 w 10000"/>
              <a:gd name="connsiteY103" fmla="*/ 9025 h 10000"/>
              <a:gd name="connsiteX104" fmla="*/ 4181 w 10000"/>
              <a:gd name="connsiteY104" fmla="*/ 9025 h 10000"/>
              <a:gd name="connsiteX105" fmla="*/ 4181 w 10000"/>
              <a:gd name="connsiteY105" fmla="*/ 9331 h 10000"/>
              <a:gd name="connsiteX106" fmla="*/ 3484 w 10000"/>
              <a:gd name="connsiteY106" fmla="*/ 9331 h 10000"/>
              <a:gd name="connsiteX107" fmla="*/ 3484 w 10000"/>
              <a:gd name="connsiteY107" fmla="*/ 9025 h 10000"/>
              <a:gd name="connsiteX108" fmla="*/ 3484 w 10000"/>
              <a:gd name="connsiteY108" fmla="*/ 6220 h 10000"/>
              <a:gd name="connsiteX109" fmla="*/ 3484 w 10000"/>
              <a:gd name="connsiteY109" fmla="*/ 6220 h 10000"/>
              <a:gd name="connsiteX110" fmla="*/ 4181 w 10000"/>
              <a:gd name="connsiteY110" fmla="*/ 6220 h 10000"/>
              <a:gd name="connsiteX111" fmla="*/ 4181 w 10000"/>
              <a:gd name="connsiteY111" fmla="*/ 6463 h 10000"/>
              <a:gd name="connsiteX112" fmla="*/ 3484 w 10000"/>
              <a:gd name="connsiteY112" fmla="*/ 6463 h 10000"/>
              <a:gd name="connsiteX113" fmla="*/ 3484 w 10000"/>
              <a:gd name="connsiteY113" fmla="*/ 6220 h 10000"/>
              <a:gd name="connsiteX114" fmla="*/ 3484 w 10000"/>
              <a:gd name="connsiteY114" fmla="*/ 6893 h 10000"/>
              <a:gd name="connsiteX115" fmla="*/ 3484 w 10000"/>
              <a:gd name="connsiteY115" fmla="*/ 6893 h 10000"/>
              <a:gd name="connsiteX116" fmla="*/ 4181 w 10000"/>
              <a:gd name="connsiteY116" fmla="*/ 6893 h 10000"/>
              <a:gd name="connsiteX117" fmla="*/ 4181 w 10000"/>
              <a:gd name="connsiteY117" fmla="*/ 7196 h 10000"/>
              <a:gd name="connsiteX118" fmla="*/ 3484 w 10000"/>
              <a:gd name="connsiteY118" fmla="*/ 7196 h 10000"/>
              <a:gd name="connsiteX119" fmla="*/ 3484 w 10000"/>
              <a:gd name="connsiteY119" fmla="*/ 6893 h 10000"/>
              <a:gd name="connsiteX120" fmla="*/ 3135 w 10000"/>
              <a:gd name="connsiteY120" fmla="*/ 7624 h 10000"/>
              <a:gd name="connsiteX121" fmla="*/ 3135 w 10000"/>
              <a:gd name="connsiteY121" fmla="*/ 7624 h 10000"/>
              <a:gd name="connsiteX122" fmla="*/ 4181 w 10000"/>
              <a:gd name="connsiteY122" fmla="*/ 7624 h 10000"/>
              <a:gd name="connsiteX123" fmla="*/ 4181 w 10000"/>
              <a:gd name="connsiteY123" fmla="*/ 7868 h 10000"/>
              <a:gd name="connsiteX124" fmla="*/ 3135 w 10000"/>
              <a:gd name="connsiteY124" fmla="*/ 7868 h 10000"/>
              <a:gd name="connsiteX125" fmla="*/ 3135 w 10000"/>
              <a:gd name="connsiteY125" fmla="*/ 7624 h 10000"/>
              <a:gd name="connsiteX126" fmla="*/ 3484 w 10000"/>
              <a:gd name="connsiteY126" fmla="*/ 8293 h 10000"/>
              <a:gd name="connsiteX127" fmla="*/ 3484 w 10000"/>
              <a:gd name="connsiteY127" fmla="*/ 8293 h 10000"/>
              <a:gd name="connsiteX128" fmla="*/ 4181 w 10000"/>
              <a:gd name="connsiteY128" fmla="*/ 8293 h 10000"/>
              <a:gd name="connsiteX129" fmla="*/ 4181 w 10000"/>
              <a:gd name="connsiteY129" fmla="*/ 8599 h 10000"/>
              <a:gd name="connsiteX130" fmla="*/ 3484 w 10000"/>
              <a:gd name="connsiteY130" fmla="*/ 8599 h 10000"/>
              <a:gd name="connsiteX131" fmla="*/ 3484 w 10000"/>
              <a:gd name="connsiteY131" fmla="*/ 8293 h 10000"/>
              <a:gd name="connsiteX0" fmla="*/ 710 w 10110"/>
              <a:gd name="connsiteY0" fmla="*/ 1098 h 7864"/>
              <a:gd name="connsiteX1" fmla="*/ 112 w 10110"/>
              <a:gd name="connsiteY1" fmla="*/ 975 h 7864"/>
              <a:gd name="connsiteX2" fmla="*/ 2750 w 10110"/>
              <a:gd name="connsiteY2" fmla="*/ 4204 h 7864"/>
              <a:gd name="connsiteX3" fmla="*/ 2798 w 10110"/>
              <a:gd name="connsiteY3" fmla="*/ 4204 h 7864"/>
              <a:gd name="connsiteX4" fmla="*/ 2798 w 10110"/>
              <a:gd name="connsiteY4" fmla="*/ 7864 h 7864"/>
              <a:gd name="connsiteX5" fmla="*/ 8965 w 10110"/>
              <a:gd name="connsiteY5" fmla="*/ 7864 h 7864"/>
              <a:gd name="connsiteX6" fmla="*/ 8965 w 10110"/>
              <a:gd name="connsiteY6" fmla="*/ 2132 h 7864"/>
              <a:gd name="connsiteX7" fmla="*/ 8866 w 10110"/>
              <a:gd name="connsiteY7" fmla="*/ 1949 h 7864"/>
              <a:gd name="connsiteX8" fmla="*/ 5883 w 10110"/>
              <a:gd name="connsiteY8" fmla="*/ 1949 h 7864"/>
              <a:gd name="connsiteX9" fmla="*/ 5883 w 10110"/>
              <a:gd name="connsiteY9" fmla="*/ 975 h 7864"/>
              <a:gd name="connsiteX10" fmla="*/ 9912 w 10110"/>
              <a:gd name="connsiteY10" fmla="*/ 975 h 7864"/>
              <a:gd name="connsiteX11" fmla="*/ 9912 w 10110"/>
              <a:gd name="connsiteY11" fmla="*/ 5609 h 7864"/>
              <a:gd name="connsiteX12" fmla="*/ 9217 w 10110"/>
              <a:gd name="connsiteY12" fmla="*/ 5609 h 7864"/>
              <a:gd name="connsiteX13" fmla="*/ 9217 w 10110"/>
              <a:gd name="connsiteY13" fmla="*/ 5914 h 7864"/>
              <a:gd name="connsiteX14" fmla="*/ 10110 w 10110"/>
              <a:gd name="connsiteY14" fmla="*/ 5914 h 7864"/>
              <a:gd name="connsiteX15" fmla="*/ 10110 w 10110"/>
              <a:gd name="connsiteY15" fmla="*/ 123 h 7864"/>
              <a:gd name="connsiteX16" fmla="*/ 10013 w 10110"/>
              <a:gd name="connsiteY16" fmla="*/ 0 h 7864"/>
              <a:gd name="connsiteX17" fmla="*/ 4043 w 10110"/>
              <a:gd name="connsiteY17" fmla="*/ 0 h 7864"/>
              <a:gd name="connsiteX18" fmla="*/ 3942 w 10110"/>
              <a:gd name="connsiteY18" fmla="*/ 123 h 7864"/>
              <a:gd name="connsiteX19" fmla="*/ 3942 w 10110"/>
              <a:gd name="connsiteY19" fmla="*/ 1949 h 7864"/>
              <a:gd name="connsiteX20" fmla="*/ 2898 w 10110"/>
              <a:gd name="connsiteY20" fmla="*/ 1949 h 7864"/>
              <a:gd name="connsiteX21" fmla="*/ 2798 w 10110"/>
              <a:gd name="connsiteY21" fmla="*/ 2132 h 7864"/>
              <a:gd name="connsiteX22" fmla="*/ 2798 w 10110"/>
              <a:gd name="connsiteY22" fmla="*/ 3473 h 7864"/>
              <a:gd name="connsiteX23" fmla="*/ 2750 w 10110"/>
              <a:gd name="connsiteY23" fmla="*/ 3473 h 7864"/>
              <a:gd name="connsiteX24" fmla="*/ 710 w 10110"/>
              <a:gd name="connsiteY24" fmla="*/ 1098 h 7864"/>
              <a:gd name="connsiteX25" fmla="*/ 8765 w 10110"/>
              <a:gd name="connsiteY25" fmla="*/ 2924 h 7864"/>
              <a:gd name="connsiteX26" fmla="*/ 8765 w 10110"/>
              <a:gd name="connsiteY26" fmla="*/ 2924 h 7864"/>
              <a:gd name="connsiteX27" fmla="*/ 8765 w 10110"/>
              <a:gd name="connsiteY27" fmla="*/ 7560 h 7864"/>
              <a:gd name="connsiteX28" fmla="*/ 4739 w 10110"/>
              <a:gd name="connsiteY28" fmla="*/ 7560 h 7864"/>
              <a:gd name="connsiteX29" fmla="*/ 4739 w 10110"/>
              <a:gd name="connsiteY29" fmla="*/ 2924 h 7864"/>
              <a:gd name="connsiteX30" fmla="*/ 8765 w 10110"/>
              <a:gd name="connsiteY30" fmla="*/ 2924 h 7864"/>
              <a:gd name="connsiteX31" fmla="*/ 4192 w 10110"/>
              <a:gd name="connsiteY31" fmla="*/ 305 h 7864"/>
              <a:gd name="connsiteX32" fmla="*/ 4192 w 10110"/>
              <a:gd name="connsiteY32" fmla="*/ 305 h 7864"/>
              <a:gd name="connsiteX33" fmla="*/ 4539 w 10110"/>
              <a:gd name="connsiteY33" fmla="*/ 305 h 7864"/>
              <a:gd name="connsiteX34" fmla="*/ 4539 w 10110"/>
              <a:gd name="connsiteY34" fmla="*/ 731 h 7864"/>
              <a:gd name="connsiteX35" fmla="*/ 4192 w 10110"/>
              <a:gd name="connsiteY35" fmla="*/ 731 h 7864"/>
              <a:gd name="connsiteX36" fmla="*/ 4192 w 10110"/>
              <a:gd name="connsiteY36" fmla="*/ 305 h 7864"/>
              <a:gd name="connsiteX37" fmla="*/ 4192 w 10110"/>
              <a:gd name="connsiteY37" fmla="*/ 975 h 7864"/>
              <a:gd name="connsiteX38" fmla="*/ 4192 w 10110"/>
              <a:gd name="connsiteY38" fmla="*/ 975 h 7864"/>
              <a:gd name="connsiteX39" fmla="*/ 5685 w 10110"/>
              <a:gd name="connsiteY39" fmla="*/ 975 h 7864"/>
              <a:gd name="connsiteX40" fmla="*/ 5685 w 10110"/>
              <a:gd name="connsiteY40" fmla="*/ 1949 h 7864"/>
              <a:gd name="connsiteX41" fmla="*/ 4192 w 10110"/>
              <a:gd name="connsiteY41" fmla="*/ 1949 h 7864"/>
              <a:gd name="connsiteX42" fmla="*/ 4192 w 10110"/>
              <a:gd name="connsiteY42" fmla="*/ 975 h 7864"/>
              <a:gd name="connsiteX43" fmla="*/ 3049 w 10110"/>
              <a:gd name="connsiteY43" fmla="*/ 2254 h 7864"/>
              <a:gd name="connsiteX44" fmla="*/ 3049 w 10110"/>
              <a:gd name="connsiteY44" fmla="*/ 2254 h 7864"/>
              <a:gd name="connsiteX45" fmla="*/ 3396 w 10110"/>
              <a:gd name="connsiteY45" fmla="*/ 2254 h 7864"/>
              <a:gd name="connsiteX46" fmla="*/ 3396 w 10110"/>
              <a:gd name="connsiteY46" fmla="*/ 2681 h 7864"/>
              <a:gd name="connsiteX47" fmla="*/ 3049 w 10110"/>
              <a:gd name="connsiteY47" fmla="*/ 2681 h 7864"/>
              <a:gd name="connsiteX48" fmla="*/ 3049 w 10110"/>
              <a:gd name="connsiteY48" fmla="*/ 2254 h 7864"/>
              <a:gd name="connsiteX49" fmla="*/ 3049 w 10110"/>
              <a:gd name="connsiteY49" fmla="*/ 2924 h 7864"/>
              <a:gd name="connsiteX50" fmla="*/ 3049 w 10110"/>
              <a:gd name="connsiteY50" fmla="*/ 2924 h 7864"/>
              <a:gd name="connsiteX51" fmla="*/ 4539 w 10110"/>
              <a:gd name="connsiteY51" fmla="*/ 2924 h 7864"/>
              <a:gd name="connsiteX52" fmla="*/ 4539 w 10110"/>
              <a:gd name="connsiteY52" fmla="*/ 7560 h 7864"/>
              <a:gd name="connsiteX53" fmla="*/ 3049 w 10110"/>
              <a:gd name="connsiteY53" fmla="*/ 7560 h 7864"/>
              <a:gd name="connsiteX54" fmla="*/ 3049 w 10110"/>
              <a:gd name="connsiteY54" fmla="*/ 2924 h 7864"/>
              <a:gd name="connsiteX55" fmla="*/ 5087 w 10110"/>
              <a:gd name="connsiteY55" fmla="*/ 5426 h 7864"/>
              <a:gd name="connsiteX56" fmla="*/ 5087 w 10110"/>
              <a:gd name="connsiteY56" fmla="*/ 5426 h 7864"/>
              <a:gd name="connsiteX57" fmla="*/ 5087 w 10110"/>
              <a:gd name="connsiteY57" fmla="*/ 5121 h 7864"/>
              <a:gd name="connsiteX58" fmla="*/ 5136 w 10110"/>
              <a:gd name="connsiteY58" fmla="*/ 5060 h 7864"/>
              <a:gd name="connsiteX59" fmla="*/ 6032 w 10110"/>
              <a:gd name="connsiteY59" fmla="*/ 4388 h 7864"/>
              <a:gd name="connsiteX60" fmla="*/ 6083 w 10110"/>
              <a:gd name="connsiteY60" fmla="*/ 4448 h 7864"/>
              <a:gd name="connsiteX61" fmla="*/ 6083 w 10110"/>
              <a:gd name="connsiteY61" fmla="*/ 4757 h 7864"/>
              <a:gd name="connsiteX62" fmla="*/ 6032 w 10110"/>
              <a:gd name="connsiteY62" fmla="*/ 4816 h 7864"/>
              <a:gd name="connsiteX63" fmla="*/ 5386 w 10110"/>
              <a:gd name="connsiteY63" fmla="*/ 5304 h 7864"/>
              <a:gd name="connsiteX64" fmla="*/ 6032 w 10110"/>
              <a:gd name="connsiteY64" fmla="*/ 5732 h 7864"/>
              <a:gd name="connsiteX65" fmla="*/ 6083 w 10110"/>
              <a:gd name="connsiteY65" fmla="*/ 5793 h 7864"/>
              <a:gd name="connsiteX66" fmla="*/ 6083 w 10110"/>
              <a:gd name="connsiteY66" fmla="*/ 6096 h 7864"/>
              <a:gd name="connsiteX67" fmla="*/ 6032 w 10110"/>
              <a:gd name="connsiteY67" fmla="*/ 6096 h 7864"/>
              <a:gd name="connsiteX68" fmla="*/ 5136 w 10110"/>
              <a:gd name="connsiteY68" fmla="*/ 5488 h 7864"/>
              <a:gd name="connsiteX69" fmla="*/ 5087 w 10110"/>
              <a:gd name="connsiteY69" fmla="*/ 5426 h 7864"/>
              <a:gd name="connsiteX70" fmla="*/ 7425 w 10110"/>
              <a:gd name="connsiteY70" fmla="*/ 6096 h 7864"/>
              <a:gd name="connsiteX71" fmla="*/ 7425 w 10110"/>
              <a:gd name="connsiteY71" fmla="*/ 6096 h 7864"/>
              <a:gd name="connsiteX72" fmla="*/ 7425 w 10110"/>
              <a:gd name="connsiteY72" fmla="*/ 5793 h 7864"/>
              <a:gd name="connsiteX73" fmla="*/ 7472 w 10110"/>
              <a:gd name="connsiteY73" fmla="*/ 5732 h 7864"/>
              <a:gd name="connsiteX74" fmla="*/ 8120 w 10110"/>
              <a:gd name="connsiteY74" fmla="*/ 5244 h 7864"/>
              <a:gd name="connsiteX75" fmla="*/ 7472 w 10110"/>
              <a:gd name="connsiteY75" fmla="*/ 4816 h 7864"/>
              <a:gd name="connsiteX76" fmla="*/ 7425 w 10110"/>
              <a:gd name="connsiteY76" fmla="*/ 4692 h 7864"/>
              <a:gd name="connsiteX77" fmla="*/ 7425 w 10110"/>
              <a:gd name="connsiteY77" fmla="*/ 4448 h 7864"/>
              <a:gd name="connsiteX78" fmla="*/ 7472 w 10110"/>
              <a:gd name="connsiteY78" fmla="*/ 4388 h 7864"/>
              <a:gd name="connsiteX79" fmla="*/ 8370 w 10110"/>
              <a:gd name="connsiteY79" fmla="*/ 5060 h 7864"/>
              <a:gd name="connsiteX80" fmla="*/ 8420 w 10110"/>
              <a:gd name="connsiteY80" fmla="*/ 5121 h 7864"/>
              <a:gd name="connsiteX81" fmla="*/ 8420 w 10110"/>
              <a:gd name="connsiteY81" fmla="*/ 5426 h 7864"/>
              <a:gd name="connsiteX82" fmla="*/ 8370 w 10110"/>
              <a:gd name="connsiteY82" fmla="*/ 5488 h 7864"/>
              <a:gd name="connsiteX83" fmla="*/ 7472 w 10110"/>
              <a:gd name="connsiteY83" fmla="*/ 6096 h 7864"/>
              <a:gd name="connsiteX84" fmla="*/ 7425 w 10110"/>
              <a:gd name="connsiteY84" fmla="*/ 6096 h 7864"/>
              <a:gd name="connsiteX85" fmla="*/ 6380 w 10110"/>
              <a:gd name="connsiteY85" fmla="*/ 6096 h 7864"/>
              <a:gd name="connsiteX86" fmla="*/ 6380 w 10110"/>
              <a:gd name="connsiteY86" fmla="*/ 6096 h 7864"/>
              <a:gd name="connsiteX87" fmla="*/ 6876 w 10110"/>
              <a:gd name="connsiteY87" fmla="*/ 4448 h 7864"/>
              <a:gd name="connsiteX88" fmla="*/ 6925 w 10110"/>
              <a:gd name="connsiteY88" fmla="*/ 4388 h 7864"/>
              <a:gd name="connsiteX89" fmla="*/ 7125 w 10110"/>
              <a:gd name="connsiteY89" fmla="*/ 4388 h 7864"/>
              <a:gd name="connsiteX90" fmla="*/ 7125 w 10110"/>
              <a:gd name="connsiteY90" fmla="*/ 4448 h 7864"/>
              <a:gd name="connsiteX91" fmla="*/ 6628 w 10110"/>
              <a:gd name="connsiteY91" fmla="*/ 6096 h 7864"/>
              <a:gd name="connsiteX92" fmla="*/ 6577 w 10110"/>
              <a:gd name="connsiteY92" fmla="*/ 6157 h 7864"/>
              <a:gd name="connsiteX93" fmla="*/ 6380 w 10110"/>
              <a:gd name="connsiteY93" fmla="*/ 6157 h 7864"/>
              <a:gd name="connsiteX94" fmla="*/ 6380 w 10110"/>
              <a:gd name="connsiteY94" fmla="*/ 6096 h 7864"/>
              <a:gd name="connsiteX95" fmla="*/ 3245 w 10110"/>
              <a:gd name="connsiteY95" fmla="*/ 3352 h 7864"/>
              <a:gd name="connsiteX96" fmla="*/ 3245 w 10110"/>
              <a:gd name="connsiteY96" fmla="*/ 3352 h 7864"/>
              <a:gd name="connsiteX97" fmla="*/ 4291 w 10110"/>
              <a:gd name="connsiteY97" fmla="*/ 3352 h 7864"/>
              <a:gd name="connsiteX98" fmla="*/ 4291 w 10110"/>
              <a:gd name="connsiteY98" fmla="*/ 3656 h 7864"/>
              <a:gd name="connsiteX99" fmla="*/ 3245 w 10110"/>
              <a:gd name="connsiteY99" fmla="*/ 3656 h 7864"/>
              <a:gd name="connsiteX100" fmla="*/ 3245 w 10110"/>
              <a:gd name="connsiteY100" fmla="*/ 3352 h 7864"/>
              <a:gd name="connsiteX101" fmla="*/ 3594 w 10110"/>
              <a:gd name="connsiteY101" fmla="*/ 6889 h 7864"/>
              <a:gd name="connsiteX102" fmla="*/ 3594 w 10110"/>
              <a:gd name="connsiteY102" fmla="*/ 6889 h 7864"/>
              <a:gd name="connsiteX103" fmla="*/ 4291 w 10110"/>
              <a:gd name="connsiteY103" fmla="*/ 6889 h 7864"/>
              <a:gd name="connsiteX104" fmla="*/ 4291 w 10110"/>
              <a:gd name="connsiteY104" fmla="*/ 7195 h 7864"/>
              <a:gd name="connsiteX105" fmla="*/ 3594 w 10110"/>
              <a:gd name="connsiteY105" fmla="*/ 7195 h 7864"/>
              <a:gd name="connsiteX106" fmla="*/ 3594 w 10110"/>
              <a:gd name="connsiteY106" fmla="*/ 6889 h 7864"/>
              <a:gd name="connsiteX107" fmla="*/ 3594 w 10110"/>
              <a:gd name="connsiteY107" fmla="*/ 4084 h 7864"/>
              <a:gd name="connsiteX108" fmla="*/ 3594 w 10110"/>
              <a:gd name="connsiteY108" fmla="*/ 4084 h 7864"/>
              <a:gd name="connsiteX109" fmla="*/ 4291 w 10110"/>
              <a:gd name="connsiteY109" fmla="*/ 4084 h 7864"/>
              <a:gd name="connsiteX110" fmla="*/ 4291 w 10110"/>
              <a:gd name="connsiteY110" fmla="*/ 4327 h 7864"/>
              <a:gd name="connsiteX111" fmla="*/ 3594 w 10110"/>
              <a:gd name="connsiteY111" fmla="*/ 4327 h 7864"/>
              <a:gd name="connsiteX112" fmla="*/ 3594 w 10110"/>
              <a:gd name="connsiteY112" fmla="*/ 4084 h 7864"/>
              <a:gd name="connsiteX113" fmla="*/ 3594 w 10110"/>
              <a:gd name="connsiteY113" fmla="*/ 4757 h 7864"/>
              <a:gd name="connsiteX114" fmla="*/ 3594 w 10110"/>
              <a:gd name="connsiteY114" fmla="*/ 4757 h 7864"/>
              <a:gd name="connsiteX115" fmla="*/ 4291 w 10110"/>
              <a:gd name="connsiteY115" fmla="*/ 4757 h 7864"/>
              <a:gd name="connsiteX116" fmla="*/ 4291 w 10110"/>
              <a:gd name="connsiteY116" fmla="*/ 5060 h 7864"/>
              <a:gd name="connsiteX117" fmla="*/ 3594 w 10110"/>
              <a:gd name="connsiteY117" fmla="*/ 5060 h 7864"/>
              <a:gd name="connsiteX118" fmla="*/ 3594 w 10110"/>
              <a:gd name="connsiteY118" fmla="*/ 4757 h 7864"/>
              <a:gd name="connsiteX119" fmla="*/ 3245 w 10110"/>
              <a:gd name="connsiteY119" fmla="*/ 5488 h 7864"/>
              <a:gd name="connsiteX120" fmla="*/ 3245 w 10110"/>
              <a:gd name="connsiteY120" fmla="*/ 5488 h 7864"/>
              <a:gd name="connsiteX121" fmla="*/ 4291 w 10110"/>
              <a:gd name="connsiteY121" fmla="*/ 5488 h 7864"/>
              <a:gd name="connsiteX122" fmla="*/ 4291 w 10110"/>
              <a:gd name="connsiteY122" fmla="*/ 5732 h 7864"/>
              <a:gd name="connsiteX123" fmla="*/ 3245 w 10110"/>
              <a:gd name="connsiteY123" fmla="*/ 5732 h 7864"/>
              <a:gd name="connsiteX124" fmla="*/ 3245 w 10110"/>
              <a:gd name="connsiteY124" fmla="*/ 5488 h 7864"/>
              <a:gd name="connsiteX125" fmla="*/ 3594 w 10110"/>
              <a:gd name="connsiteY125" fmla="*/ 6157 h 7864"/>
              <a:gd name="connsiteX126" fmla="*/ 3594 w 10110"/>
              <a:gd name="connsiteY126" fmla="*/ 6157 h 7864"/>
              <a:gd name="connsiteX127" fmla="*/ 4291 w 10110"/>
              <a:gd name="connsiteY127" fmla="*/ 6157 h 7864"/>
              <a:gd name="connsiteX128" fmla="*/ 4291 w 10110"/>
              <a:gd name="connsiteY128" fmla="*/ 6463 h 7864"/>
              <a:gd name="connsiteX129" fmla="*/ 3594 w 10110"/>
              <a:gd name="connsiteY129" fmla="*/ 6463 h 7864"/>
              <a:gd name="connsiteX130" fmla="*/ 3594 w 10110"/>
              <a:gd name="connsiteY130" fmla="*/ 6157 h 7864"/>
              <a:gd name="connsiteX0" fmla="*/ 2611 w 9891"/>
              <a:gd name="connsiteY0" fmla="*/ 4416 h 10000"/>
              <a:gd name="connsiteX1" fmla="*/ 2 w 9891"/>
              <a:gd name="connsiteY1" fmla="*/ 1240 h 10000"/>
              <a:gd name="connsiteX2" fmla="*/ 2611 w 9891"/>
              <a:gd name="connsiteY2" fmla="*/ 5346 h 10000"/>
              <a:gd name="connsiteX3" fmla="*/ 2659 w 9891"/>
              <a:gd name="connsiteY3" fmla="*/ 5346 h 10000"/>
              <a:gd name="connsiteX4" fmla="*/ 2659 w 9891"/>
              <a:gd name="connsiteY4" fmla="*/ 10000 h 10000"/>
              <a:gd name="connsiteX5" fmla="*/ 8758 w 9891"/>
              <a:gd name="connsiteY5" fmla="*/ 10000 h 10000"/>
              <a:gd name="connsiteX6" fmla="*/ 8758 w 9891"/>
              <a:gd name="connsiteY6" fmla="*/ 2711 h 10000"/>
              <a:gd name="connsiteX7" fmla="*/ 8661 w 9891"/>
              <a:gd name="connsiteY7" fmla="*/ 2478 h 10000"/>
              <a:gd name="connsiteX8" fmla="*/ 5710 w 9891"/>
              <a:gd name="connsiteY8" fmla="*/ 2478 h 10000"/>
              <a:gd name="connsiteX9" fmla="*/ 5710 w 9891"/>
              <a:gd name="connsiteY9" fmla="*/ 1240 h 10000"/>
              <a:gd name="connsiteX10" fmla="*/ 9695 w 9891"/>
              <a:gd name="connsiteY10" fmla="*/ 1240 h 10000"/>
              <a:gd name="connsiteX11" fmla="*/ 9695 w 9891"/>
              <a:gd name="connsiteY11" fmla="*/ 7133 h 10000"/>
              <a:gd name="connsiteX12" fmla="*/ 9008 w 9891"/>
              <a:gd name="connsiteY12" fmla="*/ 7133 h 10000"/>
              <a:gd name="connsiteX13" fmla="*/ 9008 w 9891"/>
              <a:gd name="connsiteY13" fmla="*/ 7520 h 10000"/>
              <a:gd name="connsiteX14" fmla="*/ 9891 w 9891"/>
              <a:gd name="connsiteY14" fmla="*/ 7520 h 10000"/>
              <a:gd name="connsiteX15" fmla="*/ 9891 w 9891"/>
              <a:gd name="connsiteY15" fmla="*/ 156 h 10000"/>
              <a:gd name="connsiteX16" fmla="*/ 9795 w 9891"/>
              <a:gd name="connsiteY16" fmla="*/ 0 h 10000"/>
              <a:gd name="connsiteX17" fmla="*/ 3890 w 9891"/>
              <a:gd name="connsiteY17" fmla="*/ 0 h 10000"/>
              <a:gd name="connsiteX18" fmla="*/ 3790 w 9891"/>
              <a:gd name="connsiteY18" fmla="*/ 156 h 10000"/>
              <a:gd name="connsiteX19" fmla="*/ 3790 w 9891"/>
              <a:gd name="connsiteY19" fmla="*/ 2478 h 10000"/>
              <a:gd name="connsiteX20" fmla="*/ 2757 w 9891"/>
              <a:gd name="connsiteY20" fmla="*/ 2478 h 10000"/>
              <a:gd name="connsiteX21" fmla="*/ 2659 w 9891"/>
              <a:gd name="connsiteY21" fmla="*/ 2711 h 10000"/>
              <a:gd name="connsiteX22" fmla="*/ 2659 w 9891"/>
              <a:gd name="connsiteY22" fmla="*/ 4416 h 10000"/>
              <a:gd name="connsiteX23" fmla="*/ 2611 w 9891"/>
              <a:gd name="connsiteY23" fmla="*/ 4416 h 10000"/>
              <a:gd name="connsiteX24" fmla="*/ 8561 w 9891"/>
              <a:gd name="connsiteY24" fmla="*/ 3718 h 10000"/>
              <a:gd name="connsiteX25" fmla="*/ 8561 w 9891"/>
              <a:gd name="connsiteY25" fmla="*/ 3718 h 10000"/>
              <a:gd name="connsiteX26" fmla="*/ 8561 w 9891"/>
              <a:gd name="connsiteY26" fmla="*/ 9613 h 10000"/>
              <a:gd name="connsiteX27" fmla="*/ 4578 w 9891"/>
              <a:gd name="connsiteY27" fmla="*/ 9613 h 10000"/>
              <a:gd name="connsiteX28" fmla="*/ 4578 w 9891"/>
              <a:gd name="connsiteY28" fmla="*/ 3718 h 10000"/>
              <a:gd name="connsiteX29" fmla="*/ 8561 w 9891"/>
              <a:gd name="connsiteY29" fmla="*/ 3718 h 10000"/>
              <a:gd name="connsiteX30" fmla="*/ 4037 w 9891"/>
              <a:gd name="connsiteY30" fmla="*/ 388 h 10000"/>
              <a:gd name="connsiteX31" fmla="*/ 4037 w 9891"/>
              <a:gd name="connsiteY31" fmla="*/ 388 h 10000"/>
              <a:gd name="connsiteX32" fmla="*/ 4381 w 9891"/>
              <a:gd name="connsiteY32" fmla="*/ 388 h 10000"/>
              <a:gd name="connsiteX33" fmla="*/ 4381 w 9891"/>
              <a:gd name="connsiteY33" fmla="*/ 930 h 10000"/>
              <a:gd name="connsiteX34" fmla="*/ 4037 w 9891"/>
              <a:gd name="connsiteY34" fmla="*/ 930 h 10000"/>
              <a:gd name="connsiteX35" fmla="*/ 4037 w 9891"/>
              <a:gd name="connsiteY35" fmla="*/ 388 h 10000"/>
              <a:gd name="connsiteX36" fmla="*/ 4037 w 9891"/>
              <a:gd name="connsiteY36" fmla="*/ 1240 h 10000"/>
              <a:gd name="connsiteX37" fmla="*/ 4037 w 9891"/>
              <a:gd name="connsiteY37" fmla="*/ 1240 h 10000"/>
              <a:gd name="connsiteX38" fmla="*/ 5514 w 9891"/>
              <a:gd name="connsiteY38" fmla="*/ 1240 h 10000"/>
              <a:gd name="connsiteX39" fmla="*/ 5514 w 9891"/>
              <a:gd name="connsiteY39" fmla="*/ 2478 h 10000"/>
              <a:gd name="connsiteX40" fmla="*/ 4037 w 9891"/>
              <a:gd name="connsiteY40" fmla="*/ 2478 h 10000"/>
              <a:gd name="connsiteX41" fmla="*/ 4037 w 9891"/>
              <a:gd name="connsiteY41" fmla="*/ 1240 h 10000"/>
              <a:gd name="connsiteX42" fmla="*/ 2907 w 9891"/>
              <a:gd name="connsiteY42" fmla="*/ 2866 h 10000"/>
              <a:gd name="connsiteX43" fmla="*/ 2907 w 9891"/>
              <a:gd name="connsiteY43" fmla="*/ 2866 h 10000"/>
              <a:gd name="connsiteX44" fmla="*/ 3250 w 9891"/>
              <a:gd name="connsiteY44" fmla="*/ 2866 h 10000"/>
              <a:gd name="connsiteX45" fmla="*/ 3250 w 9891"/>
              <a:gd name="connsiteY45" fmla="*/ 3409 h 10000"/>
              <a:gd name="connsiteX46" fmla="*/ 2907 w 9891"/>
              <a:gd name="connsiteY46" fmla="*/ 3409 h 10000"/>
              <a:gd name="connsiteX47" fmla="*/ 2907 w 9891"/>
              <a:gd name="connsiteY47" fmla="*/ 2866 h 10000"/>
              <a:gd name="connsiteX48" fmla="*/ 2907 w 9891"/>
              <a:gd name="connsiteY48" fmla="*/ 3718 h 10000"/>
              <a:gd name="connsiteX49" fmla="*/ 2907 w 9891"/>
              <a:gd name="connsiteY49" fmla="*/ 3718 h 10000"/>
              <a:gd name="connsiteX50" fmla="*/ 4381 w 9891"/>
              <a:gd name="connsiteY50" fmla="*/ 3718 h 10000"/>
              <a:gd name="connsiteX51" fmla="*/ 4381 w 9891"/>
              <a:gd name="connsiteY51" fmla="*/ 9613 h 10000"/>
              <a:gd name="connsiteX52" fmla="*/ 2907 w 9891"/>
              <a:gd name="connsiteY52" fmla="*/ 9613 h 10000"/>
              <a:gd name="connsiteX53" fmla="*/ 2907 w 9891"/>
              <a:gd name="connsiteY53" fmla="*/ 3718 h 10000"/>
              <a:gd name="connsiteX54" fmla="*/ 4923 w 9891"/>
              <a:gd name="connsiteY54" fmla="*/ 6900 h 10000"/>
              <a:gd name="connsiteX55" fmla="*/ 4923 w 9891"/>
              <a:gd name="connsiteY55" fmla="*/ 6900 h 10000"/>
              <a:gd name="connsiteX56" fmla="*/ 4923 w 9891"/>
              <a:gd name="connsiteY56" fmla="*/ 6512 h 10000"/>
              <a:gd name="connsiteX57" fmla="*/ 4971 w 9891"/>
              <a:gd name="connsiteY57" fmla="*/ 6434 h 10000"/>
              <a:gd name="connsiteX58" fmla="*/ 5857 w 9891"/>
              <a:gd name="connsiteY58" fmla="*/ 5580 h 10000"/>
              <a:gd name="connsiteX59" fmla="*/ 5908 w 9891"/>
              <a:gd name="connsiteY59" fmla="*/ 5656 h 10000"/>
              <a:gd name="connsiteX60" fmla="*/ 5908 w 9891"/>
              <a:gd name="connsiteY60" fmla="*/ 6049 h 10000"/>
              <a:gd name="connsiteX61" fmla="*/ 5857 w 9891"/>
              <a:gd name="connsiteY61" fmla="*/ 6124 h 10000"/>
              <a:gd name="connsiteX62" fmla="*/ 5218 w 9891"/>
              <a:gd name="connsiteY62" fmla="*/ 6745 h 10000"/>
              <a:gd name="connsiteX63" fmla="*/ 5857 w 9891"/>
              <a:gd name="connsiteY63" fmla="*/ 7289 h 10000"/>
              <a:gd name="connsiteX64" fmla="*/ 5908 w 9891"/>
              <a:gd name="connsiteY64" fmla="*/ 7366 h 10000"/>
              <a:gd name="connsiteX65" fmla="*/ 5908 w 9891"/>
              <a:gd name="connsiteY65" fmla="*/ 7752 h 10000"/>
              <a:gd name="connsiteX66" fmla="*/ 5857 w 9891"/>
              <a:gd name="connsiteY66" fmla="*/ 7752 h 10000"/>
              <a:gd name="connsiteX67" fmla="*/ 4971 w 9891"/>
              <a:gd name="connsiteY67" fmla="*/ 6979 h 10000"/>
              <a:gd name="connsiteX68" fmla="*/ 4923 w 9891"/>
              <a:gd name="connsiteY68" fmla="*/ 6900 h 10000"/>
              <a:gd name="connsiteX69" fmla="*/ 7235 w 9891"/>
              <a:gd name="connsiteY69" fmla="*/ 7752 h 10000"/>
              <a:gd name="connsiteX70" fmla="*/ 7235 w 9891"/>
              <a:gd name="connsiteY70" fmla="*/ 7752 h 10000"/>
              <a:gd name="connsiteX71" fmla="*/ 7235 w 9891"/>
              <a:gd name="connsiteY71" fmla="*/ 7366 h 10000"/>
              <a:gd name="connsiteX72" fmla="*/ 7282 w 9891"/>
              <a:gd name="connsiteY72" fmla="*/ 7289 h 10000"/>
              <a:gd name="connsiteX73" fmla="*/ 7923 w 9891"/>
              <a:gd name="connsiteY73" fmla="*/ 6668 h 10000"/>
              <a:gd name="connsiteX74" fmla="*/ 7282 w 9891"/>
              <a:gd name="connsiteY74" fmla="*/ 6124 h 10000"/>
              <a:gd name="connsiteX75" fmla="*/ 7235 w 9891"/>
              <a:gd name="connsiteY75" fmla="*/ 5966 h 10000"/>
              <a:gd name="connsiteX76" fmla="*/ 7235 w 9891"/>
              <a:gd name="connsiteY76" fmla="*/ 5656 h 10000"/>
              <a:gd name="connsiteX77" fmla="*/ 7282 w 9891"/>
              <a:gd name="connsiteY77" fmla="*/ 5580 h 10000"/>
              <a:gd name="connsiteX78" fmla="*/ 8170 w 9891"/>
              <a:gd name="connsiteY78" fmla="*/ 6434 h 10000"/>
              <a:gd name="connsiteX79" fmla="*/ 8219 w 9891"/>
              <a:gd name="connsiteY79" fmla="*/ 6512 h 10000"/>
              <a:gd name="connsiteX80" fmla="*/ 8219 w 9891"/>
              <a:gd name="connsiteY80" fmla="*/ 6900 h 10000"/>
              <a:gd name="connsiteX81" fmla="*/ 8170 w 9891"/>
              <a:gd name="connsiteY81" fmla="*/ 6979 h 10000"/>
              <a:gd name="connsiteX82" fmla="*/ 7282 w 9891"/>
              <a:gd name="connsiteY82" fmla="*/ 7752 h 10000"/>
              <a:gd name="connsiteX83" fmla="*/ 7235 w 9891"/>
              <a:gd name="connsiteY83" fmla="*/ 7752 h 10000"/>
              <a:gd name="connsiteX84" fmla="*/ 6202 w 9891"/>
              <a:gd name="connsiteY84" fmla="*/ 7752 h 10000"/>
              <a:gd name="connsiteX85" fmla="*/ 6202 w 9891"/>
              <a:gd name="connsiteY85" fmla="*/ 7752 h 10000"/>
              <a:gd name="connsiteX86" fmla="*/ 6692 w 9891"/>
              <a:gd name="connsiteY86" fmla="*/ 5656 h 10000"/>
              <a:gd name="connsiteX87" fmla="*/ 6741 w 9891"/>
              <a:gd name="connsiteY87" fmla="*/ 5580 h 10000"/>
              <a:gd name="connsiteX88" fmla="*/ 6938 w 9891"/>
              <a:gd name="connsiteY88" fmla="*/ 5580 h 10000"/>
              <a:gd name="connsiteX89" fmla="*/ 6938 w 9891"/>
              <a:gd name="connsiteY89" fmla="*/ 5656 h 10000"/>
              <a:gd name="connsiteX90" fmla="*/ 6447 w 9891"/>
              <a:gd name="connsiteY90" fmla="*/ 7752 h 10000"/>
              <a:gd name="connsiteX91" fmla="*/ 6396 w 9891"/>
              <a:gd name="connsiteY91" fmla="*/ 7829 h 10000"/>
              <a:gd name="connsiteX92" fmla="*/ 6202 w 9891"/>
              <a:gd name="connsiteY92" fmla="*/ 7829 h 10000"/>
              <a:gd name="connsiteX93" fmla="*/ 6202 w 9891"/>
              <a:gd name="connsiteY93" fmla="*/ 7752 h 10000"/>
              <a:gd name="connsiteX94" fmla="*/ 3101 w 9891"/>
              <a:gd name="connsiteY94" fmla="*/ 4262 h 10000"/>
              <a:gd name="connsiteX95" fmla="*/ 3101 w 9891"/>
              <a:gd name="connsiteY95" fmla="*/ 4262 h 10000"/>
              <a:gd name="connsiteX96" fmla="*/ 4135 w 9891"/>
              <a:gd name="connsiteY96" fmla="*/ 4262 h 10000"/>
              <a:gd name="connsiteX97" fmla="*/ 4135 w 9891"/>
              <a:gd name="connsiteY97" fmla="*/ 4649 h 10000"/>
              <a:gd name="connsiteX98" fmla="*/ 3101 w 9891"/>
              <a:gd name="connsiteY98" fmla="*/ 4649 h 10000"/>
              <a:gd name="connsiteX99" fmla="*/ 3101 w 9891"/>
              <a:gd name="connsiteY99" fmla="*/ 4262 h 10000"/>
              <a:gd name="connsiteX100" fmla="*/ 3446 w 9891"/>
              <a:gd name="connsiteY100" fmla="*/ 8760 h 10000"/>
              <a:gd name="connsiteX101" fmla="*/ 3446 w 9891"/>
              <a:gd name="connsiteY101" fmla="*/ 8760 h 10000"/>
              <a:gd name="connsiteX102" fmla="*/ 4135 w 9891"/>
              <a:gd name="connsiteY102" fmla="*/ 8760 h 10000"/>
              <a:gd name="connsiteX103" fmla="*/ 4135 w 9891"/>
              <a:gd name="connsiteY103" fmla="*/ 9149 h 10000"/>
              <a:gd name="connsiteX104" fmla="*/ 3446 w 9891"/>
              <a:gd name="connsiteY104" fmla="*/ 9149 h 10000"/>
              <a:gd name="connsiteX105" fmla="*/ 3446 w 9891"/>
              <a:gd name="connsiteY105" fmla="*/ 8760 h 10000"/>
              <a:gd name="connsiteX106" fmla="*/ 3446 w 9891"/>
              <a:gd name="connsiteY106" fmla="*/ 5193 h 10000"/>
              <a:gd name="connsiteX107" fmla="*/ 3446 w 9891"/>
              <a:gd name="connsiteY107" fmla="*/ 5193 h 10000"/>
              <a:gd name="connsiteX108" fmla="*/ 4135 w 9891"/>
              <a:gd name="connsiteY108" fmla="*/ 5193 h 10000"/>
              <a:gd name="connsiteX109" fmla="*/ 4135 w 9891"/>
              <a:gd name="connsiteY109" fmla="*/ 5502 h 10000"/>
              <a:gd name="connsiteX110" fmla="*/ 3446 w 9891"/>
              <a:gd name="connsiteY110" fmla="*/ 5502 h 10000"/>
              <a:gd name="connsiteX111" fmla="*/ 3446 w 9891"/>
              <a:gd name="connsiteY111" fmla="*/ 5193 h 10000"/>
              <a:gd name="connsiteX112" fmla="*/ 3446 w 9891"/>
              <a:gd name="connsiteY112" fmla="*/ 6049 h 10000"/>
              <a:gd name="connsiteX113" fmla="*/ 3446 w 9891"/>
              <a:gd name="connsiteY113" fmla="*/ 6049 h 10000"/>
              <a:gd name="connsiteX114" fmla="*/ 4135 w 9891"/>
              <a:gd name="connsiteY114" fmla="*/ 6049 h 10000"/>
              <a:gd name="connsiteX115" fmla="*/ 4135 w 9891"/>
              <a:gd name="connsiteY115" fmla="*/ 6434 h 10000"/>
              <a:gd name="connsiteX116" fmla="*/ 3446 w 9891"/>
              <a:gd name="connsiteY116" fmla="*/ 6434 h 10000"/>
              <a:gd name="connsiteX117" fmla="*/ 3446 w 9891"/>
              <a:gd name="connsiteY117" fmla="*/ 6049 h 10000"/>
              <a:gd name="connsiteX118" fmla="*/ 3101 w 9891"/>
              <a:gd name="connsiteY118" fmla="*/ 6979 h 10000"/>
              <a:gd name="connsiteX119" fmla="*/ 3101 w 9891"/>
              <a:gd name="connsiteY119" fmla="*/ 6979 h 10000"/>
              <a:gd name="connsiteX120" fmla="*/ 4135 w 9891"/>
              <a:gd name="connsiteY120" fmla="*/ 6979 h 10000"/>
              <a:gd name="connsiteX121" fmla="*/ 4135 w 9891"/>
              <a:gd name="connsiteY121" fmla="*/ 7289 h 10000"/>
              <a:gd name="connsiteX122" fmla="*/ 3101 w 9891"/>
              <a:gd name="connsiteY122" fmla="*/ 7289 h 10000"/>
              <a:gd name="connsiteX123" fmla="*/ 3101 w 9891"/>
              <a:gd name="connsiteY123" fmla="*/ 6979 h 10000"/>
              <a:gd name="connsiteX124" fmla="*/ 3446 w 9891"/>
              <a:gd name="connsiteY124" fmla="*/ 7829 h 10000"/>
              <a:gd name="connsiteX125" fmla="*/ 3446 w 9891"/>
              <a:gd name="connsiteY125" fmla="*/ 7829 h 10000"/>
              <a:gd name="connsiteX126" fmla="*/ 4135 w 9891"/>
              <a:gd name="connsiteY126" fmla="*/ 7829 h 10000"/>
              <a:gd name="connsiteX127" fmla="*/ 4135 w 9891"/>
              <a:gd name="connsiteY127" fmla="*/ 8218 h 10000"/>
              <a:gd name="connsiteX128" fmla="*/ 3446 w 9891"/>
              <a:gd name="connsiteY128" fmla="*/ 8218 h 10000"/>
              <a:gd name="connsiteX129" fmla="*/ 3446 w 9891"/>
              <a:gd name="connsiteY129" fmla="*/ 7829 h 10000"/>
              <a:gd name="connsiteX0" fmla="*/ 6 w 7366"/>
              <a:gd name="connsiteY0" fmla="*/ 4416 h 10000"/>
              <a:gd name="connsiteX1" fmla="*/ 6 w 7366"/>
              <a:gd name="connsiteY1" fmla="*/ 5346 h 10000"/>
              <a:gd name="connsiteX2" fmla="*/ 54 w 7366"/>
              <a:gd name="connsiteY2" fmla="*/ 5346 h 10000"/>
              <a:gd name="connsiteX3" fmla="*/ 54 w 7366"/>
              <a:gd name="connsiteY3" fmla="*/ 10000 h 10000"/>
              <a:gd name="connsiteX4" fmla="*/ 6221 w 7366"/>
              <a:gd name="connsiteY4" fmla="*/ 10000 h 10000"/>
              <a:gd name="connsiteX5" fmla="*/ 6221 w 7366"/>
              <a:gd name="connsiteY5" fmla="*/ 2711 h 10000"/>
              <a:gd name="connsiteX6" fmla="*/ 6122 w 7366"/>
              <a:gd name="connsiteY6" fmla="*/ 2478 h 10000"/>
              <a:gd name="connsiteX7" fmla="*/ 3139 w 7366"/>
              <a:gd name="connsiteY7" fmla="*/ 2478 h 10000"/>
              <a:gd name="connsiteX8" fmla="*/ 3139 w 7366"/>
              <a:gd name="connsiteY8" fmla="*/ 1240 h 10000"/>
              <a:gd name="connsiteX9" fmla="*/ 7168 w 7366"/>
              <a:gd name="connsiteY9" fmla="*/ 1240 h 10000"/>
              <a:gd name="connsiteX10" fmla="*/ 7168 w 7366"/>
              <a:gd name="connsiteY10" fmla="*/ 7133 h 10000"/>
              <a:gd name="connsiteX11" fmla="*/ 6473 w 7366"/>
              <a:gd name="connsiteY11" fmla="*/ 7133 h 10000"/>
              <a:gd name="connsiteX12" fmla="*/ 6473 w 7366"/>
              <a:gd name="connsiteY12" fmla="*/ 7520 h 10000"/>
              <a:gd name="connsiteX13" fmla="*/ 7366 w 7366"/>
              <a:gd name="connsiteY13" fmla="*/ 7520 h 10000"/>
              <a:gd name="connsiteX14" fmla="*/ 7366 w 7366"/>
              <a:gd name="connsiteY14" fmla="*/ 156 h 10000"/>
              <a:gd name="connsiteX15" fmla="*/ 7269 w 7366"/>
              <a:gd name="connsiteY15" fmla="*/ 0 h 10000"/>
              <a:gd name="connsiteX16" fmla="*/ 1299 w 7366"/>
              <a:gd name="connsiteY16" fmla="*/ 0 h 10000"/>
              <a:gd name="connsiteX17" fmla="*/ 1198 w 7366"/>
              <a:gd name="connsiteY17" fmla="*/ 156 h 10000"/>
              <a:gd name="connsiteX18" fmla="*/ 1198 w 7366"/>
              <a:gd name="connsiteY18" fmla="*/ 2478 h 10000"/>
              <a:gd name="connsiteX19" fmla="*/ 153 w 7366"/>
              <a:gd name="connsiteY19" fmla="*/ 2478 h 10000"/>
              <a:gd name="connsiteX20" fmla="*/ 54 w 7366"/>
              <a:gd name="connsiteY20" fmla="*/ 2711 h 10000"/>
              <a:gd name="connsiteX21" fmla="*/ 54 w 7366"/>
              <a:gd name="connsiteY21" fmla="*/ 4416 h 10000"/>
              <a:gd name="connsiteX22" fmla="*/ 6 w 7366"/>
              <a:gd name="connsiteY22" fmla="*/ 4416 h 10000"/>
              <a:gd name="connsiteX23" fmla="*/ 6021 w 7366"/>
              <a:gd name="connsiteY23" fmla="*/ 3718 h 10000"/>
              <a:gd name="connsiteX24" fmla="*/ 6021 w 7366"/>
              <a:gd name="connsiteY24" fmla="*/ 3718 h 10000"/>
              <a:gd name="connsiteX25" fmla="*/ 6021 w 7366"/>
              <a:gd name="connsiteY25" fmla="*/ 9613 h 10000"/>
              <a:gd name="connsiteX26" fmla="*/ 1994 w 7366"/>
              <a:gd name="connsiteY26" fmla="*/ 9613 h 10000"/>
              <a:gd name="connsiteX27" fmla="*/ 1994 w 7366"/>
              <a:gd name="connsiteY27" fmla="*/ 3718 h 10000"/>
              <a:gd name="connsiteX28" fmla="*/ 6021 w 7366"/>
              <a:gd name="connsiteY28" fmla="*/ 3718 h 10000"/>
              <a:gd name="connsiteX29" fmla="*/ 1447 w 7366"/>
              <a:gd name="connsiteY29" fmla="*/ 388 h 10000"/>
              <a:gd name="connsiteX30" fmla="*/ 1447 w 7366"/>
              <a:gd name="connsiteY30" fmla="*/ 388 h 10000"/>
              <a:gd name="connsiteX31" fmla="*/ 1795 w 7366"/>
              <a:gd name="connsiteY31" fmla="*/ 388 h 10000"/>
              <a:gd name="connsiteX32" fmla="*/ 1795 w 7366"/>
              <a:gd name="connsiteY32" fmla="*/ 930 h 10000"/>
              <a:gd name="connsiteX33" fmla="*/ 1447 w 7366"/>
              <a:gd name="connsiteY33" fmla="*/ 930 h 10000"/>
              <a:gd name="connsiteX34" fmla="*/ 1447 w 7366"/>
              <a:gd name="connsiteY34" fmla="*/ 388 h 10000"/>
              <a:gd name="connsiteX35" fmla="*/ 1447 w 7366"/>
              <a:gd name="connsiteY35" fmla="*/ 1240 h 10000"/>
              <a:gd name="connsiteX36" fmla="*/ 1447 w 7366"/>
              <a:gd name="connsiteY36" fmla="*/ 1240 h 10000"/>
              <a:gd name="connsiteX37" fmla="*/ 2941 w 7366"/>
              <a:gd name="connsiteY37" fmla="*/ 1240 h 10000"/>
              <a:gd name="connsiteX38" fmla="*/ 2941 w 7366"/>
              <a:gd name="connsiteY38" fmla="*/ 2478 h 10000"/>
              <a:gd name="connsiteX39" fmla="*/ 1447 w 7366"/>
              <a:gd name="connsiteY39" fmla="*/ 2478 h 10000"/>
              <a:gd name="connsiteX40" fmla="*/ 1447 w 7366"/>
              <a:gd name="connsiteY40" fmla="*/ 1240 h 10000"/>
              <a:gd name="connsiteX41" fmla="*/ 305 w 7366"/>
              <a:gd name="connsiteY41" fmla="*/ 2866 h 10000"/>
              <a:gd name="connsiteX42" fmla="*/ 305 w 7366"/>
              <a:gd name="connsiteY42" fmla="*/ 2866 h 10000"/>
              <a:gd name="connsiteX43" fmla="*/ 652 w 7366"/>
              <a:gd name="connsiteY43" fmla="*/ 2866 h 10000"/>
              <a:gd name="connsiteX44" fmla="*/ 652 w 7366"/>
              <a:gd name="connsiteY44" fmla="*/ 3409 h 10000"/>
              <a:gd name="connsiteX45" fmla="*/ 305 w 7366"/>
              <a:gd name="connsiteY45" fmla="*/ 3409 h 10000"/>
              <a:gd name="connsiteX46" fmla="*/ 305 w 7366"/>
              <a:gd name="connsiteY46" fmla="*/ 2866 h 10000"/>
              <a:gd name="connsiteX47" fmla="*/ 305 w 7366"/>
              <a:gd name="connsiteY47" fmla="*/ 3718 h 10000"/>
              <a:gd name="connsiteX48" fmla="*/ 305 w 7366"/>
              <a:gd name="connsiteY48" fmla="*/ 3718 h 10000"/>
              <a:gd name="connsiteX49" fmla="*/ 1795 w 7366"/>
              <a:gd name="connsiteY49" fmla="*/ 3718 h 10000"/>
              <a:gd name="connsiteX50" fmla="*/ 1795 w 7366"/>
              <a:gd name="connsiteY50" fmla="*/ 9613 h 10000"/>
              <a:gd name="connsiteX51" fmla="*/ 305 w 7366"/>
              <a:gd name="connsiteY51" fmla="*/ 9613 h 10000"/>
              <a:gd name="connsiteX52" fmla="*/ 305 w 7366"/>
              <a:gd name="connsiteY52" fmla="*/ 3718 h 10000"/>
              <a:gd name="connsiteX53" fmla="*/ 2343 w 7366"/>
              <a:gd name="connsiteY53" fmla="*/ 6900 h 10000"/>
              <a:gd name="connsiteX54" fmla="*/ 2343 w 7366"/>
              <a:gd name="connsiteY54" fmla="*/ 6900 h 10000"/>
              <a:gd name="connsiteX55" fmla="*/ 2343 w 7366"/>
              <a:gd name="connsiteY55" fmla="*/ 6512 h 10000"/>
              <a:gd name="connsiteX56" fmla="*/ 2392 w 7366"/>
              <a:gd name="connsiteY56" fmla="*/ 6434 h 10000"/>
              <a:gd name="connsiteX57" fmla="*/ 3288 w 7366"/>
              <a:gd name="connsiteY57" fmla="*/ 5580 h 10000"/>
              <a:gd name="connsiteX58" fmla="*/ 3339 w 7366"/>
              <a:gd name="connsiteY58" fmla="*/ 5656 h 10000"/>
              <a:gd name="connsiteX59" fmla="*/ 3339 w 7366"/>
              <a:gd name="connsiteY59" fmla="*/ 6049 h 10000"/>
              <a:gd name="connsiteX60" fmla="*/ 3288 w 7366"/>
              <a:gd name="connsiteY60" fmla="*/ 6124 h 10000"/>
              <a:gd name="connsiteX61" fmla="*/ 2642 w 7366"/>
              <a:gd name="connsiteY61" fmla="*/ 6745 h 10000"/>
              <a:gd name="connsiteX62" fmla="*/ 3288 w 7366"/>
              <a:gd name="connsiteY62" fmla="*/ 7289 h 10000"/>
              <a:gd name="connsiteX63" fmla="*/ 3339 w 7366"/>
              <a:gd name="connsiteY63" fmla="*/ 7366 h 10000"/>
              <a:gd name="connsiteX64" fmla="*/ 3339 w 7366"/>
              <a:gd name="connsiteY64" fmla="*/ 7752 h 10000"/>
              <a:gd name="connsiteX65" fmla="*/ 3288 w 7366"/>
              <a:gd name="connsiteY65" fmla="*/ 7752 h 10000"/>
              <a:gd name="connsiteX66" fmla="*/ 2392 w 7366"/>
              <a:gd name="connsiteY66" fmla="*/ 6979 h 10000"/>
              <a:gd name="connsiteX67" fmla="*/ 2343 w 7366"/>
              <a:gd name="connsiteY67" fmla="*/ 6900 h 10000"/>
              <a:gd name="connsiteX68" fmla="*/ 4681 w 7366"/>
              <a:gd name="connsiteY68" fmla="*/ 7752 h 10000"/>
              <a:gd name="connsiteX69" fmla="*/ 4681 w 7366"/>
              <a:gd name="connsiteY69" fmla="*/ 7752 h 10000"/>
              <a:gd name="connsiteX70" fmla="*/ 4681 w 7366"/>
              <a:gd name="connsiteY70" fmla="*/ 7366 h 10000"/>
              <a:gd name="connsiteX71" fmla="*/ 4728 w 7366"/>
              <a:gd name="connsiteY71" fmla="*/ 7289 h 10000"/>
              <a:gd name="connsiteX72" fmla="*/ 5376 w 7366"/>
              <a:gd name="connsiteY72" fmla="*/ 6668 h 10000"/>
              <a:gd name="connsiteX73" fmla="*/ 4728 w 7366"/>
              <a:gd name="connsiteY73" fmla="*/ 6124 h 10000"/>
              <a:gd name="connsiteX74" fmla="*/ 4681 w 7366"/>
              <a:gd name="connsiteY74" fmla="*/ 5966 h 10000"/>
              <a:gd name="connsiteX75" fmla="*/ 4681 w 7366"/>
              <a:gd name="connsiteY75" fmla="*/ 5656 h 10000"/>
              <a:gd name="connsiteX76" fmla="*/ 4728 w 7366"/>
              <a:gd name="connsiteY76" fmla="*/ 5580 h 10000"/>
              <a:gd name="connsiteX77" fmla="*/ 5626 w 7366"/>
              <a:gd name="connsiteY77" fmla="*/ 6434 h 10000"/>
              <a:gd name="connsiteX78" fmla="*/ 5676 w 7366"/>
              <a:gd name="connsiteY78" fmla="*/ 6512 h 10000"/>
              <a:gd name="connsiteX79" fmla="*/ 5676 w 7366"/>
              <a:gd name="connsiteY79" fmla="*/ 6900 h 10000"/>
              <a:gd name="connsiteX80" fmla="*/ 5626 w 7366"/>
              <a:gd name="connsiteY80" fmla="*/ 6979 h 10000"/>
              <a:gd name="connsiteX81" fmla="*/ 4728 w 7366"/>
              <a:gd name="connsiteY81" fmla="*/ 7752 h 10000"/>
              <a:gd name="connsiteX82" fmla="*/ 4681 w 7366"/>
              <a:gd name="connsiteY82" fmla="*/ 7752 h 10000"/>
              <a:gd name="connsiteX83" fmla="*/ 3636 w 7366"/>
              <a:gd name="connsiteY83" fmla="*/ 7752 h 10000"/>
              <a:gd name="connsiteX84" fmla="*/ 3636 w 7366"/>
              <a:gd name="connsiteY84" fmla="*/ 7752 h 10000"/>
              <a:gd name="connsiteX85" fmla="*/ 4132 w 7366"/>
              <a:gd name="connsiteY85" fmla="*/ 5656 h 10000"/>
              <a:gd name="connsiteX86" fmla="*/ 4181 w 7366"/>
              <a:gd name="connsiteY86" fmla="*/ 5580 h 10000"/>
              <a:gd name="connsiteX87" fmla="*/ 4380 w 7366"/>
              <a:gd name="connsiteY87" fmla="*/ 5580 h 10000"/>
              <a:gd name="connsiteX88" fmla="*/ 4380 w 7366"/>
              <a:gd name="connsiteY88" fmla="*/ 5656 h 10000"/>
              <a:gd name="connsiteX89" fmla="*/ 3884 w 7366"/>
              <a:gd name="connsiteY89" fmla="*/ 7752 h 10000"/>
              <a:gd name="connsiteX90" fmla="*/ 3832 w 7366"/>
              <a:gd name="connsiteY90" fmla="*/ 7829 h 10000"/>
              <a:gd name="connsiteX91" fmla="*/ 3636 w 7366"/>
              <a:gd name="connsiteY91" fmla="*/ 7829 h 10000"/>
              <a:gd name="connsiteX92" fmla="*/ 3636 w 7366"/>
              <a:gd name="connsiteY92" fmla="*/ 7752 h 10000"/>
              <a:gd name="connsiteX93" fmla="*/ 501 w 7366"/>
              <a:gd name="connsiteY93" fmla="*/ 4262 h 10000"/>
              <a:gd name="connsiteX94" fmla="*/ 501 w 7366"/>
              <a:gd name="connsiteY94" fmla="*/ 4262 h 10000"/>
              <a:gd name="connsiteX95" fmla="*/ 1547 w 7366"/>
              <a:gd name="connsiteY95" fmla="*/ 4262 h 10000"/>
              <a:gd name="connsiteX96" fmla="*/ 1547 w 7366"/>
              <a:gd name="connsiteY96" fmla="*/ 4649 h 10000"/>
              <a:gd name="connsiteX97" fmla="*/ 501 w 7366"/>
              <a:gd name="connsiteY97" fmla="*/ 4649 h 10000"/>
              <a:gd name="connsiteX98" fmla="*/ 501 w 7366"/>
              <a:gd name="connsiteY98" fmla="*/ 4262 h 10000"/>
              <a:gd name="connsiteX99" fmla="*/ 850 w 7366"/>
              <a:gd name="connsiteY99" fmla="*/ 8760 h 10000"/>
              <a:gd name="connsiteX100" fmla="*/ 850 w 7366"/>
              <a:gd name="connsiteY100" fmla="*/ 8760 h 10000"/>
              <a:gd name="connsiteX101" fmla="*/ 1547 w 7366"/>
              <a:gd name="connsiteY101" fmla="*/ 8760 h 10000"/>
              <a:gd name="connsiteX102" fmla="*/ 1547 w 7366"/>
              <a:gd name="connsiteY102" fmla="*/ 9149 h 10000"/>
              <a:gd name="connsiteX103" fmla="*/ 850 w 7366"/>
              <a:gd name="connsiteY103" fmla="*/ 9149 h 10000"/>
              <a:gd name="connsiteX104" fmla="*/ 850 w 7366"/>
              <a:gd name="connsiteY104" fmla="*/ 8760 h 10000"/>
              <a:gd name="connsiteX105" fmla="*/ 850 w 7366"/>
              <a:gd name="connsiteY105" fmla="*/ 5193 h 10000"/>
              <a:gd name="connsiteX106" fmla="*/ 850 w 7366"/>
              <a:gd name="connsiteY106" fmla="*/ 5193 h 10000"/>
              <a:gd name="connsiteX107" fmla="*/ 1547 w 7366"/>
              <a:gd name="connsiteY107" fmla="*/ 5193 h 10000"/>
              <a:gd name="connsiteX108" fmla="*/ 1547 w 7366"/>
              <a:gd name="connsiteY108" fmla="*/ 5502 h 10000"/>
              <a:gd name="connsiteX109" fmla="*/ 850 w 7366"/>
              <a:gd name="connsiteY109" fmla="*/ 5502 h 10000"/>
              <a:gd name="connsiteX110" fmla="*/ 850 w 7366"/>
              <a:gd name="connsiteY110" fmla="*/ 5193 h 10000"/>
              <a:gd name="connsiteX111" fmla="*/ 850 w 7366"/>
              <a:gd name="connsiteY111" fmla="*/ 6049 h 10000"/>
              <a:gd name="connsiteX112" fmla="*/ 850 w 7366"/>
              <a:gd name="connsiteY112" fmla="*/ 6049 h 10000"/>
              <a:gd name="connsiteX113" fmla="*/ 1547 w 7366"/>
              <a:gd name="connsiteY113" fmla="*/ 6049 h 10000"/>
              <a:gd name="connsiteX114" fmla="*/ 1547 w 7366"/>
              <a:gd name="connsiteY114" fmla="*/ 6434 h 10000"/>
              <a:gd name="connsiteX115" fmla="*/ 850 w 7366"/>
              <a:gd name="connsiteY115" fmla="*/ 6434 h 10000"/>
              <a:gd name="connsiteX116" fmla="*/ 850 w 7366"/>
              <a:gd name="connsiteY116" fmla="*/ 6049 h 10000"/>
              <a:gd name="connsiteX117" fmla="*/ 501 w 7366"/>
              <a:gd name="connsiteY117" fmla="*/ 6979 h 10000"/>
              <a:gd name="connsiteX118" fmla="*/ 501 w 7366"/>
              <a:gd name="connsiteY118" fmla="*/ 6979 h 10000"/>
              <a:gd name="connsiteX119" fmla="*/ 1547 w 7366"/>
              <a:gd name="connsiteY119" fmla="*/ 6979 h 10000"/>
              <a:gd name="connsiteX120" fmla="*/ 1547 w 7366"/>
              <a:gd name="connsiteY120" fmla="*/ 7289 h 10000"/>
              <a:gd name="connsiteX121" fmla="*/ 501 w 7366"/>
              <a:gd name="connsiteY121" fmla="*/ 7289 h 10000"/>
              <a:gd name="connsiteX122" fmla="*/ 501 w 7366"/>
              <a:gd name="connsiteY122" fmla="*/ 6979 h 10000"/>
              <a:gd name="connsiteX123" fmla="*/ 850 w 7366"/>
              <a:gd name="connsiteY123" fmla="*/ 7829 h 10000"/>
              <a:gd name="connsiteX124" fmla="*/ 850 w 7366"/>
              <a:gd name="connsiteY124" fmla="*/ 7829 h 10000"/>
              <a:gd name="connsiteX125" fmla="*/ 1547 w 7366"/>
              <a:gd name="connsiteY125" fmla="*/ 7829 h 10000"/>
              <a:gd name="connsiteX126" fmla="*/ 1547 w 7366"/>
              <a:gd name="connsiteY126" fmla="*/ 8218 h 10000"/>
              <a:gd name="connsiteX127" fmla="*/ 850 w 7366"/>
              <a:gd name="connsiteY127" fmla="*/ 8218 h 10000"/>
              <a:gd name="connsiteX128" fmla="*/ 850 w 7366"/>
              <a:gd name="connsiteY128" fmla="*/ 7829 h 10000"/>
              <a:gd name="connsiteX0" fmla="*/ 65 w 9992"/>
              <a:gd name="connsiteY0" fmla="*/ 4416 h 10000"/>
              <a:gd name="connsiteX1" fmla="*/ 0 w 9992"/>
              <a:gd name="connsiteY1" fmla="*/ 5346 h 10000"/>
              <a:gd name="connsiteX2" fmla="*/ 65 w 9992"/>
              <a:gd name="connsiteY2" fmla="*/ 5346 h 10000"/>
              <a:gd name="connsiteX3" fmla="*/ 65 w 9992"/>
              <a:gd name="connsiteY3" fmla="*/ 10000 h 10000"/>
              <a:gd name="connsiteX4" fmla="*/ 8438 w 9992"/>
              <a:gd name="connsiteY4" fmla="*/ 10000 h 10000"/>
              <a:gd name="connsiteX5" fmla="*/ 8438 w 9992"/>
              <a:gd name="connsiteY5" fmla="*/ 2711 h 10000"/>
              <a:gd name="connsiteX6" fmla="*/ 8303 w 9992"/>
              <a:gd name="connsiteY6" fmla="*/ 2478 h 10000"/>
              <a:gd name="connsiteX7" fmla="*/ 4253 w 9992"/>
              <a:gd name="connsiteY7" fmla="*/ 2478 h 10000"/>
              <a:gd name="connsiteX8" fmla="*/ 4253 w 9992"/>
              <a:gd name="connsiteY8" fmla="*/ 1240 h 10000"/>
              <a:gd name="connsiteX9" fmla="*/ 9723 w 9992"/>
              <a:gd name="connsiteY9" fmla="*/ 1240 h 10000"/>
              <a:gd name="connsiteX10" fmla="*/ 9723 w 9992"/>
              <a:gd name="connsiteY10" fmla="*/ 7133 h 10000"/>
              <a:gd name="connsiteX11" fmla="*/ 8780 w 9992"/>
              <a:gd name="connsiteY11" fmla="*/ 7133 h 10000"/>
              <a:gd name="connsiteX12" fmla="*/ 8780 w 9992"/>
              <a:gd name="connsiteY12" fmla="*/ 7520 h 10000"/>
              <a:gd name="connsiteX13" fmla="*/ 9992 w 9992"/>
              <a:gd name="connsiteY13" fmla="*/ 7520 h 10000"/>
              <a:gd name="connsiteX14" fmla="*/ 9992 w 9992"/>
              <a:gd name="connsiteY14" fmla="*/ 156 h 10000"/>
              <a:gd name="connsiteX15" fmla="*/ 9860 w 9992"/>
              <a:gd name="connsiteY15" fmla="*/ 0 h 10000"/>
              <a:gd name="connsiteX16" fmla="*/ 1756 w 9992"/>
              <a:gd name="connsiteY16" fmla="*/ 0 h 10000"/>
              <a:gd name="connsiteX17" fmla="*/ 1618 w 9992"/>
              <a:gd name="connsiteY17" fmla="*/ 156 h 10000"/>
              <a:gd name="connsiteX18" fmla="*/ 1618 w 9992"/>
              <a:gd name="connsiteY18" fmla="*/ 2478 h 10000"/>
              <a:gd name="connsiteX19" fmla="*/ 200 w 9992"/>
              <a:gd name="connsiteY19" fmla="*/ 2478 h 10000"/>
              <a:gd name="connsiteX20" fmla="*/ 65 w 9992"/>
              <a:gd name="connsiteY20" fmla="*/ 2711 h 10000"/>
              <a:gd name="connsiteX21" fmla="*/ 65 w 9992"/>
              <a:gd name="connsiteY21" fmla="*/ 4416 h 10000"/>
              <a:gd name="connsiteX22" fmla="*/ 8166 w 9992"/>
              <a:gd name="connsiteY22" fmla="*/ 3718 h 10000"/>
              <a:gd name="connsiteX23" fmla="*/ 8166 w 9992"/>
              <a:gd name="connsiteY23" fmla="*/ 3718 h 10000"/>
              <a:gd name="connsiteX24" fmla="*/ 8166 w 9992"/>
              <a:gd name="connsiteY24" fmla="*/ 9613 h 10000"/>
              <a:gd name="connsiteX25" fmla="*/ 2699 w 9992"/>
              <a:gd name="connsiteY25" fmla="*/ 9613 h 10000"/>
              <a:gd name="connsiteX26" fmla="*/ 2699 w 9992"/>
              <a:gd name="connsiteY26" fmla="*/ 3718 h 10000"/>
              <a:gd name="connsiteX27" fmla="*/ 8166 w 9992"/>
              <a:gd name="connsiteY27" fmla="*/ 3718 h 10000"/>
              <a:gd name="connsiteX28" fmla="*/ 1956 w 9992"/>
              <a:gd name="connsiteY28" fmla="*/ 388 h 10000"/>
              <a:gd name="connsiteX29" fmla="*/ 1956 w 9992"/>
              <a:gd name="connsiteY29" fmla="*/ 388 h 10000"/>
              <a:gd name="connsiteX30" fmla="*/ 2429 w 9992"/>
              <a:gd name="connsiteY30" fmla="*/ 388 h 10000"/>
              <a:gd name="connsiteX31" fmla="*/ 2429 w 9992"/>
              <a:gd name="connsiteY31" fmla="*/ 930 h 10000"/>
              <a:gd name="connsiteX32" fmla="*/ 1956 w 9992"/>
              <a:gd name="connsiteY32" fmla="*/ 930 h 10000"/>
              <a:gd name="connsiteX33" fmla="*/ 1956 w 9992"/>
              <a:gd name="connsiteY33" fmla="*/ 388 h 10000"/>
              <a:gd name="connsiteX34" fmla="*/ 1956 w 9992"/>
              <a:gd name="connsiteY34" fmla="*/ 1240 h 10000"/>
              <a:gd name="connsiteX35" fmla="*/ 1956 w 9992"/>
              <a:gd name="connsiteY35" fmla="*/ 1240 h 10000"/>
              <a:gd name="connsiteX36" fmla="*/ 3985 w 9992"/>
              <a:gd name="connsiteY36" fmla="*/ 1240 h 10000"/>
              <a:gd name="connsiteX37" fmla="*/ 3985 w 9992"/>
              <a:gd name="connsiteY37" fmla="*/ 2478 h 10000"/>
              <a:gd name="connsiteX38" fmla="*/ 1956 w 9992"/>
              <a:gd name="connsiteY38" fmla="*/ 2478 h 10000"/>
              <a:gd name="connsiteX39" fmla="*/ 1956 w 9992"/>
              <a:gd name="connsiteY39" fmla="*/ 1240 h 10000"/>
              <a:gd name="connsiteX40" fmla="*/ 406 w 9992"/>
              <a:gd name="connsiteY40" fmla="*/ 2866 h 10000"/>
              <a:gd name="connsiteX41" fmla="*/ 406 w 9992"/>
              <a:gd name="connsiteY41" fmla="*/ 2866 h 10000"/>
              <a:gd name="connsiteX42" fmla="*/ 877 w 9992"/>
              <a:gd name="connsiteY42" fmla="*/ 2866 h 10000"/>
              <a:gd name="connsiteX43" fmla="*/ 877 w 9992"/>
              <a:gd name="connsiteY43" fmla="*/ 3409 h 10000"/>
              <a:gd name="connsiteX44" fmla="*/ 406 w 9992"/>
              <a:gd name="connsiteY44" fmla="*/ 3409 h 10000"/>
              <a:gd name="connsiteX45" fmla="*/ 406 w 9992"/>
              <a:gd name="connsiteY45" fmla="*/ 2866 h 10000"/>
              <a:gd name="connsiteX46" fmla="*/ 406 w 9992"/>
              <a:gd name="connsiteY46" fmla="*/ 3718 h 10000"/>
              <a:gd name="connsiteX47" fmla="*/ 406 w 9992"/>
              <a:gd name="connsiteY47" fmla="*/ 3718 h 10000"/>
              <a:gd name="connsiteX48" fmla="*/ 2429 w 9992"/>
              <a:gd name="connsiteY48" fmla="*/ 3718 h 10000"/>
              <a:gd name="connsiteX49" fmla="*/ 2429 w 9992"/>
              <a:gd name="connsiteY49" fmla="*/ 9613 h 10000"/>
              <a:gd name="connsiteX50" fmla="*/ 406 w 9992"/>
              <a:gd name="connsiteY50" fmla="*/ 9613 h 10000"/>
              <a:gd name="connsiteX51" fmla="*/ 406 w 9992"/>
              <a:gd name="connsiteY51" fmla="*/ 3718 h 10000"/>
              <a:gd name="connsiteX52" fmla="*/ 3173 w 9992"/>
              <a:gd name="connsiteY52" fmla="*/ 6900 h 10000"/>
              <a:gd name="connsiteX53" fmla="*/ 3173 w 9992"/>
              <a:gd name="connsiteY53" fmla="*/ 6900 h 10000"/>
              <a:gd name="connsiteX54" fmla="*/ 3173 w 9992"/>
              <a:gd name="connsiteY54" fmla="*/ 6512 h 10000"/>
              <a:gd name="connsiteX55" fmla="*/ 3239 w 9992"/>
              <a:gd name="connsiteY55" fmla="*/ 6434 h 10000"/>
              <a:gd name="connsiteX56" fmla="*/ 4456 w 9992"/>
              <a:gd name="connsiteY56" fmla="*/ 5580 h 10000"/>
              <a:gd name="connsiteX57" fmla="*/ 4525 w 9992"/>
              <a:gd name="connsiteY57" fmla="*/ 5656 h 10000"/>
              <a:gd name="connsiteX58" fmla="*/ 4525 w 9992"/>
              <a:gd name="connsiteY58" fmla="*/ 6049 h 10000"/>
              <a:gd name="connsiteX59" fmla="*/ 4456 w 9992"/>
              <a:gd name="connsiteY59" fmla="*/ 6124 h 10000"/>
              <a:gd name="connsiteX60" fmla="*/ 3579 w 9992"/>
              <a:gd name="connsiteY60" fmla="*/ 6745 h 10000"/>
              <a:gd name="connsiteX61" fmla="*/ 4456 w 9992"/>
              <a:gd name="connsiteY61" fmla="*/ 7289 h 10000"/>
              <a:gd name="connsiteX62" fmla="*/ 4525 w 9992"/>
              <a:gd name="connsiteY62" fmla="*/ 7366 h 10000"/>
              <a:gd name="connsiteX63" fmla="*/ 4525 w 9992"/>
              <a:gd name="connsiteY63" fmla="*/ 7752 h 10000"/>
              <a:gd name="connsiteX64" fmla="*/ 4456 w 9992"/>
              <a:gd name="connsiteY64" fmla="*/ 7752 h 10000"/>
              <a:gd name="connsiteX65" fmla="*/ 3239 w 9992"/>
              <a:gd name="connsiteY65" fmla="*/ 6979 h 10000"/>
              <a:gd name="connsiteX66" fmla="*/ 3173 w 9992"/>
              <a:gd name="connsiteY66" fmla="*/ 6900 h 10000"/>
              <a:gd name="connsiteX67" fmla="*/ 6347 w 9992"/>
              <a:gd name="connsiteY67" fmla="*/ 7752 h 10000"/>
              <a:gd name="connsiteX68" fmla="*/ 6347 w 9992"/>
              <a:gd name="connsiteY68" fmla="*/ 7752 h 10000"/>
              <a:gd name="connsiteX69" fmla="*/ 6347 w 9992"/>
              <a:gd name="connsiteY69" fmla="*/ 7366 h 10000"/>
              <a:gd name="connsiteX70" fmla="*/ 6411 w 9992"/>
              <a:gd name="connsiteY70" fmla="*/ 7289 h 10000"/>
              <a:gd name="connsiteX71" fmla="*/ 7290 w 9992"/>
              <a:gd name="connsiteY71" fmla="*/ 6668 h 10000"/>
              <a:gd name="connsiteX72" fmla="*/ 6411 w 9992"/>
              <a:gd name="connsiteY72" fmla="*/ 6124 h 10000"/>
              <a:gd name="connsiteX73" fmla="*/ 6347 w 9992"/>
              <a:gd name="connsiteY73" fmla="*/ 5966 h 10000"/>
              <a:gd name="connsiteX74" fmla="*/ 6347 w 9992"/>
              <a:gd name="connsiteY74" fmla="*/ 5656 h 10000"/>
              <a:gd name="connsiteX75" fmla="*/ 6411 w 9992"/>
              <a:gd name="connsiteY75" fmla="*/ 5580 h 10000"/>
              <a:gd name="connsiteX76" fmla="*/ 7630 w 9992"/>
              <a:gd name="connsiteY76" fmla="*/ 6434 h 10000"/>
              <a:gd name="connsiteX77" fmla="*/ 7698 w 9992"/>
              <a:gd name="connsiteY77" fmla="*/ 6512 h 10000"/>
              <a:gd name="connsiteX78" fmla="*/ 7698 w 9992"/>
              <a:gd name="connsiteY78" fmla="*/ 6900 h 10000"/>
              <a:gd name="connsiteX79" fmla="*/ 7630 w 9992"/>
              <a:gd name="connsiteY79" fmla="*/ 6979 h 10000"/>
              <a:gd name="connsiteX80" fmla="*/ 6411 w 9992"/>
              <a:gd name="connsiteY80" fmla="*/ 7752 h 10000"/>
              <a:gd name="connsiteX81" fmla="*/ 6347 w 9992"/>
              <a:gd name="connsiteY81" fmla="*/ 7752 h 10000"/>
              <a:gd name="connsiteX82" fmla="*/ 4928 w 9992"/>
              <a:gd name="connsiteY82" fmla="*/ 7752 h 10000"/>
              <a:gd name="connsiteX83" fmla="*/ 4928 w 9992"/>
              <a:gd name="connsiteY83" fmla="*/ 7752 h 10000"/>
              <a:gd name="connsiteX84" fmla="*/ 5602 w 9992"/>
              <a:gd name="connsiteY84" fmla="*/ 5656 h 10000"/>
              <a:gd name="connsiteX85" fmla="*/ 5668 w 9992"/>
              <a:gd name="connsiteY85" fmla="*/ 5580 h 10000"/>
              <a:gd name="connsiteX86" fmla="*/ 5938 w 9992"/>
              <a:gd name="connsiteY86" fmla="*/ 5580 h 10000"/>
              <a:gd name="connsiteX87" fmla="*/ 5938 w 9992"/>
              <a:gd name="connsiteY87" fmla="*/ 5656 h 10000"/>
              <a:gd name="connsiteX88" fmla="*/ 5265 w 9992"/>
              <a:gd name="connsiteY88" fmla="*/ 7752 h 10000"/>
              <a:gd name="connsiteX89" fmla="*/ 5194 w 9992"/>
              <a:gd name="connsiteY89" fmla="*/ 7829 h 10000"/>
              <a:gd name="connsiteX90" fmla="*/ 4928 w 9992"/>
              <a:gd name="connsiteY90" fmla="*/ 7829 h 10000"/>
              <a:gd name="connsiteX91" fmla="*/ 4928 w 9992"/>
              <a:gd name="connsiteY91" fmla="*/ 7752 h 10000"/>
              <a:gd name="connsiteX92" fmla="*/ 672 w 9992"/>
              <a:gd name="connsiteY92" fmla="*/ 4262 h 10000"/>
              <a:gd name="connsiteX93" fmla="*/ 672 w 9992"/>
              <a:gd name="connsiteY93" fmla="*/ 4262 h 10000"/>
              <a:gd name="connsiteX94" fmla="*/ 2092 w 9992"/>
              <a:gd name="connsiteY94" fmla="*/ 4262 h 10000"/>
              <a:gd name="connsiteX95" fmla="*/ 2092 w 9992"/>
              <a:gd name="connsiteY95" fmla="*/ 4649 h 10000"/>
              <a:gd name="connsiteX96" fmla="*/ 672 w 9992"/>
              <a:gd name="connsiteY96" fmla="*/ 4649 h 10000"/>
              <a:gd name="connsiteX97" fmla="*/ 672 w 9992"/>
              <a:gd name="connsiteY97" fmla="*/ 4262 h 10000"/>
              <a:gd name="connsiteX98" fmla="*/ 1146 w 9992"/>
              <a:gd name="connsiteY98" fmla="*/ 8760 h 10000"/>
              <a:gd name="connsiteX99" fmla="*/ 1146 w 9992"/>
              <a:gd name="connsiteY99" fmla="*/ 8760 h 10000"/>
              <a:gd name="connsiteX100" fmla="*/ 2092 w 9992"/>
              <a:gd name="connsiteY100" fmla="*/ 8760 h 10000"/>
              <a:gd name="connsiteX101" fmla="*/ 2092 w 9992"/>
              <a:gd name="connsiteY101" fmla="*/ 9149 h 10000"/>
              <a:gd name="connsiteX102" fmla="*/ 1146 w 9992"/>
              <a:gd name="connsiteY102" fmla="*/ 9149 h 10000"/>
              <a:gd name="connsiteX103" fmla="*/ 1146 w 9992"/>
              <a:gd name="connsiteY103" fmla="*/ 8760 h 10000"/>
              <a:gd name="connsiteX104" fmla="*/ 1146 w 9992"/>
              <a:gd name="connsiteY104" fmla="*/ 5193 h 10000"/>
              <a:gd name="connsiteX105" fmla="*/ 1146 w 9992"/>
              <a:gd name="connsiteY105" fmla="*/ 5193 h 10000"/>
              <a:gd name="connsiteX106" fmla="*/ 2092 w 9992"/>
              <a:gd name="connsiteY106" fmla="*/ 5193 h 10000"/>
              <a:gd name="connsiteX107" fmla="*/ 2092 w 9992"/>
              <a:gd name="connsiteY107" fmla="*/ 5502 h 10000"/>
              <a:gd name="connsiteX108" fmla="*/ 1146 w 9992"/>
              <a:gd name="connsiteY108" fmla="*/ 5502 h 10000"/>
              <a:gd name="connsiteX109" fmla="*/ 1146 w 9992"/>
              <a:gd name="connsiteY109" fmla="*/ 5193 h 10000"/>
              <a:gd name="connsiteX110" fmla="*/ 1146 w 9992"/>
              <a:gd name="connsiteY110" fmla="*/ 6049 h 10000"/>
              <a:gd name="connsiteX111" fmla="*/ 1146 w 9992"/>
              <a:gd name="connsiteY111" fmla="*/ 6049 h 10000"/>
              <a:gd name="connsiteX112" fmla="*/ 2092 w 9992"/>
              <a:gd name="connsiteY112" fmla="*/ 6049 h 10000"/>
              <a:gd name="connsiteX113" fmla="*/ 2092 w 9992"/>
              <a:gd name="connsiteY113" fmla="*/ 6434 h 10000"/>
              <a:gd name="connsiteX114" fmla="*/ 1146 w 9992"/>
              <a:gd name="connsiteY114" fmla="*/ 6434 h 10000"/>
              <a:gd name="connsiteX115" fmla="*/ 1146 w 9992"/>
              <a:gd name="connsiteY115" fmla="*/ 6049 h 10000"/>
              <a:gd name="connsiteX116" fmla="*/ 672 w 9992"/>
              <a:gd name="connsiteY116" fmla="*/ 6979 h 10000"/>
              <a:gd name="connsiteX117" fmla="*/ 672 w 9992"/>
              <a:gd name="connsiteY117" fmla="*/ 6979 h 10000"/>
              <a:gd name="connsiteX118" fmla="*/ 2092 w 9992"/>
              <a:gd name="connsiteY118" fmla="*/ 6979 h 10000"/>
              <a:gd name="connsiteX119" fmla="*/ 2092 w 9992"/>
              <a:gd name="connsiteY119" fmla="*/ 7289 h 10000"/>
              <a:gd name="connsiteX120" fmla="*/ 672 w 9992"/>
              <a:gd name="connsiteY120" fmla="*/ 7289 h 10000"/>
              <a:gd name="connsiteX121" fmla="*/ 672 w 9992"/>
              <a:gd name="connsiteY121" fmla="*/ 6979 h 10000"/>
              <a:gd name="connsiteX122" fmla="*/ 1146 w 9992"/>
              <a:gd name="connsiteY122" fmla="*/ 7829 h 10000"/>
              <a:gd name="connsiteX123" fmla="*/ 1146 w 9992"/>
              <a:gd name="connsiteY123" fmla="*/ 7829 h 10000"/>
              <a:gd name="connsiteX124" fmla="*/ 2092 w 9992"/>
              <a:gd name="connsiteY124" fmla="*/ 7829 h 10000"/>
              <a:gd name="connsiteX125" fmla="*/ 2092 w 9992"/>
              <a:gd name="connsiteY125" fmla="*/ 8218 h 10000"/>
              <a:gd name="connsiteX126" fmla="*/ 1146 w 9992"/>
              <a:gd name="connsiteY126" fmla="*/ 8218 h 10000"/>
              <a:gd name="connsiteX127" fmla="*/ 1146 w 9992"/>
              <a:gd name="connsiteY127" fmla="*/ 782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9992" h="10000">
                <a:moveTo>
                  <a:pt x="65" y="4416"/>
                </a:moveTo>
                <a:cubicBezTo>
                  <a:pt x="54" y="4855"/>
                  <a:pt x="0" y="5191"/>
                  <a:pt x="0" y="5346"/>
                </a:cubicBezTo>
                <a:cubicBezTo>
                  <a:pt x="0" y="5501"/>
                  <a:pt x="44" y="5346"/>
                  <a:pt x="65" y="5346"/>
                </a:cubicBezTo>
                <a:lnTo>
                  <a:pt x="65" y="10000"/>
                </a:lnTo>
                <a:lnTo>
                  <a:pt x="8438" y="10000"/>
                </a:lnTo>
                <a:lnTo>
                  <a:pt x="8438" y="2711"/>
                </a:lnTo>
                <a:cubicBezTo>
                  <a:pt x="8438" y="2556"/>
                  <a:pt x="8370" y="2478"/>
                  <a:pt x="8303" y="2478"/>
                </a:cubicBezTo>
                <a:lnTo>
                  <a:pt x="4253" y="2478"/>
                </a:lnTo>
                <a:lnTo>
                  <a:pt x="4253" y="1240"/>
                </a:lnTo>
                <a:lnTo>
                  <a:pt x="9723" y="1240"/>
                </a:lnTo>
                <a:lnTo>
                  <a:pt x="9723" y="7133"/>
                </a:lnTo>
                <a:lnTo>
                  <a:pt x="8780" y="7133"/>
                </a:lnTo>
                <a:lnTo>
                  <a:pt x="8780" y="7520"/>
                </a:lnTo>
                <a:lnTo>
                  <a:pt x="9992" y="7520"/>
                </a:lnTo>
                <a:lnTo>
                  <a:pt x="9992" y="156"/>
                </a:lnTo>
                <a:cubicBezTo>
                  <a:pt x="9992" y="76"/>
                  <a:pt x="9925" y="0"/>
                  <a:pt x="9860" y="0"/>
                </a:cubicBezTo>
                <a:lnTo>
                  <a:pt x="1756" y="0"/>
                </a:lnTo>
                <a:cubicBezTo>
                  <a:pt x="1686" y="0"/>
                  <a:pt x="1618" y="76"/>
                  <a:pt x="1618" y="156"/>
                </a:cubicBezTo>
                <a:lnTo>
                  <a:pt x="1618" y="2478"/>
                </a:lnTo>
                <a:lnTo>
                  <a:pt x="200" y="2478"/>
                </a:lnTo>
                <a:cubicBezTo>
                  <a:pt x="133" y="2478"/>
                  <a:pt x="65" y="2556"/>
                  <a:pt x="65" y="2711"/>
                </a:cubicBezTo>
                <a:cubicBezTo>
                  <a:pt x="65" y="3279"/>
                  <a:pt x="76" y="3977"/>
                  <a:pt x="65" y="4416"/>
                </a:cubicBezTo>
                <a:close/>
                <a:moveTo>
                  <a:pt x="8166" y="3718"/>
                </a:moveTo>
                <a:lnTo>
                  <a:pt x="8166" y="3718"/>
                </a:lnTo>
                <a:lnTo>
                  <a:pt x="8166" y="9613"/>
                </a:lnTo>
                <a:lnTo>
                  <a:pt x="2699" y="9613"/>
                </a:lnTo>
                <a:lnTo>
                  <a:pt x="2699" y="3718"/>
                </a:lnTo>
                <a:lnTo>
                  <a:pt x="8166" y="3718"/>
                </a:lnTo>
                <a:close/>
                <a:moveTo>
                  <a:pt x="1956" y="388"/>
                </a:moveTo>
                <a:lnTo>
                  <a:pt x="1956" y="388"/>
                </a:lnTo>
                <a:lnTo>
                  <a:pt x="2429" y="388"/>
                </a:lnTo>
                <a:lnTo>
                  <a:pt x="2429" y="930"/>
                </a:lnTo>
                <a:lnTo>
                  <a:pt x="1956" y="930"/>
                </a:lnTo>
                <a:lnTo>
                  <a:pt x="1956" y="388"/>
                </a:lnTo>
                <a:close/>
                <a:moveTo>
                  <a:pt x="1956" y="1240"/>
                </a:moveTo>
                <a:lnTo>
                  <a:pt x="1956" y="1240"/>
                </a:lnTo>
                <a:lnTo>
                  <a:pt x="3985" y="1240"/>
                </a:lnTo>
                <a:lnTo>
                  <a:pt x="3985" y="2478"/>
                </a:lnTo>
                <a:lnTo>
                  <a:pt x="1956" y="2478"/>
                </a:lnTo>
                <a:lnTo>
                  <a:pt x="1956" y="1240"/>
                </a:lnTo>
                <a:close/>
                <a:moveTo>
                  <a:pt x="406" y="2866"/>
                </a:moveTo>
                <a:lnTo>
                  <a:pt x="406" y="2866"/>
                </a:lnTo>
                <a:lnTo>
                  <a:pt x="877" y="2866"/>
                </a:lnTo>
                <a:lnTo>
                  <a:pt x="877" y="3409"/>
                </a:lnTo>
                <a:lnTo>
                  <a:pt x="406" y="3409"/>
                </a:lnTo>
                <a:lnTo>
                  <a:pt x="406" y="2866"/>
                </a:lnTo>
                <a:close/>
                <a:moveTo>
                  <a:pt x="406" y="3718"/>
                </a:moveTo>
                <a:lnTo>
                  <a:pt x="406" y="3718"/>
                </a:lnTo>
                <a:lnTo>
                  <a:pt x="2429" y="3718"/>
                </a:lnTo>
                <a:lnTo>
                  <a:pt x="2429" y="9613"/>
                </a:lnTo>
                <a:lnTo>
                  <a:pt x="406" y="9613"/>
                </a:lnTo>
                <a:lnTo>
                  <a:pt x="406" y="3718"/>
                </a:lnTo>
                <a:close/>
                <a:moveTo>
                  <a:pt x="3173" y="6900"/>
                </a:moveTo>
                <a:lnTo>
                  <a:pt x="3173" y="6900"/>
                </a:lnTo>
                <a:lnTo>
                  <a:pt x="3173" y="6512"/>
                </a:lnTo>
                <a:cubicBezTo>
                  <a:pt x="3195" y="6486"/>
                  <a:pt x="3218" y="6460"/>
                  <a:pt x="3239" y="6434"/>
                </a:cubicBezTo>
                <a:lnTo>
                  <a:pt x="4456" y="5580"/>
                </a:lnTo>
                <a:cubicBezTo>
                  <a:pt x="4480" y="5605"/>
                  <a:pt x="4502" y="5631"/>
                  <a:pt x="4525" y="5656"/>
                </a:cubicBezTo>
                <a:lnTo>
                  <a:pt x="4525" y="6049"/>
                </a:lnTo>
                <a:cubicBezTo>
                  <a:pt x="4502" y="6075"/>
                  <a:pt x="4480" y="6099"/>
                  <a:pt x="4456" y="6124"/>
                </a:cubicBezTo>
                <a:lnTo>
                  <a:pt x="3579" y="6745"/>
                </a:lnTo>
                <a:lnTo>
                  <a:pt x="4456" y="7289"/>
                </a:lnTo>
                <a:cubicBezTo>
                  <a:pt x="4477" y="7314"/>
                  <a:pt x="4502" y="7341"/>
                  <a:pt x="4525" y="7366"/>
                </a:cubicBezTo>
                <a:lnTo>
                  <a:pt x="4525" y="7752"/>
                </a:lnTo>
                <a:cubicBezTo>
                  <a:pt x="4525" y="7752"/>
                  <a:pt x="4456" y="7829"/>
                  <a:pt x="4456" y="7752"/>
                </a:cubicBezTo>
                <a:lnTo>
                  <a:pt x="3239" y="6979"/>
                </a:lnTo>
                <a:cubicBezTo>
                  <a:pt x="3173" y="6979"/>
                  <a:pt x="3173" y="6979"/>
                  <a:pt x="3173" y="6900"/>
                </a:cubicBezTo>
                <a:close/>
                <a:moveTo>
                  <a:pt x="6347" y="7752"/>
                </a:moveTo>
                <a:lnTo>
                  <a:pt x="6347" y="7752"/>
                </a:lnTo>
                <a:lnTo>
                  <a:pt x="6347" y="7366"/>
                </a:lnTo>
                <a:cubicBezTo>
                  <a:pt x="6347" y="7366"/>
                  <a:pt x="6347" y="7289"/>
                  <a:pt x="6411" y="7289"/>
                </a:cubicBezTo>
                <a:lnTo>
                  <a:pt x="7290" y="6668"/>
                </a:lnTo>
                <a:lnTo>
                  <a:pt x="6411" y="6124"/>
                </a:lnTo>
                <a:cubicBezTo>
                  <a:pt x="6347" y="6049"/>
                  <a:pt x="6347" y="6049"/>
                  <a:pt x="6347" y="5966"/>
                </a:cubicBezTo>
                <a:lnTo>
                  <a:pt x="6347" y="5656"/>
                </a:lnTo>
                <a:cubicBezTo>
                  <a:pt x="6369" y="5631"/>
                  <a:pt x="6389" y="5605"/>
                  <a:pt x="6411" y="5580"/>
                </a:cubicBezTo>
                <a:lnTo>
                  <a:pt x="7630" y="6434"/>
                </a:lnTo>
                <a:cubicBezTo>
                  <a:pt x="7698" y="6434"/>
                  <a:pt x="7698" y="6434"/>
                  <a:pt x="7698" y="6512"/>
                </a:cubicBezTo>
                <a:lnTo>
                  <a:pt x="7698" y="6900"/>
                </a:lnTo>
                <a:cubicBezTo>
                  <a:pt x="7675" y="6927"/>
                  <a:pt x="7652" y="6952"/>
                  <a:pt x="7630" y="6979"/>
                </a:cubicBezTo>
                <a:lnTo>
                  <a:pt x="6411" y="7752"/>
                </a:lnTo>
                <a:cubicBezTo>
                  <a:pt x="6411" y="7829"/>
                  <a:pt x="6347" y="7752"/>
                  <a:pt x="6347" y="7752"/>
                </a:cubicBezTo>
                <a:close/>
                <a:moveTo>
                  <a:pt x="4928" y="7752"/>
                </a:moveTo>
                <a:lnTo>
                  <a:pt x="4928" y="7752"/>
                </a:lnTo>
                <a:cubicBezTo>
                  <a:pt x="5152" y="7053"/>
                  <a:pt x="5378" y="6355"/>
                  <a:pt x="5602" y="5656"/>
                </a:cubicBezTo>
                <a:cubicBezTo>
                  <a:pt x="5602" y="5580"/>
                  <a:pt x="5668" y="5580"/>
                  <a:pt x="5668" y="5580"/>
                </a:cubicBezTo>
                <a:lnTo>
                  <a:pt x="5938" y="5580"/>
                </a:lnTo>
                <a:lnTo>
                  <a:pt x="5938" y="5656"/>
                </a:lnTo>
                <a:cubicBezTo>
                  <a:pt x="5717" y="6356"/>
                  <a:pt x="5489" y="7054"/>
                  <a:pt x="5265" y="7752"/>
                </a:cubicBezTo>
                <a:cubicBezTo>
                  <a:pt x="5240" y="7777"/>
                  <a:pt x="5217" y="7804"/>
                  <a:pt x="5194" y="7829"/>
                </a:cubicBezTo>
                <a:lnTo>
                  <a:pt x="4928" y="7829"/>
                </a:lnTo>
                <a:cubicBezTo>
                  <a:pt x="4928" y="7829"/>
                  <a:pt x="4860" y="7752"/>
                  <a:pt x="4928" y="7752"/>
                </a:cubicBezTo>
                <a:close/>
                <a:moveTo>
                  <a:pt x="672" y="4262"/>
                </a:moveTo>
                <a:lnTo>
                  <a:pt x="672" y="4262"/>
                </a:lnTo>
                <a:lnTo>
                  <a:pt x="2092" y="4262"/>
                </a:lnTo>
                <a:lnTo>
                  <a:pt x="2092" y="4649"/>
                </a:lnTo>
                <a:lnTo>
                  <a:pt x="672" y="4649"/>
                </a:lnTo>
                <a:lnTo>
                  <a:pt x="672" y="4262"/>
                </a:lnTo>
                <a:close/>
                <a:moveTo>
                  <a:pt x="1146" y="8760"/>
                </a:moveTo>
                <a:lnTo>
                  <a:pt x="1146" y="8760"/>
                </a:lnTo>
                <a:lnTo>
                  <a:pt x="2092" y="8760"/>
                </a:lnTo>
                <a:lnTo>
                  <a:pt x="2092" y="9149"/>
                </a:lnTo>
                <a:lnTo>
                  <a:pt x="1146" y="9149"/>
                </a:lnTo>
                <a:lnTo>
                  <a:pt x="1146" y="8760"/>
                </a:lnTo>
                <a:close/>
                <a:moveTo>
                  <a:pt x="1146" y="5193"/>
                </a:moveTo>
                <a:lnTo>
                  <a:pt x="1146" y="5193"/>
                </a:lnTo>
                <a:lnTo>
                  <a:pt x="2092" y="5193"/>
                </a:lnTo>
                <a:lnTo>
                  <a:pt x="2092" y="5502"/>
                </a:lnTo>
                <a:lnTo>
                  <a:pt x="1146" y="5502"/>
                </a:lnTo>
                <a:lnTo>
                  <a:pt x="1146" y="5193"/>
                </a:lnTo>
                <a:close/>
                <a:moveTo>
                  <a:pt x="1146" y="6049"/>
                </a:moveTo>
                <a:lnTo>
                  <a:pt x="1146" y="6049"/>
                </a:lnTo>
                <a:lnTo>
                  <a:pt x="2092" y="6049"/>
                </a:lnTo>
                <a:lnTo>
                  <a:pt x="2092" y="6434"/>
                </a:lnTo>
                <a:lnTo>
                  <a:pt x="1146" y="6434"/>
                </a:lnTo>
                <a:lnTo>
                  <a:pt x="1146" y="6049"/>
                </a:lnTo>
                <a:close/>
                <a:moveTo>
                  <a:pt x="672" y="6979"/>
                </a:moveTo>
                <a:lnTo>
                  <a:pt x="672" y="6979"/>
                </a:lnTo>
                <a:lnTo>
                  <a:pt x="2092" y="6979"/>
                </a:lnTo>
                <a:lnTo>
                  <a:pt x="2092" y="7289"/>
                </a:lnTo>
                <a:lnTo>
                  <a:pt x="672" y="7289"/>
                </a:lnTo>
                <a:lnTo>
                  <a:pt x="672" y="6979"/>
                </a:lnTo>
                <a:close/>
                <a:moveTo>
                  <a:pt x="1146" y="7829"/>
                </a:moveTo>
                <a:lnTo>
                  <a:pt x="1146" y="7829"/>
                </a:lnTo>
                <a:lnTo>
                  <a:pt x="2092" y="7829"/>
                </a:lnTo>
                <a:lnTo>
                  <a:pt x="2092" y="8218"/>
                </a:lnTo>
                <a:lnTo>
                  <a:pt x="1146" y="8218"/>
                </a:lnTo>
                <a:lnTo>
                  <a:pt x="1146" y="7829"/>
                </a:ln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accent1"/>
              </a:solidFill>
              <a:effectLst/>
              <a:uLnTx/>
              <a:uFillTx/>
              <a:latin typeface="Oracle Sans Regular"/>
              <a:ea typeface="+mn-ea"/>
              <a:cs typeface="+mn-cs"/>
            </a:endParaRPr>
          </a:p>
        </p:txBody>
      </p:sp>
      <p:sp>
        <p:nvSpPr>
          <p:cNvPr id="34" name="TextBox 33">
            <a:extLst>
              <a:ext uri="{FF2B5EF4-FFF2-40B4-BE49-F238E27FC236}">
                <a16:creationId xmlns:a16="http://schemas.microsoft.com/office/drawing/2014/main" id="{0EAD63F4-458C-2946-88EA-A60E2985F24E}"/>
              </a:ext>
            </a:extLst>
          </p:cNvPr>
          <p:cNvSpPr txBox="1"/>
          <p:nvPr/>
        </p:nvSpPr>
        <p:spPr>
          <a:xfrm>
            <a:off x="4449341" y="4004318"/>
            <a:ext cx="1154668" cy="543576"/>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Resource Manager</a:t>
            </a:r>
          </a:p>
        </p:txBody>
      </p:sp>
      <p:sp>
        <p:nvSpPr>
          <p:cNvPr id="35" name="TextBox 34">
            <a:extLst>
              <a:ext uri="{FF2B5EF4-FFF2-40B4-BE49-F238E27FC236}">
                <a16:creationId xmlns:a16="http://schemas.microsoft.com/office/drawing/2014/main" id="{BF6BF0C5-679D-4947-89DB-CF312F8E3CEF}"/>
              </a:ext>
            </a:extLst>
          </p:cNvPr>
          <p:cNvSpPr txBox="1"/>
          <p:nvPr/>
        </p:nvSpPr>
        <p:spPr>
          <a:xfrm>
            <a:off x="3023864" y="4004318"/>
            <a:ext cx="1306217" cy="543576"/>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Cloud Shell</a:t>
            </a:r>
          </a:p>
        </p:txBody>
      </p:sp>
      <p:sp>
        <p:nvSpPr>
          <p:cNvPr id="36" name="Rectangle 35">
            <a:extLst>
              <a:ext uri="{FF2B5EF4-FFF2-40B4-BE49-F238E27FC236}">
                <a16:creationId xmlns:a16="http://schemas.microsoft.com/office/drawing/2014/main" id="{0F3C5A4D-A857-9740-96F9-19F4C8E0400D}"/>
              </a:ext>
            </a:extLst>
          </p:cNvPr>
          <p:cNvSpPr/>
          <p:nvPr/>
        </p:nvSpPr>
        <p:spPr>
          <a:xfrm rot="5400000">
            <a:off x="4213549" y="1691470"/>
            <a:ext cx="204085" cy="2556512"/>
          </a:xfrm>
          <a:prstGeom prst="rect">
            <a:avLst/>
          </a:prstGeom>
          <a:noFill/>
          <a:ln w="9525">
            <a:gradFill>
              <a:gsLst>
                <a:gs pos="42000">
                  <a:schemeClr val="bg2">
                    <a:alpha val="1000"/>
                  </a:schemeClr>
                </a:gs>
                <a:gs pos="70000">
                  <a:schemeClr val="bg1">
                    <a:lumMod val="50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8" name="Table 37">
            <a:extLst>
              <a:ext uri="{FF2B5EF4-FFF2-40B4-BE49-F238E27FC236}">
                <a16:creationId xmlns:a16="http://schemas.microsoft.com/office/drawing/2014/main" id="{5F64A114-091D-2844-B39A-6F74AD238D98}"/>
              </a:ext>
            </a:extLst>
          </p:cNvPr>
          <p:cNvGraphicFramePr>
            <a:graphicFrameLocks noGrp="1"/>
          </p:cNvGraphicFramePr>
          <p:nvPr/>
        </p:nvGraphicFramePr>
        <p:xfrm>
          <a:off x="9964543" y="3203587"/>
          <a:ext cx="1404801" cy="2794135"/>
        </p:xfrm>
        <a:graphic>
          <a:graphicData uri="http://schemas.openxmlformats.org/drawingml/2006/table">
            <a:tbl>
              <a:tblPr firstRow="1" bandRow="1">
                <a:tableStyleId>{5C22544A-7EE6-4342-B048-85BDC9FD1C3A}</a:tableStyleId>
              </a:tblPr>
              <a:tblGrid>
                <a:gridCol w="1404801">
                  <a:extLst>
                    <a:ext uri="{9D8B030D-6E8A-4147-A177-3AD203B41FA5}">
                      <a16:colId xmlns:a16="http://schemas.microsoft.com/office/drawing/2014/main" val="3439982065"/>
                    </a:ext>
                  </a:extLst>
                </a:gridCol>
              </a:tblGrid>
              <a:tr h="5588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bg1"/>
                          </a:solidFill>
                          <a:latin typeface="Oracle Sans Regular"/>
                        </a:rPr>
                        <a:t>Monitoring</a:t>
                      </a:r>
                    </a:p>
                  </a:txBody>
                  <a:tcPr marL="75560" marR="75560" marT="37780" marB="37780" anchor="ctr">
                    <a:lnL w="12700" cmpd="sng">
                      <a:noFill/>
                    </a:lnL>
                    <a:lnR w="12700" cmpd="sng">
                      <a:noFill/>
                    </a:lnR>
                    <a:lnT w="12700" cmpd="sng">
                      <a:noFill/>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594506602"/>
                  </a:ext>
                </a:extLst>
              </a:tr>
              <a:tr h="558827">
                <a:tc>
                  <a:txBody>
                    <a:bodyPr/>
                    <a:lstStyle/>
                    <a:p>
                      <a:pPr algn="ctr"/>
                      <a:r>
                        <a:rPr lang="en-US" sz="1400" b="0" i="0" dirty="0">
                          <a:solidFill>
                            <a:schemeClr val="bg1"/>
                          </a:solidFill>
                          <a:latin typeface="Oracle Sans Regular"/>
                        </a:rPr>
                        <a:t>Logging</a:t>
                      </a:r>
                    </a:p>
                  </a:txBody>
                  <a:tcPr marL="75560" marR="75560" marT="37780" marB="3778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302258266"/>
                  </a:ext>
                </a:extLst>
              </a:tr>
              <a:tr h="558827">
                <a:tc>
                  <a:txBody>
                    <a:bodyPr/>
                    <a:lstStyle/>
                    <a:p>
                      <a:pPr algn="ctr"/>
                      <a:r>
                        <a:rPr lang="en-US" sz="1400" b="0" i="0" dirty="0">
                          <a:solidFill>
                            <a:schemeClr val="bg1"/>
                          </a:solidFill>
                          <a:latin typeface="Oracle Sans Regular"/>
                        </a:rPr>
                        <a:t>Events</a:t>
                      </a:r>
                    </a:p>
                  </a:txBody>
                  <a:tcPr marL="75560" marR="75560" marT="37780" marB="3778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44933181"/>
                  </a:ext>
                </a:extLst>
              </a:tr>
              <a:tr h="558827">
                <a:tc>
                  <a:txBody>
                    <a:bodyPr/>
                    <a:lstStyle/>
                    <a:p>
                      <a:pPr algn="ctr"/>
                      <a:r>
                        <a:rPr lang="en-US" sz="1400" b="0" i="0" dirty="0">
                          <a:solidFill>
                            <a:schemeClr val="bg1"/>
                          </a:solidFill>
                          <a:latin typeface="Oracle Sans Regular"/>
                        </a:rPr>
                        <a:t>Notification</a:t>
                      </a:r>
                    </a:p>
                  </a:txBody>
                  <a:tcPr marL="75560" marR="75560" marT="37780" marB="3778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8875285"/>
                  </a:ext>
                </a:extLst>
              </a:tr>
              <a:tr h="558827">
                <a:tc>
                  <a:txBody>
                    <a:bodyPr/>
                    <a:lstStyle/>
                    <a:p>
                      <a:pPr algn="ctr"/>
                      <a:r>
                        <a:rPr lang="en-US" sz="1400" b="0" i="0" dirty="0">
                          <a:solidFill>
                            <a:schemeClr val="bg1"/>
                          </a:solidFill>
                          <a:latin typeface="Oracle Sans Regular"/>
                        </a:rPr>
                        <a:t>Email</a:t>
                      </a:r>
                    </a:p>
                  </a:txBody>
                  <a:tcPr marL="75560" marR="75560" marT="37780" marB="37780" anchor="ctr">
                    <a:lnL w="12700" cmpd="sng">
                      <a:noFill/>
                    </a:lnL>
                    <a:lnR w="12700" cmpd="sng">
                      <a:noFill/>
                    </a:lnR>
                    <a:lnT w="38100" cap="flat" cmpd="sng" algn="ctr">
                      <a:solidFill>
                        <a:schemeClr val="bg1"/>
                      </a:solidFill>
                      <a:prstDash val="solid"/>
                      <a:round/>
                      <a:headEnd type="none" w="med" len="med"/>
                      <a:tailEnd type="none" w="med" len="med"/>
                    </a:lnT>
                    <a:lnB w="12700" cmpd="sng">
                      <a:noFill/>
                    </a:lnB>
                    <a:solidFill>
                      <a:schemeClr val="accent1"/>
                    </a:solidFill>
                  </a:tcPr>
                </a:tc>
                <a:extLst>
                  <a:ext uri="{0D108BD9-81ED-4DB2-BD59-A6C34878D82A}">
                    <a16:rowId xmlns:a16="http://schemas.microsoft.com/office/drawing/2014/main" val="1680000298"/>
                  </a:ext>
                </a:extLst>
              </a:tr>
            </a:tbl>
          </a:graphicData>
        </a:graphic>
      </p:graphicFrame>
      <p:sp>
        <p:nvSpPr>
          <p:cNvPr id="39" name="Freeform 5">
            <a:extLst>
              <a:ext uri="{FF2B5EF4-FFF2-40B4-BE49-F238E27FC236}">
                <a16:creationId xmlns:a16="http://schemas.microsoft.com/office/drawing/2014/main" id="{53733435-8437-3644-B1B4-902C379AC884}"/>
              </a:ext>
            </a:extLst>
          </p:cNvPr>
          <p:cNvSpPr>
            <a:spLocks noChangeAspect="1" noChangeArrowheads="1"/>
          </p:cNvSpPr>
          <p:nvPr/>
        </p:nvSpPr>
        <p:spPr bwMode="auto">
          <a:xfrm>
            <a:off x="10329904" y="1606460"/>
            <a:ext cx="645311" cy="500808"/>
          </a:xfrm>
          <a:custGeom>
            <a:avLst/>
            <a:gdLst>
              <a:gd name="T0" fmla="*/ 6467 w 8031"/>
              <a:gd name="T1" fmla="*/ 1625 h 6375"/>
              <a:gd name="T2" fmla="*/ 3281 w 8031"/>
              <a:gd name="T3" fmla="*/ 0 h 6375"/>
              <a:gd name="T4" fmla="*/ 31 w 8031"/>
              <a:gd name="T5" fmla="*/ 2844 h 6375"/>
              <a:gd name="T6" fmla="*/ 1718 w 8031"/>
              <a:gd name="T7" fmla="*/ 6374 h 6375"/>
              <a:gd name="T8" fmla="*/ 5530 w 8031"/>
              <a:gd name="T9" fmla="*/ 3343 h 6375"/>
              <a:gd name="T10" fmla="*/ 6186 w 8031"/>
              <a:gd name="T11" fmla="*/ 2844 h 6375"/>
              <a:gd name="T12" fmla="*/ 5749 w 8031"/>
              <a:gd name="T13" fmla="*/ 5374 h 6375"/>
              <a:gd name="T14" fmla="*/ 6249 w 8031"/>
              <a:gd name="T15" fmla="*/ 2344 h 6375"/>
              <a:gd name="T16" fmla="*/ 2437 w 8031"/>
              <a:gd name="T17" fmla="*/ 3343 h 6375"/>
              <a:gd name="T18" fmla="*/ 1718 w 8031"/>
              <a:gd name="T19" fmla="*/ 4124 h 6375"/>
              <a:gd name="T20" fmla="*/ 1656 w 8031"/>
              <a:gd name="T21" fmla="*/ 1625 h 6375"/>
              <a:gd name="T22" fmla="*/ 1843 w 8031"/>
              <a:gd name="T23" fmla="*/ 1625 h 6375"/>
              <a:gd name="T24" fmla="*/ 3281 w 8031"/>
              <a:gd name="T25" fmla="*/ 375 h 6375"/>
              <a:gd name="T26" fmla="*/ 4592 w 8031"/>
              <a:gd name="T27" fmla="*/ 1125 h 6375"/>
              <a:gd name="T28" fmla="*/ 6092 w 8031"/>
              <a:gd name="T29" fmla="*/ 1750 h 6375"/>
              <a:gd name="T30" fmla="*/ 6499 w 8031"/>
              <a:gd name="T31" fmla="*/ 2000 h 6375"/>
              <a:gd name="T32" fmla="*/ 6655 w 8031"/>
              <a:gd name="T33" fmla="*/ 4124 h 6375"/>
              <a:gd name="T34" fmla="*/ 6592 w 8031"/>
              <a:gd name="T35" fmla="*/ 1625 h 6375"/>
              <a:gd name="T36" fmla="*/ 5467 w 8031"/>
              <a:gd name="T37" fmla="*/ 6218 h 6375"/>
              <a:gd name="T38" fmla="*/ 5467 w 8031"/>
              <a:gd name="T39" fmla="*/ 3843 h 6375"/>
              <a:gd name="T40" fmla="*/ 2812 w 8031"/>
              <a:gd name="T41" fmla="*/ 2500 h 6375"/>
              <a:gd name="T42" fmla="*/ 2593 w 8031"/>
              <a:gd name="T43" fmla="*/ 2500 h 6375"/>
              <a:gd name="T44" fmla="*/ 3531 w 8031"/>
              <a:gd name="T45" fmla="*/ 2844 h 6375"/>
              <a:gd name="T46" fmla="*/ 2593 w 8031"/>
              <a:gd name="T47" fmla="*/ 2844 h 6375"/>
              <a:gd name="T48" fmla="*/ 2093 w 8031"/>
              <a:gd name="T49" fmla="*/ 3499 h 6375"/>
              <a:gd name="T50" fmla="*/ 1875 w 8031"/>
              <a:gd name="T51" fmla="*/ 3499 h 6375"/>
              <a:gd name="T52" fmla="*/ 2812 w 8031"/>
              <a:gd name="T53" fmla="*/ 3843 h 6375"/>
              <a:gd name="T54" fmla="*/ 1875 w 8031"/>
              <a:gd name="T55" fmla="*/ 3843 h 6375"/>
              <a:gd name="T56" fmla="*/ 3156 w 8031"/>
              <a:gd name="T57" fmla="*/ 4968 h 6375"/>
              <a:gd name="T58" fmla="*/ 3781 w 8031"/>
              <a:gd name="T59" fmla="*/ 4624 h 6375"/>
              <a:gd name="T60" fmla="*/ 3343 w 8031"/>
              <a:gd name="T61" fmla="*/ 5062 h 6375"/>
              <a:gd name="T62" fmla="*/ 3781 w 8031"/>
              <a:gd name="T63" fmla="*/ 5468 h 6375"/>
              <a:gd name="T64" fmla="*/ 3156 w 8031"/>
              <a:gd name="T65" fmla="*/ 5124 h 6375"/>
              <a:gd name="T66" fmla="*/ 4624 w 8031"/>
              <a:gd name="T67" fmla="*/ 5312 h 6375"/>
              <a:gd name="T68" fmla="*/ 4655 w 8031"/>
              <a:gd name="T69" fmla="*/ 4812 h 6375"/>
              <a:gd name="T70" fmla="*/ 4655 w 8031"/>
              <a:gd name="T71" fmla="*/ 4593 h 6375"/>
              <a:gd name="T72" fmla="*/ 5249 w 8031"/>
              <a:gd name="T73" fmla="*/ 5124 h 6375"/>
              <a:gd name="T74" fmla="*/ 4624 w 8031"/>
              <a:gd name="T75" fmla="*/ 5468 h 6375"/>
              <a:gd name="T76" fmla="*/ 4280 w 8031"/>
              <a:gd name="T77" fmla="*/ 4624 h 6375"/>
              <a:gd name="T78" fmla="*/ 4436 w 8031"/>
              <a:gd name="T79" fmla="*/ 4624 h 6375"/>
              <a:gd name="T80" fmla="*/ 3968 w 8031"/>
              <a:gd name="T81" fmla="*/ 5499 h 6375"/>
              <a:gd name="T82" fmla="*/ 2000 w 8031"/>
              <a:gd name="T83" fmla="*/ 4062 h 6375"/>
              <a:gd name="T84" fmla="*/ 2000 w 8031"/>
              <a:gd name="T85" fmla="*/ 4218 h 6375"/>
              <a:gd name="T86" fmla="*/ 2218 w 8031"/>
              <a:gd name="T87" fmla="*/ 5874 h 6375"/>
              <a:gd name="T88" fmla="*/ 2218 w 8031"/>
              <a:gd name="T89" fmla="*/ 6031 h 6375"/>
              <a:gd name="T90" fmla="*/ 2218 w 8031"/>
              <a:gd name="T91" fmla="*/ 4437 h 6375"/>
              <a:gd name="T92" fmla="*/ 2218 w 8031"/>
              <a:gd name="T93" fmla="*/ 4562 h 6375"/>
              <a:gd name="T94" fmla="*/ 2218 w 8031"/>
              <a:gd name="T95" fmla="*/ 4781 h 6375"/>
              <a:gd name="T96" fmla="*/ 2218 w 8031"/>
              <a:gd name="T97" fmla="*/ 4937 h 6375"/>
              <a:gd name="T98" fmla="*/ 2000 w 8031"/>
              <a:gd name="T99" fmla="*/ 5156 h 6375"/>
              <a:gd name="T100" fmla="*/ 2000 w 8031"/>
              <a:gd name="T101" fmla="*/ 5281 h 6375"/>
              <a:gd name="T102" fmla="*/ 2218 w 8031"/>
              <a:gd name="T103" fmla="*/ 5499 h 6375"/>
              <a:gd name="T104" fmla="*/ 2218 w 8031"/>
              <a:gd name="T105" fmla="*/ 5656 h 6375"/>
              <a:gd name="connsiteX0" fmla="*/ 8171 w 9962"/>
              <a:gd name="connsiteY0" fmla="*/ 2549 h 9998"/>
              <a:gd name="connsiteX1" fmla="*/ 8171 w 9962"/>
              <a:gd name="connsiteY1" fmla="*/ 2549 h 9998"/>
              <a:gd name="connsiteX2" fmla="*/ 8016 w 9962"/>
              <a:gd name="connsiteY2" fmla="*/ 2549 h 9998"/>
              <a:gd name="connsiteX3" fmla="*/ 6303 w 9962"/>
              <a:gd name="connsiteY3" fmla="*/ 980 h 9998"/>
              <a:gd name="connsiteX4" fmla="*/ 5721 w 9962"/>
              <a:gd name="connsiteY4" fmla="*/ 1128 h 9998"/>
              <a:gd name="connsiteX5" fmla="*/ 4048 w 9962"/>
              <a:gd name="connsiteY5" fmla="*/ 0 h 9998"/>
              <a:gd name="connsiteX6" fmla="*/ 2064 w 9962"/>
              <a:gd name="connsiteY6" fmla="*/ 1961 h 9998"/>
              <a:gd name="connsiteX7" fmla="*/ 2025 w 9962"/>
              <a:gd name="connsiteY7" fmla="*/ 1961 h 9998"/>
              <a:gd name="connsiteX8" fmla="*/ 2 w 9962"/>
              <a:gd name="connsiteY8" fmla="*/ 4461 h 9998"/>
              <a:gd name="connsiteX9" fmla="*/ 2064 w 9962"/>
              <a:gd name="connsiteY9" fmla="*/ 7057 h 9998"/>
              <a:gd name="connsiteX10" fmla="*/ 2102 w 9962"/>
              <a:gd name="connsiteY10" fmla="*/ 7057 h 9998"/>
              <a:gd name="connsiteX11" fmla="*/ 2102 w 9962"/>
              <a:gd name="connsiteY11" fmla="*/ 9998 h 9998"/>
              <a:gd name="connsiteX12" fmla="*/ 6926 w 9962"/>
              <a:gd name="connsiteY12" fmla="*/ 9998 h 9998"/>
              <a:gd name="connsiteX13" fmla="*/ 6926 w 9962"/>
              <a:gd name="connsiteY13" fmla="*/ 5391 h 9998"/>
              <a:gd name="connsiteX14" fmla="*/ 6849 w 9962"/>
              <a:gd name="connsiteY14" fmla="*/ 5244 h 9998"/>
              <a:gd name="connsiteX15" fmla="*/ 4515 w 9962"/>
              <a:gd name="connsiteY15" fmla="*/ 5244 h 9998"/>
              <a:gd name="connsiteX16" fmla="*/ 4515 w 9962"/>
              <a:gd name="connsiteY16" fmla="*/ 4461 h 9998"/>
              <a:gd name="connsiteX17" fmla="*/ 7666 w 9962"/>
              <a:gd name="connsiteY17" fmla="*/ 4461 h 9998"/>
              <a:gd name="connsiteX18" fmla="*/ 7666 w 9962"/>
              <a:gd name="connsiteY18" fmla="*/ 8185 h 9998"/>
              <a:gd name="connsiteX19" fmla="*/ 7122 w 9962"/>
              <a:gd name="connsiteY19" fmla="*/ 8185 h 9998"/>
              <a:gd name="connsiteX20" fmla="*/ 7122 w 9962"/>
              <a:gd name="connsiteY20" fmla="*/ 8430 h 9998"/>
              <a:gd name="connsiteX21" fmla="*/ 7821 w 9962"/>
              <a:gd name="connsiteY21" fmla="*/ 8430 h 9998"/>
              <a:gd name="connsiteX22" fmla="*/ 7821 w 9962"/>
              <a:gd name="connsiteY22" fmla="*/ 3776 h 9998"/>
              <a:gd name="connsiteX23" fmla="*/ 7744 w 9962"/>
              <a:gd name="connsiteY23" fmla="*/ 3677 h 9998"/>
              <a:gd name="connsiteX24" fmla="*/ 3076 w 9962"/>
              <a:gd name="connsiteY24" fmla="*/ 3677 h 9998"/>
              <a:gd name="connsiteX25" fmla="*/ 2997 w 9962"/>
              <a:gd name="connsiteY25" fmla="*/ 3776 h 9998"/>
              <a:gd name="connsiteX26" fmla="*/ 2997 w 9962"/>
              <a:gd name="connsiteY26" fmla="*/ 5244 h 9998"/>
              <a:gd name="connsiteX27" fmla="*/ 2181 w 9962"/>
              <a:gd name="connsiteY27" fmla="*/ 5244 h 9998"/>
              <a:gd name="connsiteX28" fmla="*/ 2102 w 9962"/>
              <a:gd name="connsiteY28" fmla="*/ 5391 h 9998"/>
              <a:gd name="connsiteX29" fmla="*/ 2102 w 9962"/>
              <a:gd name="connsiteY29" fmla="*/ 6469 h 9998"/>
              <a:gd name="connsiteX30" fmla="*/ 2064 w 9962"/>
              <a:gd name="connsiteY30" fmla="*/ 6469 h 9998"/>
              <a:gd name="connsiteX31" fmla="*/ 469 w 9962"/>
              <a:gd name="connsiteY31" fmla="*/ 4560 h 9998"/>
              <a:gd name="connsiteX32" fmla="*/ 2025 w 9962"/>
              <a:gd name="connsiteY32" fmla="*/ 2549 h 9998"/>
              <a:gd name="connsiteX33" fmla="*/ 2025 w 9962"/>
              <a:gd name="connsiteY33" fmla="*/ 2549 h 9998"/>
              <a:gd name="connsiteX34" fmla="*/ 2064 w 9962"/>
              <a:gd name="connsiteY34" fmla="*/ 2549 h 9998"/>
              <a:gd name="connsiteX35" fmla="*/ 2258 w 9962"/>
              <a:gd name="connsiteY35" fmla="*/ 2549 h 9998"/>
              <a:gd name="connsiteX36" fmla="*/ 2492 w 9962"/>
              <a:gd name="connsiteY36" fmla="*/ 2353 h 9998"/>
              <a:gd name="connsiteX37" fmla="*/ 2531 w 9962"/>
              <a:gd name="connsiteY37" fmla="*/ 2108 h 9998"/>
              <a:gd name="connsiteX38" fmla="*/ 4048 w 9962"/>
              <a:gd name="connsiteY38" fmla="*/ 588 h 9998"/>
              <a:gd name="connsiteX39" fmla="*/ 5331 w 9962"/>
              <a:gd name="connsiteY39" fmla="*/ 1423 h 9998"/>
              <a:gd name="connsiteX40" fmla="*/ 5448 w 9962"/>
              <a:gd name="connsiteY40" fmla="*/ 1667 h 9998"/>
              <a:gd name="connsiteX41" fmla="*/ 5681 w 9962"/>
              <a:gd name="connsiteY41" fmla="*/ 1765 h 9998"/>
              <a:gd name="connsiteX42" fmla="*/ 5836 w 9962"/>
              <a:gd name="connsiteY42" fmla="*/ 1667 h 9998"/>
              <a:gd name="connsiteX43" fmla="*/ 6109 w 9962"/>
              <a:gd name="connsiteY43" fmla="*/ 1569 h 9998"/>
              <a:gd name="connsiteX44" fmla="*/ 7549 w 9962"/>
              <a:gd name="connsiteY44" fmla="*/ 2745 h 9998"/>
              <a:gd name="connsiteX45" fmla="*/ 7627 w 9962"/>
              <a:gd name="connsiteY45" fmla="*/ 2991 h 9998"/>
              <a:gd name="connsiteX46" fmla="*/ 7821 w 9962"/>
              <a:gd name="connsiteY46" fmla="*/ 3187 h 9998"/>
              <a:gd name="connsiteX47" fmla="*/ 8055 w 9962"/>
              <a:gd name="connsiteY47" fmla="*/ 3137 h 9998"/>
              <a:gd name="connsiteX48" fmla="*/ 8250 w 9962"/>
              <a:gd name="connsiteY48" fmla="*/ 3137 h 9998"/>
              <a:gd name="connsiteX49" fmla="*/ 9495 w 9962"/>
              <a:gd name="connsiteY49" fmla="*/ 4657 h 9998"/>
              <a:gd name="connsiteX50" fmla="*/ 8250 w 9962"/>
              <a:gd name="connsiteY50" fmla="*/ 6469 h 9998"/>
              <a:gd name="connsiteX51" fmla="*/ 9962 w 9962"/>
              <a:gd name="connsiteY51" fmla="*/ 4756 h 9998"/>
              <a:gd name="connsiteX52" fmla="*/ 8171 w 9962"/>
              <a:gd name="connsiteY52" fmla="*/ 2549 h 9998"/>
              <a:gd name="connsiteX53" fmla="*/ 6770 w 9962"/>
              <a:gd name="connsiteY53" fmla="*/ 6028 h 9998"/>
              <a:gd name="connsiteX54" fmla="*/ 6770 w 9962"/>
              <a:gd name="connsiteY54" fmla="*/ 6028 h 9998"/>
              <a:gd name="connsiteX55" fmla="*/ 6770 w 9962"/>
              <a:gd name="connsiteY55" fmla="*/ 9754 h 9998"/>
              <a:gd name="connsiteX56" fmla="*/ 3620 w 9962"/>
              <a:gd name="connsiteY56" fmla="*/ 9754 h 9998"/>
              <a:gd name="connsiteX57" fmla="*/ 3620 w 9962"/>
              <a:gd name="connsiteY57" fmla="*/ 6028 h 9998"/>
              <a:gd name="connsiteX58" fmla="*/ 6770 w 9962"/>
              <a:gd name="connsiteY58" fmla="*/ 6028 h 9998"/>
              <a:gd name="connsiteX59" fmla="*/ 3192 w 9962"/>
              <a:gd name="connsiteY59" fmla="*/ 3922 h 9998"/>
              <a:gd name="connsiteX60" fmla="*/ 3192 w 9962"/>
              <a:gd name="connsiteY60" fmla="*/ 3922 h 9998"/>
              <a:gd name="connsiteX61" fmla="*/ 3464 w 9962"/>
              <a:gd name="connsiteY61" fmla="*/ 3922 h 9998"/>
              <a:gd name="connsiteX62" fmla="*/ 3464 w 9962"/>
              <a:gd name="connsiteY62" fmla="*/ 4265 h 9998"/>
              <a:gd name="connsiteX63" fmla="*/ 3192 w 9962"/>
              <a:gd name="connsiteY63" fmla="*/ 4265 h 9998"/>
              <a:gd name="connsiteX64" fmla="*/ 3192 w 9962"/>
              <a:gd name="connsiteY64" fmla="*/ 3922 h 9998"/>
              <a:gd name="connsiteX65" fmla="*/ 3192 w 9962"/>
              <a:gd name="connsiteY65" fmla="*/ 4461 h 9998"/>
              <a:gd name="connsiteX66" fmla="*/ 3192 w 9962"/>
              <a:gd name="connsiteY66" fmla="*/ 4461 h 9998"/>
              <a:gd name="connsiteX67" fmla="*/ 4360 w 9962"/>
              <a:gd name="connsiteY67" fmla="*/ 4461 h 9998"/>
              <a:gd name="connsiteX68" fmla="*/ 4360 w 9962"/>
              <a:gd name="connsiteY68" fmla="*/ 5244 h 9998"/>
              <a:gd name="connsiteX69" fmla="*/ 3192 w 9962"/>
              <a:gd name="connsiteY69" fmla="*/ 5244 h 9998"/>
              <a:gd name="connsiteX70" fmla="*/ 3192 w 9962"/>
              <a:gd name="connsiteY70" fmla="*/ 4461 h 9998"/>
              <a:gd name="connsiteX71" fmla="*/ 2298 w 9962"/>
              <a:gd name="connsiteY71" fmla="*/ 5489 h 9998"/>
              <a:gd name="connsiteX72" fmla="*/ 2298 w 9962"/>
              <a:gd name="connsiteY72" fmla="*/ 5489 h 9998"/>
              <a:gd name="connsiteX73" fmla="*/ 2569 w 9962"/>
              <a:gd name="connsiteY73" fmla="*/ 5489 h 9998"/>
              <a:gd name="connsiteX74" fmla="*/ 2569 w 9962"/>
              <a:gd name="connsiteY74" fmla="*/ 5832 h 9998"/>
              <a:gd name="connsiteX75" fmla="*/ 2298 w 9962"/>
              <a:gd name="connsiteY75" fmla="*/ 5832 h 9998"/>
              <a:gd name="connsiteX76" fmla="*/ 2298 w 9962"/>
              <a:gd name="connsiteY76" fmla="*/ 5489 h 9998"/>
              <a:gd name="connsiteX77" fmla="*/ 2298 w 9962"/>
              <a:gd name="connsiteY77" fmla="*/ 6028 h 9998"/>
              <a:gd name="connsiteX78" fmla="*/ 2298 w 9962"/>
              <a:gd name="connsiteY78" fmla="*/ 6028 h 9998"/>
              <a:gd name="connsiteX79" fmla="*/ 3464 w 9962"/>
              <a:gd name="connsiteY79" fmla="*/ 6028 h 9998"/>
              <a:gd name="connsiteX80" fmla="*/ 3464 w 9962"/>
              <a:gd name="connsiteY80" fmla="*/ 9754 h 9998"/>
              <a:gd name="connsiteX81" fmla="*/ 2298 w 9962"/>
              <a:gd name="connsiteY81" fmla="*/ 9754 h 9998"/>
              <a:gd name="connsiteX82" fmla="*/ 2298 w 9962"/>
              <a:gd name="connsiteY82" fmla="*/ 6028 h 9998"/>
              <a:gd name="connsiteX83" fmla="*/ 3893 w 9962"/>
              <a:gd name="connsiteY83" fmla="*/ 8038 h 9998"/>
              <a:gd name="connsiteX84" fmla="*/ 3893 w 9962"/>
              <a:gd name="connsiteY84" fmla="*/ 8038 h 9998"/>
              <a:gd name="connsiteX85" fmla="*/ 3893 w 9962"/>
              <a:gd name="connsiteY85" fmla="*/ 7793 h 9998"/>
              <a:gd name="connsiteX86" fmla="*/ 3931 w 9962"/>
              <a:gd name="connsiteY86" fmla="*/ 7744 h 9998"/>
              <a:gd name="connsiteX87" fmla="*/ 4632 w 9962"/>
              <a:gd name="connsiteY87" fmla="*/ 7205 h 9998"/>
              <a:gd name="connsiteX88" fmla="*/ 4671 w 9962"/>
              <a:gd name="connsiteY88" fmla="*/ 7253 h 9998"/>
              <a:gd name="connsiteX89" fmla="*/ 4671 w 9962"/>
              <a:gd name="connsiteY89" fmla="*/ 7500 h 9998"/>
              <a:gd name="connsiteX90" fmla="*/ 4632 w 9962"/>
              <a:gd name="connsiteY90" fmla="*/ 7548 h 9998"/>
              <a:gd name="connsiteX91" fmla="*/ 4126 w 9962"/>
              <a:gd name="connsiteY91" fmla="*/ 7940 h 9998"/>
              <a:gd name="connsiteX92" fmla="*/ 4632 w 9962"/>
              <a:gd name="connsiteY92" fmla="*/ 8284 h 9998"/>
              <a:gd name="connsiteX93" fmla="*/ 4671 w 9962"/>
              <a:gd name="connsiteY93" fmla="*/ 8333 h 9998"/>
              <a:gd name="connsiteX94" fmla="*/ 4671 w 9962"/>
              <a:gd name="connsiteY94" fmla="*/ 8577 h 9998"/>
              <a:gd name="connsiteX95" fmla="*/ 4632 w 9962"/>
              <a:gd name="connsiteY95" fmla="*/ 8577 h 9998"/>
              <a:gd name="connsiteX96" fmla="*/ 3931 w 9962"/>
              <a:gd name="connsiteY96" fmla="*/ 8088 h 9998"/>
              <a:gd name="connsiteX97" fmla="*/ 3893 w 9962"/>
              <a:gd name="connsiteY97" fmla="*/ 8038 h 9998"/>
              <a:gd name="connsiteX98" fmla="*/ 5721 w 9962"/>
              <a:gd name="connsiteY98" fmla="*/ 8577 h 9998"/>
              <a:gd name="connsiteX99" fmla="*/ 5721 w 9962"/>
              <a:gd name="connsiteY99" fmla="*/ 8577 h 9998"/>
              <a:gd name="connsiteX100" fmla="*/ 5721 w 9962"/>
              <a:gd name="connsiteY100" fmla="*/ 8333 h 9998"/>
              <a:gd name="connsiteX101" fmla="*/ 5759 w 9962"/>
              <a:gd name="connsiteY101" fmla="*/ 8284 h 9998"/>
              <a:gd name="connsiteX102" fmla="*/ 6265 w 9962"/>
              <a:gd name="connsiteY102" fmla="*/ 7892 h 9998"/>
              <a:gd name="connsiteX103" fmla="*/ 5759 w 9962"/>
              <a:gd name="connsiteY103" fmla="*/ 7548 h 9998"/>
              <a:gd name="connsiteX104" fmla="*/ 5721 w 9962"/>
              <a:gd name="connsiteY104" fmla="*/ 7449 h 9998"/>
              <a:gd name="connsiteX105" fmla="*/ 5721 w 9962"/>
              <a:gd name="connsiteY105" fmla="*/ 7253 h 9998"/>
              <a:gd name="connsiteX106" fmla="*/ 5759 w 9962"/>
              <a:gd name="connsiteY106" fmla="*/ 7205 h 9998"/>
              <a:gd name="connsiteX107" fmla="*/ 6459 w 9962"/>
              <a:gd name="connsiteY107" fmla="*/ 7744 h 9998"/>
              <a:gd name="connsiteX108" fmla="*/ 6499 w 9962"/>
              <a:gd name="connsiteY108" fmla="*/ 7793 h 9998"/>
              <a:gd name="connsiteX109" fmla="*/ 6499 w 9962"/>
              <a:gd name="connsiteY109" fmla="*/ 8038 h 9998"/>
              <a:gd name="connsiteX110" fmla="*/ 6459 w 9962"/>
              <a:gd name="connsiteY110" fmla="*/ 8088 h 9998"/>
              <a:gd name="connsiteX111" fmla="*/ 5759 w 9962"/>
              <a:gd name="connsiteY111" fmla="*/ 8577 h 9998"/>
              <a:gd name="connsiteX112" fmla="*/ 5721 w 9962"/>
              <a:gd name="connsiteY112" fmla="*/ 8577 h 9998"/>
              <a:gd name="connsiteX113" fmla="*/ 4904 w 9962"/>
              <a:gd name="connsiteY113" fmla="*/ 8577 h 9998"/>
              <a:gd name="connsiteX114" fmla="*/ 4904 w 9962"/>
              <a:gd name="connsiteY114" fmla="*/ 8577 h 9998"/>
              <a:gd name="connsiteX115" fmla="*/ 5292 w 9962"/>
              <a:gd name="connsiteY115" fmla="*/ 7253 h 9998"/>
              <a:gd name="connsiteX116" fmla="*/ 5331 w 9962"/>
              <a:gd name="connsiteY116" fmla="*/ 7205 h 9998"/>
              <a:gd name="connsiteX117" fmla="*/ 5487 w 9962"/>
              <a:gd name="connsiteY117" fmla="*/ 7205 h 9998"/>
              <a:gd name="connsiteX118" fmla="*/ 5487 w 9962"/>
              <a:gd name="connsiteY118" fmla="*/ 7253 h 9998"/>
              <a:gd name="connsiteX119" fmla="*/ 5098 w 9962"/>
              <a:gd name="connsiteY119" fmla="*/ 8577 h 9998"/>
              <a:gd name="connsiteX120" fmla="*/ 5058 w 9962"/>
              <a:gd name="connsiteY120" fmla="*/ 8626 h 9998"/>
              <a:gd name="connsiteX121" fmla="*/ 4904 w 9962"/>
              <a:gd name="connsiteY121" fmla="*/ 8626 h 9998"/>
              <a:gd name="connsiteX122" fmla="*/ 4904 w 9962"/>
              <a:gd name="connsiteY122" fmla="*/ 8577 h 9998"/>
              <a:gd name="connsiteX123" fmla="*/ 2453 w 9962"/>
              <a:gd name="connsiteY123" fmla="*/ 6372 h 9998"/>
              <a:gd name="connsiteX124" fmla="*/ 2453 w 9962"/>
              <a:gd name="connsiteY124" fmla="*/ 6372 h 9998"/>
              <a:gd name="connsiteX125" fmla="*/ 3270 w 9962"/>
              <a:gd name="connsiteY125" fmla="*/ 6372 h 9998"/>
              <a:gd name="connsiteX126" fmla="*/ 3270 w 9962"/>
              <a:gd name="connsiteY126" fmla="*/ 6616 h 9998"/>
              <a:gd name="connsiteX127" fmla="*/ 2453 w 9962"/>
              <a:gd name="connsiteY127" fmla="*/ 6616 h 9998"/>
              <a:gd name="connsiteX128" fmla="*/ 2453 w 9962"/>
              <a:gd name="connsiteY128" fmla="*/ 6372 h 9998"/>
              <a:gd name="connsiteX129" fmla="*/ 2725 w 9962"/>
              <a:gd name="connsiteY129" fmla="*/ 9214 h 9998"/>
              <a:gd name="connsiteX130" fmla="*/ 2725 w 9962"/>
              <a:gd name="connsiteY130" fmla="*/ 9214 h 9998"/>
              <a:gd name="connsiteX131" fmla="*/ 3270 w 9962"/>
              <a:gd name="connsiteY131" fmla="*/ 9214 h 9998"/>
              <a:gd name="connsiteX132" fmla="*/ 3270 w 9962"/>
              <a:gd name="connsiteY132" fmla="*/ 9460 h 9998"/>
              <a:gd name="connsiteX133" fmla="*/ 2725 w 9962"/>
              <a:gd name="connsiteY133" fmla="*/ 9460 h 9998"/>
              <a:gd name="connsiteX134" fmla="*/ 2725 w 9962"/>
              <a:gd name="connsiteY134" fmla="*/ 9214 h 9998"/>
              <a:gd name="connsiteX135" fmla="*/ 2725 w 9962"/>
              <a:gd name="connsiteY135" fmla="*/ 6960 h 9998"/>
              <a:gd name="connsiteX136" fmla="*/ 2725 w 9962"/>
              <a:gd name="connsiteY136" fmla="*/ 6960 h 9998"/>
              <a:gd name="connsiteX137" fmla="*/ 3270 w 9962"/>
              <a:gd name="connsiteY137" fmla="*/ 6960 h 9998"/>
              <a:gd name="connsiteX138" fmla="*/ 3270 w 9962"/>
              <a:gd name="connsiteY138" fmla="*/ 7156 h 9998"/>
              <a:gd name="connsiteX139" fmla="*/ 2725 w 9962"/>
              <a:gd name="connsiteY139" fmla="*/ 7156 h 9998"/>
              <a:gd name="connsiteX140" fmla="*/ 2725 w 9962"/>
              <a:gd name="connsiteY140" fmla="*/ 6960 h 9998"/>
              <a:gd name="connsiteX141" fmla="*/ 2725 w 9962"/>
              <a:gd name="connsiteY141" fmla="*/ 7500 h 9998"/>
              <a:gd name="connsiteX142" fmla="*/ 2725 w 9962"/>
              <a:gd name="connsiteY142" fmla="*/ 7500 h 9998"/>
              <a:gd name="connsiteX143" fmla="*/ 3270 w 9962"/>
              <a:gd name="connsiteY143" fmla="*/ 7500 h 9998"/>
              <a:gd name="connsiteX144" fmla="*/ 3270 w 9962"/>
              <a:gd name="connsiteY144" fmla="*/ 7744 h 9998"/>
              <a:gd name="connsiteX145" fmla="*/ 2725 w 9962"/>
              <a:gd name="connsiteY145" fmla="*/ 7744 h 9998"/>
              <a:gd name="connsiteX146" fmla="*/ 2725 w 9962"/>
              <a:gd name="connsiteY146" fmla="*/ 7500 h 9998"/>
              <a:gd name="connsiteX147" fmla="*/ 2453 w 9962"/>
              <a:gd name="connsiteY147" fmla="*/ 8088 h 9998"/>
              <a:gd name="connsiteX148" fmla="*/ 2453 w 9962"/>
              <a:gd name="connsiteY148" fmla="*/ 8088 h 9998"/>
              <a:gd name="connsiteX149" fmla="*/ 3270 w 9962"/>
              <a:gd name="connsiteY149" fmla="*/ 8088 h 9998"/>
              <a:gd name="connsiteX150" fmla="*/ 3270 w 9962"/>
              <a:gd name="connsiteY150" fmla="*/ 8284 h 9998"/>
              <a:gd name="connsiteX151" fmla="*/ 2453 w 9962"/>
              <a:gd name="connsiteY151" fmla="*/ 8284 h 9998"/>
              <a:gd name="connsiteX152" fmla="*/ 2453 w 9962"/>
              <a:gd name="connsiteY152" fmla="*/ 8088 h 9998"/>
              <a:gd name="connsiteX153" fmla="*/ 2725 w 9962"/>
              <a:gd name="connsiteY153" fmla="*/ 8626 h 9998"/>
              <a:gd name="connsiteX154" fmla="*/ 2725 w 9962"/>
              <a:gd name="connsiteY154" fmla="*/ 8626 h 9998"/>
              <a:gd name="connsiteX155" fmla="*/ 3270 w 9962"/>
              <a:gd name="connsiteY155" fmla="*/ 8626 h 9998"/>
              <a:gd name="connsiteX156" fmla="*/ 3270 w 9962"/>
              <a:gd name="connsiteY156" fmla="*/ 8872 h 9998"/>
              <a:gd name="connsiteX157" fmla="*/ 2725 w 9962"/>
              <a:gd name="connsiteY157" fmla="*/ 8872 h 9998"/>
              <a:gd name="connsiteX158" fmla="*/ 2725 w 9962"/>
              <a:gd name="connsiteY158" fmla="*/ 8626 h 9998"/>
              <a:gd name="connsiteX0" fmla="*/ 8202 w 10063"/>
              <a:gd name="connsiteY0" fmla="*/ 2550 h 10000"/>
              <a:gd name="connsiteX1" fmla="*/ 8202 w 10063"/>
              <a:gd name="connsiteY1" fmla="*/ 2550 h 10000"/>
              <a:gd name="connsiteX2" fmla="*/ 8047 w 10063"/>
              <a:gd name="connsiteY2" fmla="*/ 2550 h 10000"/>
              <a:gd name="connsiteX3" fmla="*/ 6327 w 10063"/>
              <a:gd name="connsiteY3" fmla="*/ 980 h 10000"/>
              <a:gd name="connsiteX4" fmla="*/ 5743 w 10063"/>
              <a:gd name="connsiteY4" fmla="*/ 1128 h 10000"/>
              <a:gd name="connsiteX5" fmla="*/ 4063 w 10063"/>
              <a:gd name="connsiteY5" fmla="*/ 0 h 10000"/>
              <a:gd name="connsiteX6" fmla="*/ 2072 w 10063"/>
              <a:gd name="connsiteY6" fmla="*/ 1961 h 10000"/>
              <a:gd name="connsiteX7" fmla="*/ 2033 w 10063"/>
              <a:gd name="connsiteY7" fmla="*/ 1961 h 10000"/>
              <a:gd name="connsiteX8" fmla="*/ 2 w 10063"/>
              <a:gd name="connsiteY8" fmla="*/ 4462 h 10000"/>
              <a:gd name="connsiteX9" fmla="*/ 2072 w 10063"/>
              <a:gd name="connsiteY9" fmla="*/ 7058 h 10000"/>
              <a:gd name="connsiteX10" fmla="*/ 2110 w 10063"/>
              <a:gd name="connsiteY10" fmla="*/ 7058 h 10000"/>
              <a:gd name="connsiteX11" fmla="*/ 2110 w 10063"/>
              <a:gd name="connsiteY11" fmla="*/ 10000 h 10000"/>
              <a:gd name="connsiteX12" fmla="*/ 6952 w 10063"/>
              <a:gd name="connsiteY12" fmla="*/ 10000 h 10000"/>
              <a:gd name="connsiteX13" fmla="*/ 6952 w 10063"/>
              <a:gd name="connsiteY13" fmla="*/ 5392 h 10000"/>
              <a:gd name="connsiteX14" fmla="*/ 6875 w 10063"/>
              <a:gd name="connsiteY14" fmla="*/ 5245 h 10000"/>
              <a:gd name="connsiteX15" fmla="*/ 4532 w 10063"/>
              <a:gd name="connsiteY15" fmla="*/ 5245 h 10000"/>
              <a:gd name="connsiteX16" fmla="*/ 4532 w 10063"/>
              <a:gd name="connsiteY16" fmla="*/ 4462 h 10000"/>
              <a:gd name="connsiteX17" fmla="*/ 7695 w 10063"/>
              <a:gd name="connsiteY17" fmla="*/ 4462 h 10000"/>
              <a:gd name="connsiteX18" fmla="*/ 7695 w 10063"/>
              <a:gd name="connsiteY18" fmla="*/ 8187 h 10000"/>
              <a:gd name="connsiteX19" fmla="*/ 7149 w 10063"/>
              <a:gd name="connsiteY19" fmla="*/ 8187 h 10000"/>
              <a:gd name="connsiteX20" fmla="*/ 7149 w 10063"/>
              <a:gd name="connsiteY20" fmla="*/ 8432 h 10000"/>
              <a:gd name="connsiteX21" fmla="*/ 7851 w 10063"/>
              <a:gd name="connsiteY21" fmla="*/ 8432 h 10000"/>
              <a:gd name="connsiteX22" fmla="*/ 7851 w 10063"/>
              <a:gd name="connsiteY22" fmla="*/ 3777 h 10000"/>
              <a:gd name="connsiteX23" fmla="*/ 7774 w 10063"/>
              <a:gd name="connsiteY23" fmla="*/ 3678 h 10000"/>
              <a:gd name="connsiteX24" fmla="*/ 3088 w 10063"/>
              <a:gd name="connsiteY24" fmla="*/ 3678 h 10000"/>
              <a:gd name="connsiteX25" fmla="*/ 3008 w 10063"/>
              <a:gd name="connsiteY25" fmla="*/ 3777 h 10000"/>
              <a:gd name="connsiteX26" fmla="*/ 3008 w 10063"/>
              <a:gd name="connsiteY26" fmla="*/ 5245 h 10000"/>
              <a:gd name="connsiteX27" fmla="*/ 2189 w 10063"/>
              <a:gd name="connsiteY27" fmla="*/ 5245 h 10000"/>
              <a:gd name="connsiteX28" fmla="*/ 2110 w 10063"/>
              <a:gd name="connsiteY28" fmla="*/ 5392 h 10000"/>
              <a:gd name="connsiteX29" fmla="*/ 2110 w 10063"/>
              <a:gd name="connsiteY29" fmla="*/ 6470 h 10000"/>
              <a:gd name="connsiteX30" fmla="*/ 2072 w 10063"/>
              <a:gd name="connsiteY30" fmla="*/ 6470 h 10000"/>
              <a:gd name="connsiteX31" fmla="*/ 471 w 10063"/>
              <a:gd name="connsiteY31" fmla="*/ 4561 h 10000"/>
              <a:gd name="connsiteX32" fmla="*/ 2033 w 10063"/>
              <a:gd name="connsiteY32" fmla="*/ 2550 h 10000"/>
              <a:gd name="connsiteX33" fmla="*/ 2033 w 10063"/>
              <a:gd name="connsiteY33" fmla="*/ 2550 h 10000"/>
              <a:gd name="connsiteX34" fmla="*/ 2072 w 10063"/>
              <a:gd name="connsiteY34" fmla="*/ 2550 h 10000"/>
              <a:gd name="connsiteX35" fmla="*/ 2267 w 10063"/>
              <a:gd name="connsiteY35" fmla="*/ 2550 h 10000"/>
              <a:gd name="connsiteX36" fmla="*/ 2502 w 10063"/>
              <a:gd name="connsiteY36" fmla="*/ 2353 h 10000"/>
              <a:gd name="connsiteX37" fmla="*/ 2541 w 10063"/>
              <a:gd name="connsiteY37" fmla="*/ 2108 h 10000"/>
              <a:gd name="connsiteX38" fmla="*/ 4063 w 10063"/>
              <a:gd name="connsiteY38" fmla="*/ 588 h 10000"/>
              <a:gd name="connsiteX39" fmla="*/ 5351 w 10063"/>
              <a:gd name="connsiteY39" fmla="*/ 1423 h 10000"/>
              <a:gd name="connsiteX40" fmla="*/ 5469 w 10063"/>
              <a:gd name="connsiteY40" fmla="*/ 1667 h 10000"/>
              <a:gd name="connsiteX41" fmla="*/ 5703 w 10063"/>
              <a:gd name="connsiteY41" fmla="*/ 1765 h 10000"/>
              <a:gd name="connsiteX42" fmla="*/ 5858 w 10063"/>
              <a:gd name="connsiteY42" fmla="*/ 1667 h 10000"/>
              <a:gd name="connsiteX43" fmla="*/ 6132 w 10063"/>
              <a:gd name="connsiteY43" fmla="*/ 1569 h 10000"/>
              <a:gd name="connsiteX44" fmla="*/ 7578 w 10063"/>
              <a:gd name="connsiteY44" fmla="*/ 2746 h 10000"/>
              <a:gd name="connsiteX45" fmla="*/ 7656 w 10063"/>
              <a:gd name="connsiteY45" fmla="*/ 2992 h 10000"/>
              <a:gd name="connsiteX46" fmla="*/ 7851 w 10063"/>
              <a:gd name="connsiteY46" fmla="*/ 3188 h 10000"/>
              <a:gd name="connsiteX47" fmla="*/ 8086 w 10063"/>
              <a:gd name="connsiteY47" fmla="*/ 3138 h 10000"/>
              <a:gd name="connsiteX48" fmla="*/ 8281 w 10063"/>
              <a:gd name="connsiteY48" fmla="*/ 3138 h 10000"/>
              <a:gd name="connsiteX49" fmla="*/ 9531 w 10063"/>
              <a:gd name="connsiteY49" fmla="*/ 4658 h 10000"/>
              <a:gd name="connsiteX50" fmla="*/ 10000 w 10063"/>
              <a:gd name="connsiteY50" fmla="*/ 4757 h 10000"/>
              <a:gd name="connsiteX51" fmla="*/ 8202 w 10063"/>
              <a:gd name="connsiteY51" fmla="*/ 2550 h 10000"/>
              <a:gd name="connsiteX52" fmla="*/ 6796 w 10063"/>
              <a:gd name="connsiteY52" fmla="*/ 6029 h 10000"/>
              <a:gd name="connsiteX53" fmla="*/ 6796 w 10063"/>
              <a:gd name="connsiteY53" fmla="*/ 6029 h 10000"/>
              <a:gd name="connsiteX54" fmla="*/ 6796 w 10063"/>
              <a:gd name="connsiteY54" fmla="*/ 9756 h 10000"/>
              <a:gd name="connsiteX55" fmla="*/ 3634 w 10063"/>
              <a:gd name="connsiteY55" fmla="*/ 9756 h 10000"/>
              <a:gd name="connsiteX56" fmla="*/ 3634 w 10063"/>
              <a:gd name="connsiteY56" fmla="*/ 6029 h 10000"/>
              <a:gd name="connsiteX57" fmla="*/ 6796 w 10063"/>
              <a:gd name="connsiteY57" fmla="*/ 6029 h 10000"/>
              <a:gd name="connsiteX58" fmla="*/ 3204 w 10063"/>
              <a:gd name="connsiteY58" fmla="*/ 3923 h 10000"/>
              <a:gd name="connsiteX59" fmla="*/ 3204 w 10063"/>
              <a:gd name="connsiteY59" fmla="*/ 3923 h 10000"/>
              <a:gd name="connsiteX60" fmla="*/ 3477 w 10063"/>
              <a:gd name="connsiteY60" fmla="*/ 3923 h 10000"/>
              <a:gd name="connsiteX61" fmla="*/ 3477 w 10063"/>
              <a:gd name="connsiteY61" fmla="*/ 4266 h 10000"/>
              <a:gd name="connsiteX62" fmla="*/ 3204 w 10063"/>
              <a:gd name="connsiteY62" fmla="*/ 4266 h 10000"/>
              <a:gd name="connsiteX63" fmla="*/ 3204 w 10063"/>
              <a:gd name="connsiteY63" fmla="*/ 3923 h 10000"/>
              <a:gd name="connsiteX64" fmla="*/ 3204 w 10063"/>
              <a:gd name="connsiteY64" fmla="*/ 4462 h 10000"/>
              <a:gd name="connsiteX65" fmla="*/ 3204 w 10063"/>
              <a:gd name="connsiteY65" fmla="*/ 4462 h 10000"/>
              <a:gd name="connsiteX66" fmla="*/ 4377 w 10063"/>
              <a:gd name="connsiteY66" fmla="*/ 4462 h 10000"/>
              <a:gd name="connsiteX67" fmla="*/ 4377 w 10063"/>
              <a:gd name="connsiteY67" fmla="*/ 5245 h 10000"/>
              <a:gd name="connsiteX68" fmla="*/ 3204 w 10063"/>
              <a:gd name="connsiteY68" fmla="*/ 5245 h 10000"/>
              <a:gd name="connsiteX69" fmla="*/ 3204 w 10063"/>
              <a:gd name="connsiteY69" fmla="*/ 4462 h 10000"/>
              <a:gd name="connsiteX70" fmla="*/ 2307 w 10063"/>
              <a:gd name="connsiteY70" fmla="*/ 5490 h 10000"/>
              <a:gd name="connsiteX71" fmla="*/ 2307 w 10063"/>
              <a:gd name="connsiteY71" fmla="*/ 5490 h 10000"/>
              <a:gd name="connsiteX72" fmla="*/ 2579 w 10063"/>
              <a:gd name="connsiteY72" fmla="*/ 5490 h 10000"/>
              <a:gd name="connsiteX73" fmla="*/ 2579 w 10063"/>
              <a:gd name="connsiteY73" fmla="*/ 5833 h 10000"/>
              <a:gd name="connsiteX74" fmla="*/ 2307 w 10063"/>
              <a:gd name="connsiteY74" fmla="*/ 5833 h 10000"/>
              <a:gd name="connsiteX75" fmla="*/ 2307 w 10063"/>
              <a:gd name="connsiteY75" fmla="*/ 5490 h 10000"/>
              <a:gd name="connsiteX76" fmla="*/ 2307 w 10063"/>
              <a:gd name="connsiteY76" fmla="*/ 6029 h 10000"/>
              <a:gd name="connsiteX77" fmla="*/ 2307 w 10063"/>
              <a:gd name="connsiteY77" fmla="*/ 6029 h 10000"/>
              <a:gd name="connsiteX78" fmla="*/ 3477 w 10063"/>
              <a:gd name="connsiteY78" fmla="*/ 6029 h 10000"/>
              <a:gd name="connsiteX79" fmla="*/ 3477 w 10063"/>
              <a:gd name="connsiteY79" fmla="*/ 9756 h 10000"/>
              <a:gd name="connsiteX80" fmla="*/ 2307 w 10063"/>
              <a:gd name="connsiteY80" fmla="*/ 9756 h 10000"/>
              <a:gd name="connsiteX81" fmla="*/ 2307 w 10063"/>
              <a:gd name="connsiteY81" fmla="*/ 6029 h 10000"/>
              <a:gd name="connsiteX82" fmla="*/ 3908 w 10063"/>
              <a:gd name="connsiteY82" fmla="*/ 8040 h 10000"/>
              <a:gd name="connsiteX83" fmla="*/ 3908 w 10063"/>
              <a:gd name="connsiteY83" fmla="*/ 8040 h 10000"/>
              <a:gd name="connsiteX84" fmla="*/ 3908 w 10063"/>
              <a:gd name="connsiteY84" fmla="*/ 7795 h 10000"/>
              <a:gd name="connsiteX85" fmla="*/ 3946 w 10063"/>
              <a:gd name="connsiteY85" fmla="*/ 7746 h 10000"/>
              <a:gd name="connsiteX86" fmla="*/ 4650 w 10063"/>
              <a:gd name="connsiteY86" fmla="*/ 7206 h 10000"/>
              <a:gd name="connsiteX87" fmla="*/ 4689 w 10063"/>
              <a:gd name="connsiteY87" fmla="*/ 7254 h 10000"/>
              <a:gd name="connsiteX88" fmla="*/ 4689 w 10063"/>
              <a:gd name="connsiteY88" fmla="*/ 7502 h 10000"/>
              <a:gd name="connsiteX89" fmla="*/ 4650 w 10063"/>
              <a:gd name="connsiteY89" fmla="*/ 7550 h 10000"/>
              <a:gd name="connsiteX90" fmla="*/ 4142 w 10063"/>
              <a:gd name="connsiteY90" fmla="*/ 7942 h 10000"/>
              <a:gd name="connsiteX91" fmla="*/ 4650 w 10063"/>
              <a:gd name="connsiteY91" fmla="*/ 8286 h 10000"/>
              <a:gd name="connsiteX92" fmla="*/ 4689 w 10063"/>
              <a:gd name="connsiteY92" fmla="*/ 8335 h 10000"/>
              <a:gd name="connsiteX93" fmla="*/ 4689 w 10063"/>
              <a:gd name="connsiteY93" fmla="*/ 8579 h 10000"/>
              <a:gd name="connsiteX94" fmla="*/ 4650 w 10063"/>
              <a:gd name="connsiteY94" fmla="*/ 8579 h 10000"/>
              <a:gd name="connsiteX95" fmla="*/ 3946 w 10063"/>
              <a:gd name="connsiteY95" fmla="*/ 8090 h 10000"/>
              <a:gd name="connsiteX96" fmla="*/ 3908 w 10063"/>
              <a:gd name="connsiteY96" fmla="*/ 8040 h 10000"/>
              <a:gd name="connsiteX97" fmla="*/ 5743 w 10063"/>
              <a:gd name="connsiteY97" fmla="*/ 8579 h 10000"/>
              <a:gd name="connsiteX98" fmla="*/ 5743 w 10063"/>
              <a:gd name="connsiteY98" fmla="*/ 8579 h 10000"/>
              <a:gd name="connsiteX99" fmla="*/ 5743 w 10063"/>
              <a:gd name="connsiteY99" fmla="*/ 8335 h 10000"/>
              <a:gd name="connsiteX100" fmla="*/ 5781 w 10063"/>
              <a:gd name="connsiteY100" fmla="*/ 8286 h 10000"/>
              <a:gd name="connsiteX101" fmla="*/ 6289 w 10063"/>
              <a:gd name="connsiteY101" fmla="*/ 7894 h 10000"/>
              <a:gd name="connsiteX102" fmla="*/ 5781 w 10063"/>
              <a:gd name="connsiteY102" fmla="*/ 7550 h 10000"/>
              <a:gd name="connsiteX103" fmla="*/ 5743 w 10063"/>
              <a:gd name="connsiteY103" fmla="*/ 7450 h 10000"/>
              <a:gd name="connsiteX104" fmla="*/ 5743 w 10063"/>
              <a:gd name="connsiteY104" fmla="*/ 7254 h 10000"/>
              <a:gd name="connsiteX105" fmla="*/ 5781 w 10063"/>
              <a:gd name="connsiteY105" fmla="*/ 7206 h 10000"/>
              <a:gd name="connsiteX106" fmla="*/ 6484 w 10063"/>
              <a:gd name="connsiteY106" fmla="*/ 7746 h 10000"/>
              <a:gd name="connsiteX107" fmla="*/ 6524 w 10063"/>
              <a:gd name="connsiteY107" fmla="*/ 7795 h 10000"/>
              <a:gd name="connsiteX108" fmla="*/ 6524 w 10063"/>
              <a:gd name="connsiteY108" fmla="*/ 8040 h 10000"/>
              <a:gd name="connsiteX109" fmla="*/ 6484 w 10063"/>
              <a:gd name="connsiteY109" fmla="*/ 8090 h 10000"/>
              <a:gd name="connsiteX110" fmla="*/ 5781 w 10063"/>
              <a:gd name="connsiteY110" fmla="*/ 8579 h 10000"/>
              <a:gd name="connsiteX111" fmla="*/ 5743 w 10063"/>
              <a:gd name="connsiteY111" fmla="*/ 8579 h 10000"/>
              <a:gd name="connsiteX112" fmla="*/ 4923 w 10063"/>
              <a:gd name="connsiteY112" fmla="*/ 8579 h 10000"/>
              <a:gd name="connsiteX113" fmla="*/ 4923 w 10063"/>
              <a:gd name="connsiteY113" fmla="*/ 8579 h 10000"/>
              <a:gd name="connsiteX114" fmla="*/ 5312 w 10063"/>
              <a:gd name="connsiteY114" fmla="*/ 7254 h 10000"/>
              <a:gd name="connsiteX115" fmla="*/ 5351 w 10063"/>
              <a:gd name="connsiteY115" fmla="*/ 7206 h 10000"/>
              <a:gd name="connsiteX116" fmla="*/ 5508 w 10063"/>
              <a:gd name="connsiteY116" fmla="*/ 7206 h 10000"/>
              <a:gd name="connsiteX117" fmla="*/ 5508 w 10063"/>
              <a:gd name="connsiteY117" fmla="*/ 7254 h 10000"/>
              <a:gd name="connsiteX118" fmla="*/ 5117 w 10063"/>
              <a:gd name="connsiteY118" fmla="*/ 8579 h 10000"/>
              <a:gd name="connsiteX119" fmla="*/ 5077 w 10063"/>
              <a:gd name="connsiteY119" fmla="*/ 8628 h 10000"/>
              <a:gd name="connsiteX120" fmla="*/ 4923 w 10063"/>
              <a:gd name="connsiteY120" fmla="*/ 8628 h 10000"/>
              <a:gd name="connsiteX121" fmla="*/ 4923 w 10063"/>
              <a:gd name="connsiteY121" fmla="*/ 8579 h 10000"/>
              <a:gd name="connsiteX122" fmla="*/ 2462 w 10063"/>
              <a:gd name="connsiteY122" fmla="*/ 6373 h 10000"/>
              <a:gd name="connsiteX123" fmla="*/ 2462 w 10063"/>
              <a:gd name="connsiteY123" fmla="*/ 6373 h 10000"/>
              <a:gd name="connsiteX124" fmla="*/ 3282 w 10063"/>
              <a:gd name="connsiteY124" fmla="*/ 6373 h 10000"/>
              <a:gd name="connsiteX125" fmla="*/ 3282 w 10063"/>
              <a:gd name="connsiteY125" fmla="*/ 6617 h 10000"/>
              <a:gd name="connsiteX126" fmla="*/ 2462 w 10063"/>
              <a:gd name="connsiteY126" fmla="*/ 6617 h 10000"/>
              <a:gd name="connsiteX127" fmla="*/ 2462 w 10063"/>
              <a:gd name="connsiteY127" fmla="*/ 6373 h 10000"/>
              <a:gd name="connsiteX128" fmla="*/ 2735 w 10063"/>
              <a:gd name="connsiteY128" fmla="*/ 9216 h 10000"/>
              <a:gd name="connsiteX129" fmla="*/ 2735 w 10063"/>
              <a:gd name="connsiteY129" fmla="*/ 9216 h 10000"/>
              <a:gd name="connsiteX130" fmla="*/ 3282 w 10063"/>
              <a:gd name="connsiteY130" fmla="*/ 9216 h 10000"/>
              <a:gd name="connsiteX131" fmla="*/ 3282 w 10063"/>
              <a:gd name="connsiteY131" fmla="*/ 9462 h 10000"/>
              <a:gd name="connsiteX132" fmla="*/ 2735 w 10063"/>
              <a:gd name="connsiteY132" fmla="*/ 9462 h 10000"/>
              <a:gd name="connsiteX133" fmla="*/ 2735 w 10063"/>
              <a:gd name="connsiteY133" fmla="*/ 9216 h 10000"/>
              <a:gd name="connsiteX134" fmla="*/ 2735 w 10063"/>
              <a:gd name="connsiteY134" fmla="*/ 6961 h 10000"/>
              <a:gd name="connsiteX135" fmla="*/ 2735 w 10063"/>
              <a:gd name="connsiteY135" fmla="*/ 6961 h 10000"/>
              <a:gd name="connsiteX136" fmla="*/ 3282 w 10063"/>
              <a:gd name="connsiteY136" fmla="*/ 6961 h 10000"/>
              <a:gd name="connsiteX137" fmla="*/ 3282 w 10063"/>
              <a:gd name="connsiteY137" fmla="*/ 7157 h 10000"/>
              <a:gd name="connsiteX138" fmla="*/ 2735 w 10063"/>
              <a:gd name="connsiteY138" fmla="*/ 7157 h 10000"/>
              <a:gd name="connsiteX139" fmla="*/ 2735 w 10063"/>
              <a:gd name="connsiteY139" fmla="*/ 6961 h 10000"/>
              <a:gd name="connsiteX140" fmla="*/ 2735 w 10063"/>
              <a:gd name="connsiteY140" fmla="*/ 7502 h 10000"/>
              <a:gd name="connsiteX141" fmla="*/ 2735 w 10063"/>
              <a:gd name="connsiteY141" fmla="*/ 7502 h 10000"/>
              <a:gd name="connsiteX142" fmla="*/ 3282 w 10063"/>
              <a:gd name="connsiteY142" fmla="*/ 7502 h 10000"/>
              <a:gd name="connsiteX143" fmla="*/ 3282 w 10063"/>
              <a:gd name="connsiteY143" fmla="*/ 7746 h 10000"/>
              <a:gd name="connsiteX144" fmla="*/ 2735 w 10063"/>
              <a:gd name="connsiteY144" fmla="*/ 7746 h 10000"/>
              <a:gd name="connsiteX145" fmla="*/ 2735 w 10063"/>
              <a:gd name="connsiteY145" fmla="*/ 7502 h 10000"/>
              <a:gd name="connsiteX146" fmla="*/ 2462 w 10063"/>
              <a:gd name="connsiteY146" fmla="*/ 8090 h 10000"/>
              <a:gd name="connsiteX147" fmla="*/ 2462 w 10063"/>
              <a:gd name="connsiteY147" fmla="*/ 8090 h 10000"/>
              <a:gd name="connsiteX148" fmla="*/ 3282 w 10063"/>
              <a:gd name="connsiteY148" fmla="*/ 8090 h 10000"/>
              <a:gd name="connsiteX149" fmla="*/ 3282 w 10063"/>
              <a:gd name="connsiteY149" fmla="*/ 8286 h 10000"/>
              <a:gd name="connsiteX150" fmla="*/ 2462 w 10063"/>
              <a:gd name="connsiteY150" fmla="*/ 8286 h 10000"/>
              <a:gd name="connsiteX151" fmla="*/ 2462 w 10063"/>
              <a:gd name="connsiteY151" fmla="*/ 8090 h 10000"/>
              <a:gd name="connsiteX152" fmla="*/ 2735 w 10063"/>
              <a:gd name="connsiteY152" fmla="*/ 8628 h 10000"/>
              <a:gd name="connsiteX153" fmla="*/ 2735 w 10063"/>
              <a:gd name="connsiteY153" fmla="*/ 8628 h 10000"/>
              <a:gd name="connsiteX154" fmla="*/ 3282 w 10063"/>
              <a:gd name="connsiteY154" fmla="*/ 8628 h 10000"/>
              <a:gd name="connsiteX155" fmla="*/ 3282 w 10063"/>
              <a:gd name="connsiteY155" fmla="*/ 8874 h 10000"/>
              <a:gd name="connsiteX156" fmla="*/ 2735 w 10063"/>
              <a:gd name="connsiteY156" fmla="*/ 8874 h 10000"/>
              <a:gd name="connsiteX157" fmla="*/ 2735 w 10063"/>
              <a:gd name="connsiteY157" fmla="*/ 8628 h 10000"/>
              <a:gd name="connsiteX0" fmla="*/ 8202 w 9531"/>
              <a:gd name="connsiteY0" fmla="*/ 2550 h 10000"/>
              <a:gd name="connsiteX1" fmla="*/ 8202 w 9531"/>
              <a:gd name="connsiteY1" fmla="*/ 2550 h 10000"/>
              <a:gd name="connsiteX2" fmla="*/ 8047 w 9531"/>
              <a:gd name="connsiteY2" fmla="*/ 2550 h 10000"/>
              <a:gd name="connsiteX3" fmla="*/ 6327 w 9531"/>
              <a:gd name="connsiteY3" fmla="*/ 980 h 10000"/>
              <a:gd name="connsiteX4" fmla="*/ 5743 w 9531"/>
              <a:gd name="connsiteY4" fmla="*/ 1128 h 10000"/>
              <a:gd name="connsiteX5" fmla="*/ 4063 w 9531"/>
              <a:gd name="connsiteY5" fmla="*/ 0 h 10000"/>
              <a:gd name="connsiteX6" fmla="*/ 2072 w 9531"/>
              <a:gd name="connsiteY6" fmla="*/ 1961 h 10000"/>
              <a:gd name="connsiteX7" fmla="*/ 2033 w 9531"/>
              <a:gd name="connsiteY7" fmla="*/ 1961 h 10000"/>
              <a:gd name="connsiteX8" fmla="*/ 2 w 9531"/>
              <a:gd name="connsiteY8" fmla="*/ 4462 h 10000"/>
              <a:gd name="connsiteX9" fmla="*/ 2072 w 9531"/>
              <a:gd name="connsiteY9" fmla="*/ 7058 h 10000"/>
              <a:gd name="connsiteX10" fmla="*/ 2110 w 9531"/>
              <a:gd name="connsiteY10" fmla="*/ 7058 h 10000"/>
              <a:gd name="connsiteX11" fmla="*/ 2110 w 9531"/>
              <a:gd name="connsiteY11" fmla="*/ 10000 h 10000"/>
              <a:gd name="connsiteX12" fmla="*/ 6952 w 9531"/>
              <a:gd name="connsiteY12" fmla="*/ 10000 h 10000"/>
              <a:gd name="connsiteX13" fmla="*/ 6952 w 9531"/>
              <a:gd name="connsiteY13" fmla="*/ 5392 h 10000"/>
              <a:gd name="connsiteX14" fmla="*/ 6875 w 9531"/>
              <a:gd name="connsiteY14" fmla="*/ 5245 h 10000"/>
              <a:gd name="connsiteX15" fmla="*/ 4532 w 9531"/>
              <a:gd name="connsiteY15" fmla="*/ 5245 h 10000"/>
              <a:gd name="connsiteX16" fmla="*/ 4532 w 9531"/>
              <a:gd name="connsiteY16" fmla="*/ 4462 h 10000"/>
              <a:gd name="connsiteX17" fmla="*/ 7695 w 9531"/>
              <a:gd name="connsiteY17" fmla="*/ 4462 h 10000"/>
              <a:gd name="connsiteX18" fmla="*/ 7695 w 9531"/>
              <a:gd name="connsiteY18" fmla="*/ 8187 h 10000"/>
              <a:gd name="connsiteX19" fmla="*/ 7149 w 9531"/>
              <a:gd name="connsiteY19" fmla="*/ 8187 h 10000"/>
              <a:gd name="connsiteX20" fmla="*/ 7149 w 9531"/>
              <a:gd name="connsiteY20" fmla="*/ 8432 h 10000"/>
              <a:gd name="connsiteX21" fmla="*/ 7851 w 9531"/>
              <a:gd name="connsiteY21" fmla="*/ 8432 h 10000"/>
              <a:gd name="connsiteX22" fmla="*/ 7851 w 9531"/>
              <a:gd name="connsiteY22" fmla="*/ 3777 h 10000"/>
              <a:gd name="connsiteX23" fmla="*/ 7774 w 9531"/>
              <a:gd name="connsiteY23" fmla="*/ 3678 h 10000"/>
              <a:gd name="connsiteX24" fmla="*/ 3088 w 9531"/>
              <a:gd name="connsiteY24" fmla="*/ 3678 h 10000"/>
              <a:gd name="connsiteX25" fmla="*/ 3008 w 9531"/>
              <a:gd name="connsiteY25" fmla="*/ 3777 h 10000"/>
              <a:gd name="connsiteX26" fmla="*/ 3008 w 9531"/>
              <a:gd name="connsiteY26" fmla="*/ 5245 h 10000"/>
              <a:gd name="connsiteX27" fmla="*/ 2189 w 9531"/>
              <a:gd name="connsiteY27" fmla="*/ 5245 h 10000"/>
              <a:gd name="connsiteX28" fmla="*/ 2110 w 9531"/>
              <a:gd name="connsiteY28" fmla="*/ 5392 h 10000"/>
              <a:gd name="connsiteX29" fmla="*/ 2110 w 9531"/>
              <a:gd name="connsiteY29" fmla="*/ 6470 h 10000"/>
              <a:gd name="connsiteX30" fmla="*/ 2072 w 9531"/>
              <a:gd name="connsiteY30" fmla="*/ 6470 h 10000"/>
              <a:gd name="connsiteX31" fmla="*/ 471 w 9531"/>
              <a:gd name="connsiteY31" fmla="*/ 4561 h 10000"/>
              <a:gd name="connsiteX32" fmla="*/ 2033 w 9531"/>
              <a:gd name="connsiteY32" fmla="*/ 2550 h 10000"/>
              <a:gd name="connsiteX33" fmla="*/ 2033 w 9531"/>
              <a:gd name="connsiteY33" fmla="*/ 2550 h 10000"/>
              <a:gd name="connsiteX34" fmla="*/ 2072 w 9531"/>
              <a:gd name="connsiteY34" fmla="*/ 2550 h 10000"/>
              <a:gd name="connsiteX35" fmla="*/ 2267 w 9531"/>
              <a:gd name="connsiteY35" fmla="*/ 2550 h 10000"/>
              <a:gd name="connsiteX36" fmla="*/ 2502 w 9531"/>
              <a:gd name="connsiteY36" fmla="*/ 2353 h 10000"/>
              <a:gd name="connsiteX37" fmla="*/ 2541 w 9531"/>
              <a:gd name="connsiteY37" fmla="*/ 2108 h 10000"/>
              <a:gd name="connsiteX38" fmla="*/ 4063 w 9531"/>
              <a:gd name="connsiteY38" fmla="*/ 588 h 10000"/>
              <a:gd name="connsiteX39" fmla="*/ 5351 w 9531"/>
              <a:gd name="connsiteY39" fmla="*/ 1423 h 10000"/>
              <a:gd name="connsiteX40" fmla="*/ 5469 w 9531"/>
              <a:gd name="connsiteY40" fmla="*/ 1667 h 10000"/>
              <a:gd name="connsiteX41" fmla="*/ 5703 w 9531"/>
              <a:gd name="connsiteY41" fmla="*/ 1765 h 10000"/>
              <a:gd name="connsiteX42" fmla="*/ 5858 w 9531"/>
              <a:gd name="connsiteY42" fmla="*/ 1667 h 10000"/>
              <a:gd name="connsiteX43" fmla="*/ 6132 w 9531"/>
              <a:gd name="connsiteY43" fmla="*/ 1569 h 10000"/>
              <a:gd name="connsiteX44" fmla="*/ 7578 w 9531"/>
              <a:gd name="connsiteY44" fmla="*/ 2746 h 10000"/>
              <a:gd name="connsiteX45" fmla="*/ 7656 w 9531"/>
              <a:gd name="connsiteY45" fmla="*/ 2992 h 10000"/>
              <a:gd name="connsiteX46" fmla="*/ 7851 w 9531"/>
              <a:gd name="connsiteY46" fmla="*/ 3188 h 10000"/>
              <a:gd name="connsiteX47" fmla="*/ 8086 w 9531"/>
              <a:gd name="connsiteY47" fmla="*/ 3138 h 10000"/>
              <a:gd name="connsiteX48" fmla="*/ 8281 w 9531"/>
              <a:gd name="connsiteY48" fmla="*/ 3138 h 10000"/>
              <a:gd name="connsiteX49" fmla="*/ 9531 w 9531"/>
              <a:gd name="connsiteY49" fmla="*/ 4658 h 10000"/>
              <a:gd name="connsiteX50" fmla="*/ 8202 w 9531"/>
              <a:gd name="connsiteY50" fmla="*/ 2550 h 10000"/>
              <a:gd name="connsiteX51" fmla="*/ 6796 w 9531"/>
              <a:gd name="connsiteY51" fmla="*/ 6029 h 10000"/>
              <a:gd name="connsiteX52" fmla="*/ 6796 w 9531"/>
              <a:gd name="connsiteY52" fmla="*/ 6029 h 10000"/>
              <a:gd name="connsiteX53" fmla="*/ 6796 w 9531"/>
              <a:gd name="connsiteY53" fmla="*/ 9756 h 10000"/>
              <a:gd name="connsiteX54" fmla="*/ 3634 w 9531"/>
              <a:gd name="connsiteY54" fmla="*/ 9756 h 10000"/>
              <a:gd name="connsiteX55" fmla="*/ 3634 w 9531"/>
              <a:gd name="connsiteY55" fmla="*/ 6029 h 10000"/>
              <a:gd name="connsiteX56" fmla="*/ 6796 w 9531"/>
              <a:gd name="connsiteY56" fmla="*/ 6029 h 10000"/>
              <a:gd name="connsiteX57" fmla="*/ 3204 w 9531"/>
              <a:gd name="connsiteY57" fmla="*/ 3923 h 10000"/>
              <a:gd name="connsiteX58" fmla="*/ 3204 w 9531"/>
              <a:gd name="connsiteY58" fmla="*/ 3923 h 10000"/>
              <a:gd name="connsiteX59" fmla="*/ 3477 w 9531"/>
              <a:gd name="connsiteY59" fmla="*/ 3923 h 10000"/>
              <a:gd name="connsiteX60" fmla="*/ 3477 w 9531"/>
              <a:gd name="connsiteY60" fmla="*/ 4266 h 10000"/>
              <a:gd name="connsiteX61" fmla="*/ 3204 w 9531"/>
              <a:gd name="connsiteY61" fmla="*/ 4266 h 10000"/>
              <a:gd name="connsiteX62" fmla="*/ 3204 w 9531"/>
              <a:gd name="connsiteY62" fmla="*/ 3923 h 10000"/>
              <a:gd name="connsiteX63" fmla="*/ 3204 w 9531"/>
              <a:gd name="connsiteY63" fmla="*/ 4462 h 10000"/>
              <a:gd name="connsiteX64" fmla="*/ 3204 w 9531"/>
              <a:gd name="connsiteY64" fmla="*/ 4462 h 10000"/>
              <a:gd name="connsiteX65" fmla="*/ 4377 w 9531"/>
              <a:gd name="connsiteY65" fmla="*/ 4462 h 10000"/>
              <a:gd name="connsiteX66" fmla="*/ 4377 w 9531"/>
              <a:gd name="connsiteY66" fmla="*/ 5245 h 10000"/>
              <a:gd name="connsiteX67" fmla="*/ 3204 w 9531"/>
              <a:gd name="connsiteY67" fmla="*/ 5245 h 10000"/>
              <a:gd name="connsiteX68" fmla="*/ 3204 w 9531"/>
              <a:gd name="connsiteY68" fmla="*/ 4462 h 10000"/>
              <a:gd name="connsiteX69" fmla="*/ 2307 w 9531"/>
              <a:gd name="connsiteY69" fmla="*/ 5490 h 10000"/>
              <a:gd name="connsiteX70" fmla="*/ 2307 w 9531"/>
              <a:gd name="connsiteY70" fmla="*/ 5490 h 10000"/>
              <a:gd name="connsiteX71" fmla="*/ 2579 w 9531"/>
              <a:gd name="connsiteY71" fmla="*/ 5490 h 10000"/>
              <a:gd name="connsiteX72" fmla="*/ 2579 w 9531"/>
              <a:gd name="connsiteY72" fmla="*/ 5833 h 10000"/>
              <a:gd name="connsiteX73" fmla="*/ 2307 w 9531"/>
              <a:gd name="connsiteY73" fmla="*/ 5833 h 10000"/>
              <a:gd name="connsiteX74" fmla="*/ 2307 w 9531"/>
              <a:gd name="connsiteY74" fmla="*/ 5490 h 10000"/>
              <a:gd name="connsiteX75" fmla="*/ 2307 w 9531"/>
              <a:gd name="connsiteY75" fmla="*/ 6029 h 10000"/>
              <a:gd name="connsiteX76" fmla="*/ 2307 w 9531"/>
              <a:gd name="connsiteY76" fmla="*/ 6029 h 10000"/>
              <a:gd name="connsiteX77" fmla="*/ 3477 w 9531"/>
              <a:gd name="connsiteY77" fmla="*/ 6029 h 10000"/>
              <a:gd name="connsiteX78" fmla="*/ 3477 w 9531"/>
              <a:gd name="connsiteY78" fmla="*/ 9756 h 10000"/>
              <a:gd name="connsiteX79" fmla="*/ 2307 w 9531"/>
              <a:gd name="connsiteY79" fmla="*/ 9756 h 10000"/>
              <a:gd name="connsiteX80" fmla="*/ 2307 w 9531"/>
              <a:gd name="connsiteY80" fmla="*/ 6029 h 10000"/>
              <a:gd name="connsiteX81" fmla="*/ 3908 w 9531"/>
              <a:gd name="connsiteY81" fmla="*/ 8040 h 10000"/>
              <a:gd name="connsiteX82" fmla="*/ 3908 w 9531"/>
              <a:gd name="connsiteY82" fmla="*/ 8040 h 10000"/>
              <a:gd name="connsiteX83" fmla="*/ 3908 w 9531"/>
              <a:gd name="connsiteY83" fmla="*/ 7795 h 10000"/>
              <a:gd name="connsiteX84" fmla="*/ 3946 w 9531"/>
              <a:gd name="connsiteY84" fmla="*/ 7746 h 10000"/>
              <a:gd name="connsiteX85" fmla="*/ 4650 w 9531"/>
              <a:gd name="connsiteY85" fmla="*/ 7206 h 10000"/>
              <a:gd name="connsiteX86" fmla="*/ 4689 w 9531"/>
              <a:gd name="connsiteY86" fmla="*/ 7254 h 10000"/>
              <a:gd name="connsiteX87" fmla="*/ 4689 w 9531"/>
              <a:gd name="connsiteY87" fmla="*/ 7502 h 10000"/>
              <a:gd name="connsiteX88" fmla="*/ 4650 w 9531"/>
              <a:gd name="connsiteY88" fmla="*/ 7550 h 10000"/>
              <a:gd name="connsiteX89" fmla="*/ 4142 w 9531"/>
              <a:gd name="connsiteY89" fmla="*/ 7942 h 10000"/>
              <a:gd name="connsiteX90" fmla="*/ 4650 w 9531"/>
              <a:gd name="connsiteY90" fmla="*/ 8286 h 10000"/>
              <a:gd name="connsiteX91" fmla="*/ 4689 w 9531"/>
              <a:gd name="connsiteY91" fmla="*/ 8335 h 10000"/>
              <a:gd name="connsiteX92" fmla="*/ 4689 w 9531"/>
              <a:gd name="connsiteY92" fmla="*/ 8579 h 10000"/>
              <a:gd name="connsiteX93" fmla="*/ 4650 w 9531"/>
              <a:gd name="connsiteY93" fmla="*/ 8579 h 10000"/>
              <a:gd name="connsiteX94" fmla="*/ 3946 w 9531"/>
              <a:gd name="connsiteY94" fmla="*/ 8090 h 10000"/>
              <a:gd name="connsiteX95" fmla="*/ 3908 w 9531"/>
              <a:gd name="connsiteY95" fmla="*/ 8040 h 10000"/>
              <a:gd name="connsiteX96" fmla="*/ 5743 w 9531"/>
              <a:gd name="connsiteY96" fmla="*/ 8579 h 10000"/>
              <a:gd name="connsiteX97" fmla="*/ 5743 w 9531"/>
              <a:gd name="connsiteY97" fmla="*/ 8579 h 10000"/>
              <a:gd name="connsiteX98" fmla="*/ 5743 w 9531"/>
              <a:gd name="connsiteY98" fmla="*/ 8335 h 10000"/>
              <a:gd name="connsiteX99" fmla="*/ 5781 w 9531"/>
              <a:gd name="connsiteY99" fmla="*/ 8286 h 10000"/>
              <a:gd name="connsiteX100" fmla="*/ 6289 w 9531"/>
              <a:gd name="connsiteY100" fmla="*/ 7894 h 10000"/>
              <a:gd name="connsiteX101" fmla="*/ 5781 w 9531"/>
              <a:gd name="connsiteY101" fmla="*/ 7550 h 10000"/>
              <a:gd name="connsiteX102" fmla="*/ 5743 w 9531"/>
              <a:gd name="connsiteY102" fmla="*/ 7450 h 10000"/>
              <a:gd name="connsiteX103" fmla="*/ 5743 w 9531"/>
              <a:gd name="connsiteY103" fmla="*/ 7254 h 10000"/>
              <a:gd name="connsiteX104" fmla="*/ 5781 w 9531"/>
              <a:gd name="connsiteY104" fmla="*/ 7206 h 10000"/>
              <a:gd name="connsiteX105" fmla="*/ 6484 w 9531"/>
              <a:gd name="connsiteY105" fmla="*/ 7746 h 10000"/>
              <a:gd name="connsiteX106" fmla="*/ 6524 w 9531"/>
              <a:gd name="connsiteY106" fmla="*/ 7795 h 10000"/>
              <a:gd name="connsiteX107" fmla="*/ 6524 w 9531"/>
              <a:gd name="connsiteY107" fmla="*/ 8040 h 10000"/>
              <a:gd name="connsiteX108" fmla="*/ 6484 w 9531"/>
              <a:gd name="connsiteY108" fmla="*/ 8090 h 10000"/>
              <a:gd name="connsiteX109" fmla="*/ 5781 w 9531"/>
              <a:gd name="connsiteY109" fmla="*/ 8579 h 10000"/>
              <a:gd name="connsiteX110" fmla="*/ 5743 w 9531"/>
              <a:gd name="connsiteY110" fmla="*/ 8579 h 10000"/>
              <a:gd name="connsiteX111" fmla="*/ 4923 w 9531"/>
              <a:gd name="connsiteY111" fmla="*/ 8579 h 10000"/>
              <a:gd name="connsiteX112" fmla="*/ 4923 w 9531"/>
              <a:gd name="connsiteY112" fmla="*/ 8579 h 10000"/>
              <a:gd name="connsiteX113" fmla="*/ 5312 w 9531"/>
              <a:gd name="connsiteY113" fmla="*/ 7254 h 10000"/>
              <a:gd name="connsiteX114" fmla="*/ 5351 w 9531"/>
              <a:gd name="connsiteY114" fmla="*/ 7206 h 10000"/>
              <a:gd name="connsiteX115" fmla="*/ 5508 w 9531"/>
              <a:gd name="connsiteY115" fmla="*/ 7206 h 10000"/>
              <a:gd name="connsiteX116" fmla="*/ 5508 w 9531"/>
              <a:gd name="connsiteY116" fmla="*/ 7254 h 10000"/>
              <a:gd name="connsiteX117" fmla="*/ 5117 w 9531"/>
              <a:gd name="connsiteY117" fmla="*/ 8579 h 10000"/>
              <a:gd name="connsiteX118" fmla="*/ 5077 w 9531"/>
              <a:gd name="connsiteY118" fmla="*/ 8628 h 10000"/>
              <a:gd name="connsiteX119" fmla="*/ 4923 w 9531"/>
              <a:gd name="connsiteY119" fmla="*/ 8628 h 10000"/>
              <a:gd name="connsiteX120" fmla="*/ 4923 w 9531"/>
              <a:gd name="connsiteY120" fmla="*/ 8579 h 10000"/>
              <a:gd name="connsiteX121" fmla="*/ 2462 w 9531"/>
              <a:gd name="connsiteY121" fmla="*/ 6373 h 10000"/>
              <a:gd name="connsiteX122" fmla="*/ 2462 w 9531"/>
              <a:gd name="connsiteY122" fmla="*/ 6373 h 10000"/>
              <a:gd name="connsiteX123" fmla="*/ 3282 w 9531"/>
              <a:gd name="connsiteY123" fmla="*/ 6373 h 10000"/>
              <a:gd name="connsiteX124" fmla="*/ 3282 w 9531"/>
              <a:gd name="connsiteY124" fmla="*/ 6617 h 10000"/>
              <a:gd name="connsiteX125" fmla="*/ 2462 w 9531"/>
              <a:gd name="connsiteY125" fmla="*/ 6617 h 10000"/>
              <a:gd name="connsiteX126" fmla="*/ 2462 w 9531"/>
              <a:gd name="connsiteY126" fmla="*/ 6373 h 10000"/>
              <a:gd name="connsiteX127" fmla="*/ 2735 w 9531"/>
              <a:gd name="connsiteY127" fmla="*/ 9216 h 10000"/>
              <a:gd name="connsiteX128" fmla="*/ 2735 w 9531"/>
              <a:gd name="connsiteY128" fmla="*/ 9216 h 10000"/>
              <a:gd name="connsiteX129" fmla="*/ 3282 w 9531"/>
              <a:gd name="connsiteY129" fmla="*/ 9216 h 10000"/>
              <a:gd name="connsiteX130" fmla="*/ 3282 w 9531"/>
              <a:gd name="connsiteY130" fmla="*/ 9462 h 10000"/>
              <a:gd name="connsiteX131" fmla="*/ 2735 w 9531"/>
              <a:gd name="connsiteY131" fmla="*/ 9462 h 10000"/>
              <a:gd name="connsiteX132" fmla="*/ 2735 w 9531"/>
              <a:gd name="connsiteY132" fmla="*/ 9216 h 10000"/>
              <a:gd name="connsiteX133" fmla="*/ 2735 w 9531"/>
              <a:gd name="connsiteY133" fmla="*/ 6961 h 10000"/>
              <a:gd name="connsiteX134" fmla="*/ 2735 w 9531"/>
              <a:gd name="connsiteY134" fmla="*/ 6961 h 10000"/>
              <a:gd name="connsiteX135" fmla="*/ 3282 w 9531"/>
              <a:gd name="connsiteY135" fmla="*/ 6961 h 10000"/>
              <a:gd name="connsiteX136" fmla="*/ 3282 w 9531"/>
              <a:gd name="connsiteY136" fmla="*/ 7157 h 10000"/>
              <a:gd name="connsiteX137" fmla="*/ 2735 w 9531"/>
              <a:gd name="connsiteY137" fmla="*/ 7157 h 10000"/>
              <a:gd name="connsiteX138" fmla="*/ 2735 w 9531"/>
              <a:gd name="connsiteY138" fmla="*/ 6961 h 10000"/>
              <a:gd name="connsiteX139" fmla="*/ 2735 w 9531"/>
              <a:gd name="connsiteY139" fmla="*/ 7502 h 10000"/>
              <a:gd name="connsiteX140" fmla="*/ 2735 w 9531"/>
              <a:gd name="connsiteY140" fmla="*/ 7502 h 10000"/>
              <a:gd name="connsiteX141" fmla="*/ 3282 w 9531"/>
              <a:gd name="connsiteY141" fmla="*/ 7502 h 10000"/>
              <a:gd name="connsiteX142" fmla="*/ 3282 w 9531"/>
              <a:gd name="connsiteY142" fmla="*/ 7746 h 10000"/>
              <a:gd name="connsiteX143" fmla="*/ 2735 w 9531"/>
              <a:gd name="connsiteY143" fmla="*/ 7746 h 10000"/>
              <a:gd name="connsiteX144" fmla="*/ 2735 w 9531"/>
              <a:gd name="connsiteY144" fmla="*/ 7502 h 10000"/>
              <a:gd name="connsiteX145" fmla="*/ 2462 w 9531"/>
              <a:gd name="connsiteY145" fmla="*/ 8090 h 10000"/>
              <a:gd name="connsiteX146" fmla="*/ 2462 w 9531"/>
              <a:gd name="connsiteY146" fmla="*/ 8090 h 10000"/>
              <a:gd name="connsiteX147" fmla="*/ 3282 w 9531"/>
              <a:gd name="connsiteY147" fmla="*/ 8090 h 10000"/>
              <a:gd name="connsiteX148" fmla="*/ 3282 w 9531"/>
              <a:gd name="connsiteY148" fmla="*/ 8286 h 10000"/>
              <a:gd name="connsiteX149" fmla="*/ 2462 w 9531"/>
              <a:gd name="connsiteY149" fmla="*/ 8286 h 10000"/>
              <a:gd name="connsiteX150" fmla="*/ 2462 w 9531"/>
              <a:gd name="connsiteY150" fmla="*/ 8090 h 10000"/>
              <a:gd name="connsiteX151" fmla="*/ 2735 w 9531"/>
              <a:gd name="connsiteY151" fmla="*/ 8628 h 10000"/>
              <a:gd name="connsiteX152" fmla="*/ 2735 w 9531"/>
              <a:gd name="connsiteY152" fmla="*/ 8628 h 10000"/>
              <a:gd name="connsiteX153" fmla="*/ 3282 w 9531"/>
              <a:gd name="connsiteY153" fmla="*/ 8628 h 10000"/>
              <a:gd name="connsiteX154" fmla="*/ 3282 w 9531"/>
              <a:gd name="connsiteY154" fmla="*/ 8874 h 10000"/>
              <a:gd name="connsiteX155" fmla="*/ 2735 w 9531"/>
              <a:gd name="connsiteY155" fmla="*/ 8874 h 10000"/>
              <a:gd name="connsiteX156" fmla="*/ 2735 w 9531"/>
              <a:gd name="connsiteY156" fmla="*/ 8628 h 10000"/>
              <a:gd name="connsiteX0" fmla="*/ 8606 w 8690"/>
              <a:gd name="connsiteY0" fmla="*/ 2550 h 10000"/>
              <a:gd name="connsiteX1" fmla="*/ 8606 w 8690"/>
              <a:gd name="connsiteY1" fmla="*/ 2550 h 10000"/>
              <a:gd name="connsiteX2" fmla="*/ 8443 w 8690"/>
              <a:gd name="connsiteY2" fmla="*/ 2550 h 10000"/>
              <a:gd name="connsiteX3" fmla="*/ 6638 w 8690"/>
              <a:gd name="connsiteY3" fmla="*/ 980 h 10000"/>
              <a:gd name="connsiteX4" fmla="*/ 6026 w 8690"/>
              <a:gd name="connsiteY4" fmla="*/ 1128 h 10000"/>
              <a:gd name="connsiteX5" fmla="*/ 4263 w 8690"/>
              <a:gd name="connsiteY5" fmla="*/ 0 h 10000"/>
              <a:gd name="connsiteX6" fmla="*/ 2174 w 8690"/>
              <a:gd name="connsiteY6" fmla="*/ 1961 h 10000"/>
              <a:gd name="connsiteX7" fmla="*/ 2133 w 8690"/>
              <a:gd name="connsiteY7" fmla="*/ 1961 h 10000"/>
              <a:gd name="connsiteX8" fmla="*/ 2 w 8690"/>
              <a:gd name="connsiteY8" fmla="*/ 4462 h 10000"/>
              <a:gd name="connsiteX9" fmla="*/ 2174 w 8690"/>
              <a:gd name="connsiteY9" fmla="*/ 7058 h 10000"/>
              <a:gd name="connsiteX10" fmla="*/ 2214 w 8690"/>
              <a:gd name="connsiteY10" fmla="*/ 7058 h 10000"/>
              <a:gd name="connsiteX11" fmla="*/ 2214 w 8690"/>
              <a:gd name="connsiteY11" fmla="*/ 10000 h 10000"/>
              <a:gd name="connsiteX12" fmla="*/ 7294 w 8690"/>
              <a:gd name="connsiteY12" fmla="*/ 10000 h 10000"/>
              <a:gd name="connsiteX13" fmla="*/ 7294 w 8690"/>
              <a:gd name="connsiteY13" fmla="*/ 5392 h 10000"/>
              <a:gd name="connsiteX14" fmla="*/ 7213 w 8690"/>
              <a:gd name="connsiteY14" fmla="*/ 5245 h 10000"/>
              <a:gd name="connsiteX15" fmla="*/ 4755 w 8690"/>
              <a:gd name="connsiteY15" fmla="*/ 5245 h 10000"/>
              <a:gd name="connsiteX16" fmla="*/ 4755 w 8690"/>
              <a:gd name="connsiteY16" fmla="*/ 4462 h 10000"/>
              <a:gd name="connsiteX17" fmla="*/ 8074 w 8690"/>
              <a:gd name="connsiteY17" fmla="*/ 4462 h 10000"/>
              <a:gd name="connsiteX18" fmla="*/ 8074 w 8690"/>
              <a:gd name="connsiteY18" fmla="*/ 8187 h 10000"/>
              <a:gd name="connsiteX19" fmla="*/ 7501 w 8690"/>
              <a:gd name="connsiteY19" fmla="*/ 8187 h 10000"/>
              <a:gd name="connsiteX20" fmla="*/ 7501 w 8690"/>
              <a:gd name="connsiteY20" fmla="*/ 8432 h 10000"/>
              <a:gd name="connsiteX21" fmla="*/ 8237 w 8690"/>
              <a:gd name="connsiteY21" fmla="*/ 8432 h 10000"/>
              <a:gd name="connsiteX22" fmla="*/ 8237 w 8690"/>
              <a:gd name="connsiteY22" fmla="*/ 3777 h 10000"/>
              <a:gd name="connsiteX23" fmla="*/ 8157 w 8690"/>
              <a:gd name="connsiteY23" fmla="*/ 3678 h 10000"/>
              <a:gd name="connsiteX24" fmla="*/ 3240 w 8690"/>
              <a:gd name="connsiteY24" fmla="*/ 3678 h 10000"/>
              <a:gd name="connsiteX25" fmla="*/ 3156 w 8690"/>
              <a:gd name="connsiteY25" fmla="*/ 3777 h 10000"/>
              <a:gd name="connsiteX26" fmla="*/ 3156 w 8690"/>
              <a:gd name="connsiteY26" fmla="*/ 5245 h 10000"/>
              <a:gd name="connsiteX27" fmla="*/ 2297 w 8690"/>
              <a:gd name="connsiteY27" fmla="*/ 5245 h 10000"/>
              <a:gd name="connsiteX28" fmla="*/ 2214 w 8690"/>
              <a:gd name="connsiteY28" fmla="*/ 5392 h 10000"/>
              <a:gd name="connsiteX29" fmla="*/ 2214 w 8690"/>
              <a:gd name="connsiteY29" fmla="*/ 6470 h 10000"/>
              <a:gd name="connsiteX30" fmla="*/ 2174 w 8690"/>
              <a:gd name="connsiteY30" fmla="*/ 6470 h 10000"/>
              <a:gd name="connsiteX31" fmla="*/ 494 w 8690"/>
              <a:gd name="connsiteY31" fmla="*/ 4561 h 10000"/>
              <a:gd name="connsiteX32" fmla="*/ 2133 w 8690"/>
              <a:gd name="connsiteY32" fmla="*/ 2550 h 10000"/>
              <a:gd name="connsiteX33" fmla="*/ 2133 w 8690"/>
              <a:gd name="connsiteY33" fmla="*/ 2550 h 10000"/>
              <a:gd name="connsiteX34" fmla="*/ 2174 w 8690"/>
              <a:gd name="connsiteY34" fmla="*/ 2550 h 10000"/>
              <a:gd name="connsiteX35" fmla="*/ 2379 w 8690"/>
              <a:gd name="connsiteY35" fmla="*/ 2550 h 10000"/>
              <a:gd name="connsiteX36" fmla="*/ 2625 w 8690"/>
              <a:gd name="connsiteY36" fmla="*/ 2353 h 10000"/>
              <a:gd name="connsiteX37" fmla="*/ 2666 w 8690"/>
              <a:gd name="connsiteY37" fmla="*/ 2108 h 10000"/>
              <a:gd name="connsiteX38" fmla="*/ 4263 w 8690"/>
              <a:gd name="connsiteY38" fmla="*/ 588 h 10000"/>
              <a:gd name="connsiteX39" fmla="*/ 5614 w 8690"/>
              <a:gd name="connsiteY39" fmla="*/ 1423 h 10000"/>
              <a:gd name="connsiteX40" fmla="*/ 5738 w 8690"/>
              <a:gd name="connsiteY40" fmla="*/ 1667 h 10000"/>
              <a:gd name="connsiteX41" fmla="*/ 5984 w 8690"/>
              <a:gd name="connsiteY41" fmla="*/ 1765 h 10000"/>
              <a:gd name="connsiteX42" fmla="*/ 6146 w 8690"/>
              <a:gd name="connsiteY42" fmla="*/ 1667 h 10000"/>
              <a:gd name="connsiteX43" fmla="*/ 6434 w 8690"/>
              <a:gd name="connsiteY43" fmla="*/ 1569 h 10000"/>
              <a:gd name="connsiteX44" fmla="*/ 7951 w 8690"/>
              <a:gd name="connsiteY44" fmla="*/ 2746 h 10000"/>
              <a:gd name="connsiteX45" fmla="*/ 8033 w 8690"/>
              <a:gd name="connsiteY45" fmla="*/ 2992 h 10000"/>
              <a:gd name="connsiteX46" fmla="*/ 8237 w 8690"/>
              <a:gd name="connsiteY46" fmla="*/ 3188 h 10000"/>
              <a:gd name="connsiteX47" fmla="*/ 8484 w 8690"/>
              <a:gd name="connsiteY47" fmla="*/ 3138 h 10000"/>
              <a:gd name="connsiteX48" fmla="*/ 8688 w 8690"/>
              <a:gd name="connsiteY48" fmla="*/ 3138 h 10000"/>
              <a:gd name="connsiteX49" fmla="*/ 8606 w 8690"/>
              <a:gd name="connsiteY49" fmla="*/ 2550 h 10000"/>
              <a:gd name="connsiteX50" fmla="*/ 7130 w 8690"/>
              <a:gd name="connsiteY50" fmla="*/ 6029 h 10000"/>
              <a:gd name="connsiteX51" fmla="*/ 7130 w 8690"/>
              <a:gd name="connsiteY51" fmla="*/ 6029 h 10000"/>
              <a:gd name="connsiteX52" fmla="*/ 7130 w 8690"/>
              <a:gd name="connsiteY52" fmla="*/ 9756 h 10000"/>
              <a:gd name="connsiteX53" fmla="*/ 3813 w 8690"/>
              <a:gd name="connsiteY53" fmla="*/ 9756 h 10000"/>
              <a:gd name="connsiteX54" fmla="*/ 3813 w 8690"/>
              <a:gd name="connsiteY54" fmla="*/ 6029 h 10000"/>
              <a:gd name="connsiteX55" fmla="*/ 7130 w 8690"/>
              <a:gd name="connsiteY55" fmla="*/ 6029 h 10000"/>
              <a:gd name="connsiteX56" fmla="*/ 3362 w 8690"/>
              <a:gd name="connsiteY56" fmla="*/ 3923 h 10000"/>
              <a:gd name="connsiteX57" fmla="*/ 3362 w 8690"/>
              <a:gd name="connsiteY57" fmla="*/ 3923 h 10000"/>
              <a:gd name="connsiteX58" fmla="*/ 3648 w 8690"/>
              <a:gd name="connsiteY58" fmla="*/ 3923 h 10000"/>
              <a:gd name="connsiteX59" fmla="*/ 3648 w 8690"/>
              <a:gd name="connsiteY59" fmla="*/ 4266 h 10000"/>
              <a:gd name="connsiteX60" fmla="*/ 3362 w 8690"/>
              <a:gd name="connsiteY60" fmla="*/ 4266 h 10000"/>
              <a:gd name="connsiteX61" fmla="*/ 3362 w 8690"/>
              <a:gd name="connsiteY61" fmla="*/ 3923 h 10000"/>
              <a:gd name="connsiteX62" fmla="*/ 3362 w 8690"/>
              <a:gd name="connsiteY62" fmla="*/ 4462 h 10000"/>
              <a:gd name="connsiteX63" fmla="*/ 3362 w 8690"/>
              <a:gd name="connsiteY63" fmla="*/ 4462 h 10000"/>
              <a:gd name="connsiteX64" fmla="*/ 4592 w 8690"/>
              <a:gd name="connsiteY64" fmla="*/ 4462 h 10000"/>
              <a:gd name="connsiteX65" fmla="*/ 4592 w 8690"/>
              <a:gd name="connsiteY65" fmla="*/ 5245 h 10000"/>
              <a:gd name="connsiteX66" fmla="*/ 3362 w 8690"/>
              <a:gd name="connsiteY66" fmla="*/ 5245 h 10000"/>
              <a:gd name="connsiteX67" fmla="*/ 3362 w 8690"/>
              <a:gd name="connsiteY67" fmla="*/ 4462 h 10000"/>
              <a:gd name="connsiteX68" fmla="*/ 2421 w 8690"/>
              <a:gd name="connsiteY68" fmla="*/ 5490 h 10000"/>
              <a:gd name="connsiteX69" fmla="*/ 2421 w 8690"/>
              <a:gd name="connsiteY69" fmla="*/ 5490 h 10000"/>
              <a:gd name="connsiteX70" fmla="*/ 2706 w 8690"/>
              <a:gd name="connsiteY70" fmla="*/ 5490 h 10000"/>
              <a:gd name="connsiteX71" fmla="*/ 2706 w 8690"/>
              <a:gd name="connsiteY71" fmla="*/ 5833 h 10000"/>
              <a:gd name="connsiteX72" fmla="*/ 2421 w 8690"/>
              <a:gd name="connsiteY72" fmla="*/ 5833 h 10000"/>
              <a:gd name="connsiteX73" fmla="*/ 2421 w 8690"/>
              <a:gd name="connsiteY73" fmla="*/ 5490 h 10000"/>
              <a:gd name="connsiteX74" fmla="*/ 2421 w 8690"/>
              <a:gd name="connsiteY74" fmla="*/ 6029 h 10000"/>
              <a:gd name="connsiteX75" fmla="*/ 2421 w 8690"/>
              <a:gd name="connsiteY75" fmla="*/ 6029 h 10000"/>
              <a:gd name="connsiteX76" fmla="*/ 3648 w 8690"/>
              <a:gd name="connsiteY76" fmla="*/ 6029 h 10000"/>
              <a:gd name="connsiteX77" fmla="*/ 3648 w 8690"/>
              <a:gd name="connsiteY77" fmla="*/ 9756 h 10000"/>
              <a:gd name="connsiteX78" fmla="*/ 2421 w 8690"/>
              <a:gd name="connsiteY78" fmla="*/ 9756 h 10000"/>
              <a:gd name="connsiteX79" fmla="*/ 2421 w 8690"/>
              <a:gd name="connsiteY79" fmla="*/ 6029 h 10000"/>
              <a:gd name="connsiteX80" fmla="*/ 4100 w 8690"/>
              <a:gd name="connsiteY80" fmla="*/ 8040 h 10000"/>
              <a:gd name="connsiteX81" fmla="*/ 4100 w 8690"/>
              <a:gd name="connsiteY81" fmla="*/ 8040 h 10000"/>
              <a:gd name="connsiteX82" fmla="*/ 4100 w 8690"/>
              <a:gd name="connsiteY82" fmla="*/ 7795 h 10000"/>
              <a:gd name="connsiteX83" fmla="*/ 4140 w 8690"/>
              <a:gd name="connsiteY83" fmla="*/ 7746 h 10000"/>
              <a:gd name="connsiteX84" fmla="*/ 4879 w 8690"/>
              <a:gd name="connsiteY84" fmla="*/ 7206 h 10000"/>
              <a:gd name="connsiteX85" fmla="*/ 4920 w 8690"/>
              <a:gd name="connsiteY85" fmla="*/ 7254 h 10000"/>
              <a:gd name="connsiteX86" fmla="*/ 4920 w 8690"/>
              <a:gd name="connsiteY86" fmla="*/ 7502 h 10000"/>
              <a:gd name="connsiteX87" fmla="*/ 4879 w 8690"/>
              <a:gd name="connsiteY87" fmla="*/ 7550 h 10000"/>
              <a:gd name="connsiteX88" fmla="*/ 4346 w 8690"/>
              <a:gd name="connsiteY88" fmla="*/ 7942 h 10000"/>
              <a:gd name="connsiteX89" fmla="*/ 4879 w 8690"/>
              <a:gd name="connsiteY89" fmla="*/ 8286 h 10000"/>
              <a:gd name="connsiteX90" fmla="*/ 4920 w 8690"/>
              <a:gd name="connsiteY90" fmla="*/ 8335 h 10000"/>
              <a:gd name="connsiteX91" fmla="*/ 4920 w 8690"/>
              <a:gd name="connsiteY91" fmla="*/ 8579 h 10000"/>
              <a:gd name="connsiteX92" fmla="*/ 4879 w 8690"/>
              <a:gd name="connsiteY92" fmla="*/ 8579 h 10000"/>
              <a:gd name="connsiteX93" fmla="*/ 4140 w 8690"/>
              <a:gd name="connsiteY93" fmla="*/ 8090 h 10000"/>
              <a:gd name="connsiteX94" fmla="*/ 4100 w 8690"/>
              <a:gd name="connsiteY94" fmla="*/ 8040 h 10000"/>
              <a:gd name="connsiteX95" fmla="*/ 6026 w 8690"/>
              <a:gd name="connsiteY95" fmla="*/ 8579 h 10000"/>
              <a:gd name="connsiteX96" fmla="*/ 6026 w 8690"/>
              <a:gd name="connsiteY96" fmla="*/ 8579 h 10000"/>
              <a:gd name="connsiteX97" fmla="*/ 6026 w 8690"/>
              <a:gd name="connsiteY97" fmla="*/ 8335 h 10000"/>
              <a:gd name="connsiteX98" fmla="*/ 6065 w 8690"/>
              <a:gd name="connsiteY98" fmla="*/ 8286 h 10000"/>
              <a:gd name="connsiteX99" fmla="*/ 6598 w 8690"/>
              <a:gd name="connsiteY99" fmla="*/ 7894 h 10000"/>
              <a:gd name="connsiteX100" fmla="*/ 6065 w 8690"/>
              <a:gd name="connsiteY100" fmla="*/ 7550 h 10000"/>
              <a:gd name="connsiteX101" fmla="*/ 6026 w 8690"/>
              <a:gd name="connsiteY101" fmla="*/ 7450 h 10000"/>
              <a:gd name="connsiteX102" fmla="*/ 6026 w 8690"/>
              <a:gd name="connsiteY102" fmla="*/ 7254 h 10000"/>
              <a:gd name="connsiteX103" fmla="*/ 6065 w 8690"/>
              <a:gd name="connsiteY103" fmla="*/ 7206 h 10000"/>
              <a:gd name="connsiteX104" fmla="*/ 6803 w 8690"/>
              <a:gd name="connsiteY104" fmla="*/ 7746 h 10000"/>
              <a:gd name="connsiteX105" fmla="*/ 6845 w 8690"/>
              <a:gd name="connsiteY105" fmla="*/ 7795 h 10000"/>
              <a:gd name="connsiteX106" fmla="*/ 6845 w 8690"/>
              <a:gd name="connsiteY106" fmla="*/ 8040 h 10000"/>
              <a:gd name="connsiteX107" fmla="*/ 6803 w 8690"/>
              <a:gd name="connsiteY107" fmla="*/ 8090 h 10000"/>
              <a:gd name="connsiteX108" fmla="*/ 6065 w 8690"/>
              <a:gd name="connsiteY108" fmla="*/ 8579 h 10000"/>
              <a:gd name="connsiteX109" fmla="*/ 6026 w 8690"/>
              <a:gd name="connsiteY109" fmla="*/ 8579 h 10000"/>
              <a:gd name="connsiteX110" fmla="*/ 5165 w 8690"/>
              <a:gd name="connsiteY110" fmla="*/ 8579 h 10000"/>
              <a:gd name="connsiteX111" fmla="*/ 5165 w 8690"/>
              <a:gd name="connsiteY111" fmla="*/ 8579 h 10000"/>
              <a:gd name="connsiteX112" fmla="*/ 5573 w 8690"/>
              <a:gd name="connsiteY112" fmla="*/ 7254 h 10000"/>
              <a:gd name="connsiteX113" fmla="*/ 5614 w 8690"/>
              <a:gd name="connsiteY113" fmla="*/ 7206 h 10000"/>
              <a:gd name="connsiteX114" fmla="*/ 5779 w 8690"/>
              <a:gd name="connsiteY114" fmla="*/ 7206 h 10000"/>
              <a:gd name="connsiteX115" fmla="*/ 5779 w 8690"/>
              <a:gd name="connsiteY115" fmla="*/ 7254 h 10000"/>
              <a:gd name="connsiteX116" fmla="*/ 5369 w 8690"/>
              <a:gd name="connsiteY116" fmla="*/ 8579 h 10000"/>
              <a:gd name="connsiteX117" fmla="*/ 5327 w 8690"/>
              <a:gd name="connsiteY117" fmla="*/ 8628 h 10000"/>
              <a:gd name="connsiteX118" fmla="*/ 5165 w 8690"/>
              <a:gd name="connsiteY118" fmla="*/ 8628 h 10000"/>
              <a:gd name="connsiteX119" fmla="*/ 5165 w 8690"/>
              <a:gd name="connsiteY119" fmla="*/ 8579 h 10000"/>
              <a:gd name="connsiteX120" fmla="*/ 2583 w 8690"/>
              <a:gd name="connsiteY120" fmla="*/ 6373 h 10000"/>
              <a:gd name="connsiteX121" fmla="*/ 2583 w 8690"/>
              <a:gd name="connsiteY121" fmla="*/ 6373 h 10000"/>
              <a:gd name="connsiteX122" fmla="*/ 3444 w 8690"/>
              <a:gd name="connsiteY122" fmla="*/ 6373 h 10000"/>
              <a:gd name="connsiteX123" fmla="*/ 3444 w 8690"/>
              <a:gd name="connsiteY123" fmla="*/ 6617 h 10000"/>
              <a:gd name="connsiteX124" fmla="*/ 2583 w 8690"/>
              <a:gd name="connsiteY124" fmla="*/ 6617 h 10000"/>
              <a:gd name="connsiteX125" fmla="*/ 2583 w 8690"/>
              <a:gd name="connsiteY125" fmla="*/ 6373 h 10000"/>
              <a:gd name="connsiteX126" fmla="*/ 2870 w 8690"/>
              <a:gd name="connsiteY126" fmla="*/ 9216 h 10000"/>
              <a:gd name="connsiteX127" fmla="*/ 2870 w 8690"/>
              <a:gd name="connsiteY127" fmla="*/ 9216 h 10000"/>
              <a:gd name="connsiteX128" fmla="*/ 3444 w 8690"/>
              <a:gd name="connsiteY128" fmla="*/ 9216 h 10000"/>
              <a:gd name="connsiteX129" fmla="*/ 3444 w 8690"/>
              <a:gd name="connsiteY129" fmla="*/ 9462 h 10000"/>
              <a:gd name="connsiteX130" fmla="*/ 2870 w 8690"/>
              <a:gd name="connsiteY130" fmla="*/ 9462 h 10000"/>
              <a:gd name="connsiteX131" fmla="*/ 2870 w 8690"/>
              <a:gd name="connsiteY131" fmla="*/ 9216 h 10000"/>
              <a:gd name="connsiteX132" fmla="*/ 2870 w 8690"/>
              <a:gd name="connsiteY132" fmla="*/ 6961 h 10000"/>
              <a:gd name="connsiteX133" fmla="*/ 2870 w 8690"/>
              <a:gd name="connsiteY133" fmla="*/ 6961 h 10000"/>
              <a:gd name="connsiteX134" fmla="*/ 3444 w 8690"/>
              <a:gd name="connsiteY134" fmla="*/ 6961 h 10000"/>
              <a:gd name="connsiteX135" fmla="*/ 3444 w 8690"/>
              <a:gd name="connsiteY135" fmla="*/ 7157 h 10000"/>
              <a:gd name="connsiteX136" fmla="*/ 2870 w 8690"/>
              <a:gd name="connsiteY136" fmla="*/ 7157 h 10000"/>
              <a:gd name="connsiteX137" fmla="*/ 2870 w 8690"/>
              <a:gd name="connsiteY137" fmla="*/ 6961 h 10000"/>
              <a:gd name="connsiteX138" fmla="*/ 2870 w 8690"/>
              <a:gd name="connsiteY138" fmla="*/ 7502 h 10000"/>
              <a:gd name="connsiteX139" fmla="*/ 2870 w 8690"/>
              <a:gd name="connsiteY139" fmla="*/ 7502 h 10000"/>
              <a:gd name="connsiteX140" fmla="*/ 3444 w 8690"/>
              <a:gd name="connsiteY140" fmla="*/ 7502 h 10000"/>
              <a:gd name="connsiteX141" fmla="*/ 3444 w 8690"/>
              <a:gd name="connsiteY141" fmla="*/ 7746 h 10000"/>
              <a:gd name="connsiteX142" fmla="*/ 2870 w 8690"/>
              <a:gd name="connsiteY142" fmla="*/ 7746 h 10000"/>
              <a:gd name="connsiteX143" fmla="*/ 2870 w 8690"/>
              <a:gd name="connsiteY143" fmla="*/ 7502 h 10000"/>
              <a:gd name="connsiteX144" fmla="*/ 2583 w 8690"/>
              <a:gd name="connsiteY144" fmla="*/ 8090 h 10000"/>
              <a:gd name="connsiteX145" fmla="*/ 2583 w 8690"/>
              <a:gd name="connsiteY145" fmla="*/ 8090 h 10000"/>
              <a:gd name="connsiteX146" fmla="*/ 3444 w 8690"/>
              <a:gd name="connsiteY146" fmla="*/ 8090 h 10000"/>
              <a:gd name="connsiteX147" fmla="*/ 3444 w 8690"/>
              <a:gd name="connsiteY147" fmla="*/ 8286 h 10000"/>
              <a:gd name="connsiteX148" fmla="*/ 2583 w 8690"/>
              <a:gd name="connsiteY148" fmla="*/ 8286 h 10000"/>
              <a:gd name="connsiteX149" fmla="*/ 2583 w 8690"/>
              <a:gd name="connsiteY149" fmla="*/ 8090 h 10000"/>
              <a:gd name="connsiteX150" fmla="*/ 2870 w 8690"/>
              <a:gd name="connsiteY150" fmla="*/ 8628 h 10000"/>
              <a:gd name="connsiteX151" fmla="*/ 2870 w 8690"/>
              <a:gd name="connsiteY151" fmla="*/ 8628 h 10000"/>
              <a:gd name="connsiteX152" fmla="*/ 3444 w 8690"/>
              <a:gd name="connsiteY152" fmla="*/ 8628 h 10000"/>
              <a:gd name="connsiteX153" fmla="*/ 3444 w 8690"/>
              <a:gd name="connsiteY153" fmla="*/ 8874 h 10000"/>
              <a:gd name="connsiteX154" fmla="*/ 2870 w 8690"/>
              <a:gd name="connsiteY154" fmla="*/ 8874 h 10000"/>
              <a:gd name="connsiteX155" fmla="*/ 2870 w 8690"/>
              <a:gd name="connsiteY155" fmla="*/ 8628 h 10000"/>
              <a:gd name="connsiteX0" fmla="*/ 9998 w 10002"/>
              <a:gd name="connsiteY0" fmla="*/ 3138 h 10000"/>
              <a:gd name="connsiteX1" fmla="*/ 9903 w 10002"/>
              <a:gd name="connsiteY1" fmla="*/ 2550 h 10000"/>
              <a:gd name="connsiteX2" fmla="*/ 9716 w 10002"/>
              <a:gd name="connsiteY2" fmla="*/ 2550 h 10000"/>
              <a:gd name="connsiteX3" fmla="*/ 7639 w 10002"/>
              <a:gd name="connsiteY3" fmla="*/ 980 h 10000"/>
              <a:gd name="connsiteX4" fmla="*/ 6934 w 10002"/>
              <a:gd name="connsiteY4" fmla="*/ 1128 h 10000"/>
              <a:gd name="connsiteX5" fmla="*/ 4906 w 10002"/>
              <a:gd name="connsiteY5" fmla="*/ 0 h 10000"/>
              <a:gd name="connsiteX6" fmla="*/ 2502 w 10002"/>
              <a:gd name="connsiteY6" fmla="*/ 1961 h 10000"/>
              <a:gd name="connsiteX7" fmla="*/ 2455 w 10002"/>
              <a:gd name="connsiteY7" fmla="*/ 1961 h 10000"/>
              <a:gd name="connsiteX8" fmla="*/ 2 w 10002"/>
              <a:gd name="connsiteY8" fmla="*/ 4462 h 10000"/>
              <a:gd name="connsiteX9" fmla="*/ 2502 w 10002"/>
              <a:gd name="connsiteY9" fmla="*/ 7058 h 10000"/>
              <a:gd name="connsiteX10" fmla="*/ 2548 w 10002"/>
              <a:gd name="connsiteY10" fmla="*/ 7058 h 10000"/>
              <a:gd name="connsiteX11" fmla="*/ 2548 w 10002"/>
              <a:gd name="connsiteY11" fmla="*/ 10000 h 10000"/>
              <a:gd name="connsiteX12" fmla="*/ 8394 w 10002"/>
              <a:gd name="connsiteY12" fmla="*/ 10000 h 10000"/>
              <a:gd name="connsiteX13" fmla="*/ 8394 w 10002"/>
              <a:gd name="connsiteY13" fmla="*/ 5392 h 10000"/>
              <a:gd name="connsiteX14" fmla="*/ 8300 w 10002"/>
              <a:gd name="connsiteY14" fmla="*/ 5245 h 10000"/>
              <a:gd name="connsiteX15" fmla="*/ 5472 w 10002"/>
              <a:gd name="connsiteY15" fmla="*/ 5245 h 10000"/>
              <a:gd name="connsiteX16" fmla="*/ 5472 w 10002"/>
              <a:gd name="connsiteY16" fmla="*/ 4462 h 10000"/>
              <a:gd name="connsiteX17" fmla="*/ 9291 w 10002"/>
              <a:gd name="connsiteY17" fmla="*/ 4462 h 10000"/>
              <a:gd name="connsiteX18" fmla="*/ 9291 w 10002"/>
              <a:gd name="connsiteY18" fmla="*/ 8187 h 10000"/>
              <a:gd name="connsiteX19" fmla="*/ 8632 w 10002"/>
              <a:gd name="connsiteY19" fmla="*/ 8187 h 10000"/>
              <a:gd name="connsiteX20" fmla="*/ 8632 w 10002"/>
              <a:gd name="connsiteY20" fmla="*/ 8432 h 10000"/>
              <a:gd name="connsiteX21" fmla="*/ 9479 w 10002"/>
              <a:gd name="connsiteY21" fmla="*/ 8432 h 10000"/>
              <a:gd name="connsiteX22" fmla="*/ 9479 w 10002"/>
              <a:gd name="connsiteY22" fmla="*/ 3777 h 10000"/>
              <a:gd name="connsiteX23" fmla="*/ 9387 w 10002"/>
              <a:gd name="connsiteY23" fmla="*/ 3678 h 10000"/>
              <a:gd name="connsiteX24" fmla="*/ 3728 w 10002"/>
              <a:gd name="connsiteY24" fmla="*/ 3678 h 10000"/>
              <a:gd name="connsiteX25" fmla="*/ 3632 w 10002"/>
              <a:gd name="connsiteY25" fmla="*/ 3777 h 10000"/>
              <a:gd name="connsiteX26" fmla="*/ 3632 w 10002"/>
              <a:gd name="connsiteY26" fmla="*/ 5245 h 10000"/>
              <a:gd name="connsiteX27" fmla="*/ 2643 w 10002"/>
              <a:gd name="connsiteY27" fmla="*/ 5245 h 10000"/>
              <a:gd name="connsiteX28" fmla="*/ 2548 w 10002"/>
              <a:gd name="connsiteY28" fmla="*/ 5392 h 10000"/>
              <a:gd name="connsiteX29" fmla="*/ 2548 w 10002"/>
              <a:gd name="connsiteY29" fmla="*/ 6470 h 10000"/>
              <a:gd name="connsiteX30" fmla="*/ 2502 w 10002"/>
              <a:gd name="connsiteY30" fmla="*/ 6470 h 10000"/>
              <a:gd name="connsiteX31" fmla="*/ 568 w 10002"/>
              <a:gd name="connsiteY31" fmla="*/ 4561 h 10000"/>
              <a:gd name="connsiteX32" fmla="*/ 2455 w 10002"/>
              <a:gd name="connsiteY32" fmla="*/ 2550 h 10000"/>
              <a:gd name="connsiteX33" fmla="*/ 2455 w 10002"/>
              <a:gd name="connsiteY33" fmla="*/ 2550 h 10000"/>
              <a:gd name="connsiteX34" fmla="*/ 2502 w 10002"/>
              <a:gd name="connsiteY34" fmla="*/ 2550 h 10000"/>
              <a:gd name="connsiteX35" fmla="*/ 2738 w 10002"/>
              <a:gd name="connsiteY35" fmla="*/ 2550 h 10000"/>
              <a:gd name="connsiteX36" fmla="*/ 3021 w 10002"/>
              <a:gd name="connsiteY36" fmla="*/ 2353 h 10000"/>
              <a:gd name="connsiteX37" fmla="*/ 3068 w 10002"/>
              <a:gd name="connsiteY37" fmla="*/ 2108 h 10000"/>
              <a:gd name="connsiteX38" fmla="*/ 4906 w 10002"/>
              <a:gd name="connsiteY38" fmla="*/ 588 h 10000"/>
              <a:gd name="connsiteX39" fmla="*/ 6460 w 10002"/>
              <a:gd name="connsiteY39" fmla="*/ 1423 h 10000"/>
              <a:gd name="connsiteX40" fmla="*/ 6603 w 10002"/>
              <a:gd name="connsiteY40" fmla="*/ 1667 h 10000"/>
              <a:gd name="connsiteX41" fmla="*/ 6886 w 10002"/>
              <a:gd name="connsiteY41" fmla="*/ 1765 h 10000"/>
              <a:gd name="connsiteX42" fmla="*/ 7072 w 10002"/>
              <a:gd name="connsiteY42" fmla="*/ 1667 h 10000"/>
              <a:gd name="connsiteX43" fmla="*/ 7404 w 10002"/>
              <a:gd name="connsiteY43" fmla="*/ 1569 h 10000"/>
              <a:gd name="connsiteX44" fmla="*/ 9150 w 10002"/>
              <a:gd name="connsiteY44" fmla="*/ 2746 h 10000"/>
              <a:gd name="connsiteX45" fmla="*/ 9244 w 10002"/>
              <a:gd name="connsiteY45" fmla="*/ 2992 h 10000"/>
              <a:gd name="connsiteX46" fmla="*/ 9479 w 10002"/>
              <a:gd name="connsiteY46" fmla="*/ 3188 h 10000"/>
              <a:gd name="connsiteX47" fmla="*/ 9763 w 10002"/>
              <a:gd name="connsiteY47" fmla="*/ 3138 h 10000"/>
              <a:gd name="connsiteX48" fmla="*/ 9998 w 10002"/>
              <a:gd name="connsiteY48" fmla="*/ 3138 h 10000"/>
              <a:gd name="connsiteX49" fmla="*/ 8205 w 10002"/>
              <a:gd name="connsiteY49" fmla="*/ 6029 h 10000"/>
              <a:gd name="connsiteX50" fmla="*/ 8205 w 10002"/>
              <a:gd name="connsiteY50" fmla="*/ 6029 h 10000"/>
              <a:gd name="connsiteX51" fmla="*/ 8205 w 10002"/>
              <a:gd name="connsiteY51" fmla="*/ 9756 h 10000"/>
              <a:gd name="connsiteX52" fmla="*/ 4388 w 10002"/>
              <a:gd name="connsiteY52" fmla="*/ 9756 h 10000"/>
              <a:gd name="connsiteX53" fmla="*/ 4388 w 10002"/>
              <a:gd name="connsiteY53" fmla="*/ 6029 h 10000"/>
              <a:gd name="connsiteX54" fmla="*/ 8205 w 10002"/>
              <a:gd name="connsiteY54" fmla="*/ 6029 h 10000"/>
              <a:gd name="connsiteX55" fmla="*/ 3869 w 10002"/>
              <a:gd name="connsiteY55" fmla="*/ 3923 h 10000"/>
              <a:gd name="connsiteX56" fmla="*/ 3869 w 10002"/>
              <a:gd name="connsiteY56" fmla="*/ 3923 h 10000"/>
              <a:gd name="connsiteX57" fmla="*/ 4198 w 10002"/>
              <a:gd name="connsiteY57" fmla="*/ 3923 h 10000"/>
              <a:gd name="connsiteX58" fmla="*/ 4198 w 10002"/>
              <a:gd name="connsiteY58" fmla="*/ 4266 h 10000"/>
              <a:gd name="connsiteX59" fmla="*/ 3869 w 10002"/>
              <a:gd name="connsiteY59" fmla="*/ 4266 h 10000"/>
              <a:gd name="connsiteX60" fmla="*/ 3869 w 10002"/>
              <a:gd name="connsiteY60" fmla="*/ 3923 h 10000"/>
              <a:gd name="connsiteX61" fmla="*/ 3869 w 10002"/>
              <a:gd name="connsiteY61" fmla="*/ 4462 h 10000"/>
              <a:gd name="connsiteX62" fmla="*/ 3869 w 10002"/>
              <a:gd name="connsiteY62" fmla="*/ 4462 h 10000"/>
              <a:gd name="connsiteX63" fmla="*/ 5284 w 10002"/>
              <a:gd name="connsiteY63" fmla="*/ 4462 h 10000"/>
              <a:gd name="connsiteX64" fmla="*/ 5284 w 10002"/>
              <a:gd name="connsiteY64" fmla="*/ 5245 h 10000"/>
              <a:gd name="connsiteX65" fmla="*/ 3869 w 10002"/>
              <a:gd name="connsiteY65" fmla="*/ 5245 h 10000"/>
              <a:gd name="connsiteX66" fmla="*/ 3869 w 10002"/>
              <a:gd name="connsiteY66" fmla="*/ 4462 h 10000"/>
              <a:gd name="connsiteX67" fmla="*/ 2786 w 10002"/>
              <a:gd name="connsiteY67" fmla="*/ 5490 h 10000"/>
              <a:gd name="connsiteX68" fmla="*/ 2786 w 10002"/>
              <a:gd name="connsiteY68" fmla="*/ 5490 h 10000"/>
              <a:gd name="connsiteX69" fmla="*/ 3114 w 10002"/>
              <a:gd name="connsiteY69" fmla="*/ 5490 h 10000"/>
              <a:gd name="connsiteX70" fmla="*/ 3114 w 10002"/>
              <a:gd name="connsiteY70" fmla="*/ 5833 h 10000"/>
              <a:gd name="connsiteX71" fmla="*/ 2786 w 10002"/>
              <a:gd name="connsiteY71" fmla="*/ 5833 h 10000"/>
              <a:gd name="connsiteX72" fmla="*/ 2786 w 10002"/>
              <a:gd name="connsiteY72" fmla="*/ 5490 h 10000"/>
              <a:gd name="connsiteX73" fmla="*/ 2786 w 10002"/>
              <a:gd name="connsiteY73" fmla="*/ 6029 h 10000"/>
              <a:gd name="connsiteX74" fmla="*/ 2786 w 10002"/>
              <a:gd name="connsiteY74" fmla="*/ 6029 h 10000"/>
              <a:gd name="connsiteX75" fmla="*/ 4198 w 10002"/>
              <a:gd name="connsiteY75" fmla="*/ 6029 h 10000"/>
              <a:gd name="connsiteX76" fmla="*/ 4198 w 10002"/>
              <a:gd name="connsiteY76" fmla="*/ 9756 h 10000"/>
              <a:gd name="connsiteX77" fmla="*/ 2786 w 10002"/>
              <a:gd name="connsiteY77" fmla="*/ 9756 h 10000"/>
              <a:gd name="connsiteX78" fmla="*/ 2786 w 10002"/>
              <a:gd name="connsiteY78" fmla="*/ 6029 h 10000"/>
              <a:gd name="connsiteX79" fmla="*/ 4718 w 10002"/>
              <a:gd name="connsiteY79" fmla="*/ 8040 h 10000"/>
              <a:gd name="connsiteX80" fmla="*/ 4718 w 10002"/>
              <a:gd name="connsiteY80" fmla="*/ 8040 h 10000"/>
              <a:gd name="connsiteX81" fmla="*/ 4718 w 10002"/>
              <a:gd name="connsiteY81" fmla="*/ 7795 h 10000"/>
              <a:gd name="connsiteX82" fmla="*/ 4764 w 10002"/>
              <a:gd name="connsiteY82" fmla="*/ 7746 h 10000"/>
              <a:gd name="connsiteX83" fmla="*/ 5614 w 10002"/>
              <a:gd name="connsiteY83" fmla="*/ 7206 h 10000"/>
              <a:gd name="connsiteX84" fmla="*/ 5662 w 10002"/>
              <a:gd name="connsiteY84" fmla="*/ 7254 h 10000"/>
              <a:gd name="connsiteX85" fmla="*/ 5662 w 10002"/>
              <a:gd name="connsiteY85" fmla="*/ 7502 h 10000"/>
              <a:gd name="connsiteX86" fmla="*/ 5614 w 10002"/>
              <a:gd name="connsiteY86" fmla="*/ 7550 h 10000"/>
              <a:gd name="connsiteX87" fmla="*/ 5001 w 10002"/>
              <a:gd name="connsiteY87" fmla="*/ 7942 h 10000"/>
              <a:gd name="connsiteX88" fmla="*/ 5614 w 10002"/>
              <a:gd name="connsiteY88" fmla="*/ 8286 h 10000"/>
              <a:gd name="connsiteX89" fmla="*/ 5662 w 10002"/>
              <a:gd name="connsiteY89" fmla="*/ 8335 h 10000"/>
              <a:gd name="connsiteX90" fmla="*/ 5662 w 10002"/>
              <a:gd name="connsiteY90" fmla="*/ 8579 h 10000"/>
              <a:gd name="connsiteX91" fmla="*/ 5614 w 10002"/>
              <a:gd name="connsiteY91" fmla="*/ 8579 h 10000"/>
              <a:gd name="connsiteX92" fmla="*/ 4764 w 10002"/>
              <a:gd name="connsiteY92" fmla="*/ 8090 h 10000"/>
              <a:gd name="connsiteX93" fmla="*/ 4718 w 10002"/>
              <a:gd name="connsiteY93" fmla="*/ 8040 h 10000"/>
              <a:gd name="connsiteX94" fmla="*/ 6934 w 10002"/>
              <a:gd name="connsiteY94" fmla="*/ 8579 h 10000"/>
              <a:gd name="connsiteX95" fmla="*/ 6934 w 10002"/>
              <a:gd name="connsiteY95" fmla="*/ 8579 h 10000"/>
              <a:gd name="connsiteX96" fmla="*/ 6934 w 10002"/>
              <a:gd name="connsiteY96" fmla="*/ 8335 h 10000"/>
              <a:gd name="connsiteX97" fmla="*/ 6979 w 10002"/>
              <a:gd name="connsiteY97" fmla="*/ 8286 h 10000"/>
              <a:gd name="connsiteX98" fmla="*/ 7593 w 10002"/>
              <a:gd name="connsiteY98" fmla="*/ 7894 h 10000"/>
              <a:gd name="connsiteX99" fmla="*/ 6979 w 10002"/>
              <a:gd name="connsiteY99" fmla="*/ 7550 h 10000"/>
              <a:gd name="connsiteX100" fmla="*/ 6934 w 10002"/>
              <a:gd name="connsiteY100" fmla="*/ 7450 h 10000"/>
              <a:gd name="connsiteX101" fmla="*/ 6934 w 10002"/>
              <a:gd name="connsiteY101" fmla="*/ 7254 h 10000"/>
              <a:gd name="connsiteX102" fmla="*/ 6979 w 10002"/>
              <a:gd name="connsiteY102" fmla="*/ 7206 h 10000"/>
              <a:gd name="connsiteX103" fmla="*/ 7829 w 10002"/>
              <a:gd name="connsiteY103" fmla="*/ 7746 h 10000"/>
              <a:gd name="connsiteX104" fmla="*/ 7877 w 10002"/>
              <a:gd name="connsiteY104" fmla="*/ 7795 h 10000"/>
              <a:gd name="connsiteX105" fmla="*/ 7877 w 10002"/>
              <a:gd name="connsiteY105" fmla="*/ 8040 h 10000"/>
              <a:gd name="connsiteX106" fmla="*/ 7829 w 10002"/>
              <a:gd name="connsiteY106" fmla="*/ 8090 h 10000"/>
              <a:gd name="connsiteX107" fmla="*/ 6979 w 10002"/>
              <a:gd name="connsiteY107" fmla="*/ 8579 h 10000"/>
              <a:gd name="connsiteX108" fmla="*/ 6934 w 10002"/>
              <a:gd name="connsiteY108" fmla="*/ 8579 h 10000"/>
              <a:gd name="connsiteX109" fmla="*/ 5944 w 10002"/>
              <a:gd name="connsiteY109" fmla="*/ 8579 h 10000"/>
              <a:gd name="connsiteX110" fmla="*/ 5944 w 10002"/>
              <a:gd name="connsiteY110" fmla="*/ 8579 h 10000"/>
              <a:gd name="connsiteX111" fmla="*/ 6413 w 10002"/>
              <a:gd name="connsiteY111" fmla="*/ 7254 h 10000"/>
              <a:gd name="connsiteX112" fmla="*/ 6460 w 10002"/>
              <a:gd name="connsiteY112" fmla="*/ 7206 h 10000"/>
              <a:gd name="connsiteX113" fmla="*/ 6650 w 10002"/>
              <a:gd name="connsiteY113" fmla="*/ 7206 h 10000"/>
              <a:gd name="connsiteX114" fmla="*/ 6650 w 10002"/>
              <a:gd name="connsiteY114" fmla="*/ 7254 h 10000"/>
              <a:gd name="connsiteX115" fmla="*/ 6178 w 10002"/>
              <a:gd name="connsiteY115" fmla="*/ 8579 h 10000"/>
              <a:gd name="connsiteX116" fmla="*/ 6130 w 10002"/>
              <a:gd name="connsiteY116" fmla="*/ 8628 h 10000"/>
              <a:gd name="connsiteX117" fmla="*/ 5944 w 10002"/>
              <a:gd name="connsiteY117" fmla="*/ 8628 h 10000"/>
              <a:gd name="connsiteX118" fmla="*/ 5944 w 10002"/>
              <a:gd name="connsiteY118" fmla="*/ 8579 h 10000"/>
              <a:gd name="connsiteX119" fmla="*/ 2972 w 10002"/>
              <a:gd name="connsiteY119" fmla="*/ 6373 h 10000"/>
              <a:gd name="connsiteX120" fmla="*/ 2972 w 10002"/>
              <a:gd name="connsiteY120" fmla="*/ 6373 h 10000"/>
              <a:gd name="connsiteX121" fmla="*/ 3963 w 10002"/>
              <a:gd name="connsiteY121" fmla="*/ 6373 h 10000"/>
              <a:gd name="connsiteX122" fmla="*/ 3963 w 10002"/>
              <a:gd name="connsiteY122" fmla="*/ 6617 h 10000"/>
              <a:gd name="connsiteX123" fmla="*/ 2972 w 10002"/>
              <a:gd name="connsiteY123" fmla="*/ 6617 h 10000"/>
              <a:gd name="connsiteX124" fmla="*/ 2972 w 10002"/>
              <a:gd name="connsiteY124" fmla="*/ 6373 h 10000"/>
              <a:gd name="connsiteX125" fmla="*/ 3303 w 10002"/>
              <a:gd name="connsiteY125" fmla="*/ 9216 h 10000"/>
              <a:gd name="connsiteX126" fmla="*/ 3303 w 10002"/>
              <a:gd name="connsiteY126" fmla="*/ 9216 h 10000"/>
              <a:gd name="connsiteX127" fmla="*/ 3963 w 10002"/>
              <a:gd name="connsiteY127" fmla="*/ 9216 h 10000"/>
              <a:gd name="connsiteX128" fmla="*/ 3963 w 10002"/>
              <a:gd name="connsiteY128" fmla="*/ 9462 h 10000"/>
              <a:gd name="connsiteX129" fmla="*/ 3303 w 10002"/>
              <a:gd name="connsiteY129" fmla="*/ 9462 h 10000"/>
              <a:gd name="connsiteX130" fmla="*/ 3303 w 10002"/>
              <a:gd name="connsiteY130" fmla="*/ 9216 h 10000"/>
              <a:gd name="connsiteX131" fmla="*/ 3303 w 10002"/>
              <a:gd name="connsiteY131" fmla="*/ 6961 h 10000"/>
              <a:gd name="connsiteX132" fmla="*/ 3303 w 10002"/>
              <a:gd name="connsiteY132" fmla="*/ 6961 h 10000"/>
              <a:gd name="connsiteX133" fmla="*/ 3963 w 10002"/>
              <a:gd name="connsiteY133" fmla="*/ 6961 h 10000"/>
              <a:gd name="connsiteX134" fmla="*/ 3963 w 10002"/>
              <a:gd name="connsiteY134" fmla="*/ 7157 h 10000"/>
              <a:gd name="connsiteX135" fmla="*/ 3303 w 10002"/>
              <a:gd name="connsiteY135" fmla="*/ 7157 h 10000"/>
              <a:gd name="connsiteX136" fmla="*/ 3303 w 10002"/>
              <a:gd name="connsiteY136" fmla="*/ 6961 h 10000"/>
              <a:gd name="connsiteX137" fmla="*/ 3303 w 10002"/>
              <a:gd name="connsiteY137" fmla="*/ 7502 h 10000"/>
              <a:gd name="connsiteX138" fmla="*/ 3303 w 10002"/>
              <a:gd name="connsiteY138" fmla="*/ 7502 h 10000"/>
              <a:gd name="connsiteX139" fmla="*/ 3963 w 10002"/>
              <a:gd name="connsiteY139" fmla="*/ 7502 h 10000"/>
              <a:gd name="connsiteX140" fmla="*/ 3963 w 10002"/>
              <a:gd name="connsiteY140" fmla="*/ 7746 h 10000"/>
              <a:gd name="connsiteX141" fmla="*/ 3303 w 10002"/>
              <a:gd name="connsiteY141" fmla="*/ 7746 h 10000"/>
              <a:gd name="connsiteX142" fmla="*/ 3303 w 10002"/>
              <a:gd name="connsiteY142" fmla="*/ 7502 h 10000"/>
              <a:gd name="connsiteX143" fmla="*/ 2972 w 10002"/>
              <a:gd name="connsiteY143" fmla="*/ 8090 h 10000"/>
              <a:gd name="connsiteX144" fmla="*/ 2972 w 10002"/>
              <a:gd name="connsiteY144" fmla="*/ 8090 h 10000"/>
              <a:gd name="connsiteX145" fmla="*/ 3963 w 10002"/>
              <a:gd name="connsiteY145" fmla="*/ 8090 h 10000"/>
              <a:gd name="connsiteX146" fmla="*/ 3963 w 10002"/>
              <a:gd name="connsiteY146" fmla="*/ 8286 h 10000"/>
              <a:gd name="connsiteX147" fmla="*/ 2972 w 10002"/>
              <a:gd name="connsiteY147" fmla="*/ 8286 h 10000"/>
              <a:gd name="connsiteX148" fmla="*/ 2972 w 10002"/>
              <a:gd name="connsiteY148" fmla="*/ 8090 h 10000"/>
              <a:gd name="connsiteX149" fmla="*/ 3303 w 10002"/>
              <a:gd name="connsiteY149" fmla="*/ 8628 h 10000"/>
              <a:gd name="connsiteX150" fmla="*/ 3303 w 10002"/>
              <a:gd name="connsiteY150" fmla="*/ 8628 h 10000"/>
              <a:gd name="connsiteX151" fmla="*/ 3963 w 10002"/>
              <a:gd name="connsiteY151" fmla="*/ 8628 h 10000"/>
              <a:gd name="connsiteX152" fmla="*/ 3963 w 10002"/>
              <a:gd name="connsiteY152" fmla="*/ 8874 h 10000"/>
              <a:gd name="connsiteX153" fmla="*/ 3303 w 10002"/>
              <a:gd name="connsiteY153" fmla="*/ 8874 h 10000"/>
              <a:gd name="connsiteX154" fmla="*/ 3303 w 10002"/>
              <a:gd name="connsiteY154" fmla="*/ 8628 h 10000"/>
              <a:gd name="connsiteX0" fmla="*/ 9998 w 10002"/>
              <a:gd name="connsiteY0" fmla="*/ 3138 h 10000"/>
              <a:gd name="connsiteX1" fmla="*/ 9903 w 10002"/>
              <a:gd name="connsiteY1" fmla="*/ 2550 h 10000"/>
              <a:gd name="connsiteX2" fmla="*/ 9716 w 10002"/>
              <a:gd name="connsiteY2" fmla="*/ 2550 h 10000"/>
              <a:gd name="connsiteX3" fmla="*/ 7639 w 10002"/>
              <a:gd name="connsiteY3" fmla="*/ 980 h 10000"/>
              <a:gd name="connsiteX4" fmla="*/ 6934 w 10002"/>
              <a:gd name="connsiteY4" fmla="*/ 1128 h 10000"/>
              <a:gd name="connsiteX5" fmla="*/ 4906 w 10002"/>
              <a:gd name="connsiteY5" fmla="*/ 0 h 10000"/>
              <a:gd name="connsiteX6" fmla="*/ 2502 w 10002"/>
              <a:gd name="connsiteY6" fmla="*/ 1961 h 10000"/>
              <a:gd name="connsiteX7" fmla="*/ 2455 w 10002"/>
              <a:gd name="connsiteY7" fmla="*/ 1961 h 10000"/>
              <a:gd name="connsiteX8" fmla="*/ 2 w 10002"/>
              <a:gd name="connsiteY8" fmla="*/ 4462 h 10000"/>
              <a:gd name="connsiteX9" fmla="*/ 2502 w 10002"/>
              <a:gd name="connsiteY9" fmla="*/ 7058 h 10000"/>
              <a:gd name="connsiteX10" fmla="*/ 2548 w 10002"/>
              <a:gd name="connsiteY10" fmla="*/ 7058 h 10000"/>
              <a:gd name="connsiteX11" fmla="*/ 2548 w 10002"/>
              <a:gd name="connsiteY11" fmla="*/ 10000 h 10000"/>
              <a:gd name="connsiteX12" fmla="*/ 8394 w 10002"/>
              <a:gd name="connsiteY12" fmla="*/ 10000 h 10000"/>
              <a:gd name="connsiteX13" fmla="*/ 8394 w 10002"/>
              <a:gd name="connsiteY13" fmla="*/ 5392 h 10000"/>
              <a:gd name="connsiteX14" fmla="*/ 8300 w 10002"/>
              <a:gd name="connsiteY14" fmla="*/ 5245 h 10000"/>
              <a:gd name="connsiteX15" fmla="*/ 5472 w 10002"/>
              <a:gd name="connsiteY15" fmla="*/ 5245 h 10000"/>
              <a:gd name="connsiteX16" fmla="*/ 5472 w 10002"/>
              <a:gd name="connsiteY16" fmla="*/ 4462 h 10000"/>
              <a:gd name="connsiteX17" fmla="*/ 9291 w 10002"/>
              <a:gd name="connsiteY17" fmla="*/ 4462 h 10000"/>
              <a:gd name="connsiteX18" fmla="*/ 9291 w 10002"/>
              <a:gd name="connsiteY18" fmla="*/ 8187 h 10000"/>
              <a:gd name="connsiteX19" fmla="*/ 8632 w 10002"/>
              <a:gd name="connsiteY19" fmla="*/ 8187 h 10000"/>
              <a:gd name="connsiteX20" fmla="*/ 8632 w 10002"/>
              <a:gd name="connsiteY20" fmla="*/ 8432 h 10000"/>
              <a:gd name="connsiteX21" fmla="*/ 9479 w 10002"/>
              <a:gd name="connsiteY21" fmla="*/ 8432 h 10000"/>
              <a:gd name="connsiteX22" fmla="*/ 9479 w 10002"/>
              <a:gd name="connsiteY22" fmla="*/ 3777 h 10000"/>
              <a:gd name="connsiteX23" fmla="*/ 9387 w 10002"/>
              <a:gd name="connsiteY23" fmla="*/ 3678 h 10000"/>
              <a:gd name="connsiteX24" fmla="*/ 3728 w 10002"/>
              <a:gd name="connsiteY24" fmla="*/ 3678 h 10000"/>
              <a:gd name="connsiteX25" fmla="*/ 3632 w 10002"/>
              <a:gd name="connsiteY25" fmla="*/ 3777 h 10000"/>
              <a:gd name="connsiteX26" fmla="*/ 3632 w 10002"/>
              <a:gd name="connsiteY26" fmla="*/ 5245 h 10000"/>
              <a:gd name="connsiteX27" fmla="*/ 2643 w 10002"/>
              <a:gd name="connsiteY27" fmla="*/ 5245 h 10000"/>
              <a:gd name="connsiteX28" fmla="*/ 2548 w 10002"/>
              <a:gd name="connsiteY28" fmla="*/ 5392 h 10000"/>
              <a:gd name="connsiteX29" fmla="*/ 2548 w 10002"/>
              <a:gd name="connsiteY29" fmla="*/ 6470 h 10000"/>
              <a:gd name="connsiteX30" fmla="*/ 2502 w 10002"/>
              <a:gd name="connsiteY30" fmla="*/ 6470 h 10000"/>
              <a:gd name="connsiteX31" fmla="*/ 568 w 10002"/>
              <a:gd name="connsiteY31" fmla="*/ 4561 h 10000"/>
              <a:gd name="connsiteX32" fmla="*/ 2455 w 10002"/>
              <a:gd name="connsiteY32" fmla="*/ 2550 h 10000"/>
              <a:gd name="connsiteX33" fmla="*/ 2455 w 10002"/>
              <a:gd name="connsiteY33" fmla="*/ 2550 h 10000"/>
              <a:gd name="connsiteX34" fmla="*/ 2502 w 10002"/>
              <a:gd name="connsiteY34" fmla="*/ 2550 h 10000"/>
              <a:gd name="connsiteX35" fmla="*/ 2738 w 10002"/>
              <a:gd name="connsiteY35" fmla="*/ 2550 h 10000"/>
              <a:gd name="connsiteX36" fmla="*/ 3021 w 10002"/>
              <a:gd name="connsiteY36" fmla="*/ 2353 h 10000"/>
              <a:gd name="connsiteX37" fmla="*/ 3068 w 10002"/>
              <a:gd name="connsiteY37" fmla="*/ 2108 h 10000"/>
              <a:gd name="connsiteX38" fmla="*/ 4906 w 10002"/>
              <a:gd name="connsiteY38" fmla="*/ 588 h 10000"/>
              <a:gd name="connsiteX39" fmla="*/ 6460 w 10002"/>
              <a:gd name="connsiteY39" fmla="*/ 1423 h 10000"/>
              <a:gd name="connsiteX40" fmla="*/ 6603 w 10002"/>
              <a:gd name="connsiteY40" fmla="*/ 1667 h 10000"/>
              <a:gd name="connsiteX41" fmla="*/ 6886 w 10002"/>
              <a:gd name="connsiteY41" fmla="*/ 1765 h 10000"/>
              <a:gd name="connsiteX42" fmla="*/ 7072 w 10002"/>
              <a:gd name="connsiteY42" fmla="*/ 1667 h 10000"/>
              <a:gd name="connsiteX43" fmla="*/ 7404 w 10002"/>
              <a:gd name="connsiteY43" fmla="*/ 1569 h 10000"/>
              <a:gd name="connsiteX44" fmla="*/ 9244 w 10002"/>
              <a:gd name="connsiteY44" fmla="*/ 2992 h 10000"/>
              <a:gd name="connsiteX45" fmla="*/ 9479 w 10002"/>
              <a:gd name="connsiteY45" fmla="*/ 3188 h 10000"/>
              <a:gd name="connsiteX46" fmla="*/ 9763 w 10002"/>
              <a:gd name="connsiteY46" fmla="*/ 3138 h 10000"/>
              <a:gd name="connsiteX47" fmla="*/ 9998 w 10002"/>
              <a:gd name="connsiteY47" fmla="*/ 3138 h 10000"/>
              <a:gd name="connsiteX48" fmla="*/ 8205 w 10002"/>
              <a:gd name="connsiteY48" fmla="*/ 6029 h 10000"/>
              <a:gd name="connsiteX49" fmla="*/ 8205 w 10002"/>
              <a:gd name="connsiteY49" fmla="*/ 6029 h 10000"/>
              <a:gd name="connsiteX50" fmla="*/ 8205 w 10002"/>
              <a:gd name="connsiteY50" fmla="*/ 9756 h 10000"/>
              <a:gd name="connsiteX51" fmla="*/ 4388 w 10002"/>
              <a:gd name="connsiteY51" fmla="*/ 9756 h 10000"/>
              <a:gd name="connsiteX52" fmla="*/ 4388 w 10002"/>
              <a:gd name="connsiteY52" fmla="*/ 6029 h 10000"/>
              <a:gd name="connsiteX53" fmla="*/ 8205 w 10002"/>
              <a:gd name="connsiteY53" fmla="*/ 6029 h 10000"/>
              <a:gd name="connsiteX54" fmla="*/ 3869 w 10002"/>
              <a:gd name="connsiteY54" fmla="*/ 3923 h 10000"/>
              <a:gd name="connsiteX55" fmla="*/ 3869 w 10002"/>
              <a:gd name="connsiteY55" fmla="*/ 3923 h 10000"/>
              <a:gd name="connsiteX56" fmla="*/ 4198 w 10002"/>
              <a:gd name="connsiteY56" fmla="*/ 3923 h 10000"/>
              <a:gd name="connsiteX57" fmla="*/ 4198 w 10002"/>
              <a:gd name="connsiteY57" fmla="*/ 4266 h 10000"/>
              <a:gd name="connsiteX58" fmla="*/ 3869 w 10002"/>
              <a:gd name="connsiteY58" fmla="*/ 4266 h 10000"/>
              <a:gd name="connsiteX59" fmla="*/ 3869 w 10002"/>
              <a:gd name="connsiteY59" fmla="*/ 3923 h 10000"/>
              <a:gd name="connsiteX60" fmla="*/ 3869 w 10002"/>
              <a:gd name="connsiteY60" fmla="*/ 4462 h 10000"/>
              <a:gd name="connsiteX61" fmla="*/ 3869 w 10002"/>
              <a:gd name="connsiteY61" fmla="*/ 4462 h 10000"/>
              <a:gd name="connsiteX62" fmla="*/ 5284 w 10002"/>
              <a:gd name="connsiteY62" fmla="*/ 4462 h 10000"/>
              <a:gd name="connsiteX63" fmla="*/ 5284 w 10002"/>
              <a:gd name="connsiteY63" fmla="*/ 5245 h 10000"/>
              <a:gd name="connsiteX64" fmla="*/ 3869 w 10002"/>
              <a:gd name="connsiteY64" fmla="*/ 5245 h 10000"/>
              <a:gd name="connsiteX65" fmla="*/ 3869 w 10002"/>
              <a:gd name="connsiteY65" fmla="*/ 4462 h 10000"/>
              <a:gd name="connsiteX66" fmla="*/ 2786 w 10002"/>
              <a:gd name="connsiteY66" fmla="*/ 5490 h 10000"/>
              <a:gd name="connsiteX67" fmla="*/ 2786 w 10002"/>
              <a:gd name="connsiteY67" fmla="*/ 5490 h 10000"/>
              <a:gd name="connsiteX68" fmla="*/ 3114 w 10002"/>
              <a:gd name="connsiteY68" fmla="*/ 5490 h 10000"/>
              <a:gd name="connsiteX69" fmla="*/ 3114 w 10002"/>
              <a:gd name="connsiteY69" fmla="*/ 5833 h 10000"/>
              <a:gd name="connsiteX70" fmla="*/ 2786 w 10002"/>
              <a:gd name="connsiteY70" fmla="*/ 5833 h 10000"/>
              <a:gd name="connsiteX71" fmla="*/ 2786 w 10002"/>
              <a:gd name="connsiteY71" fmla="*/ 5490 h 10000"/>
              <a:gd name="connsiteX72" fmla="*/ 2786 w 10002"/>
              <a:gd name="connsiteY72" fmla="*/ 6029 h 10000"/>
              <a:gd name="connsiteX73" fmla="*/ 2786 w 10002"/>
              <a:gd name="connsiteY73" fmla="*/ 6029 h 10000"/>
              <a:gd name="connsiteX74" fmla="*/ 4198 w 10002"/>
              <a:gd name="connsiteY74" fmla="*/ 6029 h 10000"/>
              <a:gd name="connsiteX75" fmla="*/ 4198 w 10002"/>
              <a:gd name="connsiteY75" fmla="*/ 9756 h 10000"/>
              <a:gd name="connsiteX76" fmla="*/ 2786 w 10002"/>
              <a:gd name="connsiteY76" fmla="*/ 9756 h 10000"/>
              <a:gd name="connsiteX77" fmla="*/ 2786 w 10002"/>
              <a:gd name="connsiteY77" fmla="*/ 6029 h 10000"/>
              <a:gd name="connsiteX78" fmla="*/ 4718 w 10002"/>
              <a:gd name="connsiteY78" fmla="*/ 8040 h 10000"/>
              <a:gd name="connsiteX79" fmla="*/ 4718 w 10002"/>
              <a:gd name="connsiteY79" fmla="*/ 8040 h 10000"/>
              <a:gd name="connsiteX80" fmla="*/ 4718 w 10002"/>
              <a:gd name="connsiteY80" fmla="*/ 7795 h 10000"/>
              <a:gd name="connsiteX81" fmla="*/ 4764 w 10002"/>
              <a:gd name="connsiteY81" fmla="*/ 7746 h 10000"/>
              <a:gd name="connsiteX82" fmla="*/ 5614 w 10002"/>
              <a:gd name="connsiteY82" fmla="*/ 7206 h 10000"/>
              <a:gd name="connsiteX83" fmla="*/ 5662 w 10002"/>
              <a:gd name="connsiteY83" fmla="*/ 7254 h 10000"/>
              <a:gd name="connsiteX84" fmla="*/ 5662 w 10002"/>
              <a:gd name="connsiteY84" fmla="*/ 7502 h 10000"/>
              <a:gd name="connsiteX85" fmla="*/ 5614 w 10002"/>
              <a:gd name="connsiteY85" fmla="*/ 7550 h 10000"/>
              <a:gd name="connsiteX86" fmla="*/ 5001 w 10002"/>
              <a:gd name="connsiteY86" fmla="*/ 7942 h 10000"/>
              <a:gd name="connsiteX87" fmla="*/ 5614 w 10002"/>
              <a:gd name="connsiteY87" fmla="*/ 8286 h 10000"/>
              <a:gd name="connsiteX88" fmla="*/ 5662 w 10002"/>
              <a:gd name="connsiteY88" fmla="*/ 8335 h 10000"/>
              <a:gd name="connsiteX89" fmla="*/ 5662 w 10002"/>
              <a:gd name="connsiteY89" fmla="*/ 8579 h 10000"/>
              <a:gd name="connsiteX90" fmla="*/ 5614 w 10002"/>
              <a:gd name="connsiteY90" fmla="*/ 8579 h 10000"/>
              <a:gd name="connsiteX91" fmla="*/ 4764 w 10002"/>
              <a:gd name="connsiteY91" fmla="*/ 8090 h 10000"/>
              <a:gd name="connsiteX92" fmla="*/ 4718 w 10002"/>
              <a:gd name="connsiteY92" fmla="*/ 8040 h 10000"/>
              <a:gd name="connsiteX93" fmla="*/ 6934 w 10002"/>
              <a:gd name="connsiteY93" fmla="*/ 8579 h 10000"/>
              <a:gd name="connsiteX94" fmla="*/ 6934 w 10002"/>
              <a:gd name="connsiteY94" fmla="*/ 8579 h 10000"/>
              <a:gd name="connsiteX95" fmla="*/ 6934 w 10002"/>
              <a:gd name="connsiteY95" fmla="*/ 8335 h 10000"/>
              <a:gd name="connsiteX96" fmla="*/ 6979 w 10002"/>
              <a:gd name="connsiteY96" fmla="*/ 8286 h 10000"/>
              <a:gd name="connsiteX97" fmla="*/ 7593 w 10002"/>
              <a:gd name="connsiteY97" fmla="*/ 7894 h 10000"/>
              <a:gd name="connsiteX98" fmla="*/ 6979 w 10002"/>
              <a:gd name="connsiteY98" fmla="*/ 7550 h 10000"/>
              <a:gd name="connsiteX99" fmla="*/ 6934 w 10002"/>
              <a:gd name="connsiteY99" fmla="*/ 7450 h 10000"/>
              <a:gd name="connsiteX100" fmla="*/ 6934 w 10002"/>
              <a:gd name="connsiteY100" fmla="*/ 7254 h 10000"/>
              <a:gd name="connsiteX101" fmla="*/ 6979 w 10002"/>
              <a:gd name="connsiteY101" fmla="*/ 7206 h 10000"/>
              <a:gd name="connsiteX102" fmla="*/ 7829 w 10002"/>
              <a:gd name="connsiteY102" fmla="*/ 7746 h 10000"/>
              <a:gd name="connsiteX103" fmla="*/ 7877 w 10002"/>
              <a:gd name="connsiteY103" fmla="*/ 7795 h 10000"/>
              <a:gd name="connsiteX104" fmla="*/ 7877 w 10002"/>
              <a:gd name="connsiteY104" fmla="*/ 8040 h 10000"/>
              <a:gd name="connsiteX105" fmla="*/ 7829 w 10002"/>
              <a:gd name="connsiteY105" fmla="*/ 8090 h 10000"/>
              <a:gd name="connsiteX106" fmla="*/ 6979 w 10002"/>
              <a:gd name="connsiteY106" fmla="*/ 8579 h 10000"/>
              <a:gd name="connsiteX107" fmla="*/ 6934 w 10002"/>
              <a:gd name="connsiteY107" fmla="*/ 8579 h 10000"/>
              <a:gd name="connsiteX108" fmla="*/ 5944 w 10002"/>
              <a:gd name="connsiteY108" fmla="*/ 8579 h 10000"/>
              <a:gd name="connsiteX109" fmla="*/ 5944 w 10002"/>
              <a:gd name="connsiteY109" fmla="*/ 8579 h 10000"/>
              <a:gd name="connsiteX110" fmla="*/ 6413 w 10002"/>
              <a:gd name="connsiteY110" fmla="*/ 7254 h 10000"/>
              <a:gd name="connsiteX111" fmla="*/ 6460 w 10002"/>
              <a:gd name="connsiteY111" fmla="*/ 7206 h 10000"/>
              <a:gd name="connsiteX112" fmla="*/ 6650 w 10002"/>
              <a:gd name="connsiteY112" fmla="*/ 7206 h 10000"/>
              <a:gd name="connsiteX113" fmla="*/ 6650 w 10002"/>
              <a:gd name="connsiteY113" fmla="*/ 7254 h 10000"/>
              <a:gd name="connsiteX114" fmla="*/ 6178 w 10002"/>
              <a:gd name="connsiteY114" fmla="*/ 8579 h 10000"/>
              <a:gd name="connsiteX115" fmla="*/ 6130 w 10002"/>
              <a:gd name="connsiteY115" fmla="*/ 8628 h 10000"/>
              <a:gd name="connsiteX116" fmla="*/ 5944 w 10002"/>
              <a:gd name="connsiteY116" fmla="*/ 8628 h 10000"/>
              <a:gd name="connsiteX117" fmla="*/ 5944 w 10002"/>
              <a:gd name="connsiteY117" fmla="*/ 8579 h 10000"/>
              <a:gd name="connsiteX118" fmla="*/ 2972 w 10002"/>
              <a:gd name="connsiteY118" fmla="*/ 6373 h 10000"/>
              <a:gd name="connsiteX119" fmla="*/ 2972 w 10002"/>
              <a:gd name="connsiteY119" fmla="*/ 6373 h 10000"/>
              <a:gd name="connsiteX120" fmla="*/ 3963 w 10002"/>
              <a:gd name="connsiteY120" fmla="*/ 6373 h 10000"/>
              <a:gd name="connsiteX121" fmla="*/ 3963 w 10002"/>
              <a:gd name="connsiteY121" fmla="*/ 6617 h 10000"/>
              <a:gd name="connsiteX122" fmla="*/ 2972 w 10002"/>
              <a:gd name="connsiteY122" fmla="*/ 6617 h 10000"/>
              <a:gd name="connsiteX123" fmla="*/ 2972 w 10002"/>
              <a:gd name="connsiteY123" fmla="*/ 6373 h 10000"/>
              <a:gd name="connsiteX124" fmla="*/ 3303 w 10002"/>
              <a:gd name="connsiteY124" fmla="*/ 9216 h 10000"/>
              <a:gd name="connsiteX125" fmla="*/ 3303 w 10002"/>
              <a:gd name="connsiteY125" fmla="*/ 9216 h 10000"/>
              <a:gd name="connsiteX126" fmla="*/ 3963 w 10002"/>
              <a:gd name="connsiteY126" fmla="*/ 9216 h 10000"/>
              <a:gd name="connsiteX127" fmla="*/ 3963 w 10002"/>
              <a:gd name="connsiteY127" fmla="*/ 9462 h 10000"/>
              <a:gd name="connsiteX128" fmla="*/ 3303 w 10002"/>
              <a:gd name="connsiteY128" fmla="*/ 9462 h 10000"/>
              <a:gd name="connsiteX129" fmla="*/ 3303 w 10002"/>
              <a:gd name="connsiteY129" fmla="*/ 9216 h 10000"/>
              <a:gd name="connsiteX130" fmla="*/ 3303 w 10002"/>
              <a:gd name="connsiteY130" fmla="*/ 6961 h 10000"/>
              <a:gd name="connsiteX131" fmla="*/ 3303 w 10002"/>
              <a:gd name="connsiteY131" fmla="*/ 6961 h 10000"/>
              <a:gd name="connsiteX132" fmla="*/ 3963 w 10002"/>
              <a:gd name="connsiteY132" fmla="*/ 6961 h 10000"/>
              <a:gd name="connsiteX133" fmla="*/ 3963 w 10002"/>
              <a:gd name="connsiteY133" fmla="*/ 7157 h 10000"/>
              <a:gd name="connsiteX134" fmla="*/ 3303 w 10002"/>
              <a:gd name="connsiteY134" fmla="*/ 7157 h 10000"/>
              <a:gd name="connsiteX135" fmla="*/ 3303 w 10002"/>
              <a:gd name="connsiteY135" fmla="*/ 6961 h 10000"/>
              <a:gd name="connsiteX136" fmla="*/ 3303 w 10002"/>
              <a:gd name="connsiteY136" fmla="*/ 7502 h 10000"/>
              <a:gd name="connsiteX137" fmla="*/ 3303 w 10002"/>
              <a:gd name="connsiteY137" fmla="*/ 7502 h 10000"/>
              <a:gd name="connsiteX138" fmla="*/ 3963 w 10002"/>
              <a:gd name="connsiteY138" fmla="*/ 7502 h 10000"/>
              <a:gd name="connsiteX139" fmla="*/ 3963 w 10002"/>
              <a:gd name="connsiteY139" fmla="*/ 7746 h 10000"/>
              <a:gd name="connsiteX140" fmla="*/ 3303 w 10002"/>
              <a:gd name="connsiteY140" fmla="*/ 7746 h 10000"/>
              <a:gd name="connsiteX141" fmla="*/ 3303 w 10002"/>
              <a:gd name="connsiteY141" fmla="*/ 7502 h 10000"/>
              <a:gd name="connsiteX142" fmla="*/ 2972 w 10002"/>
              <a:gd name="connsiteY142" fmla="*/ 8090 h 10000"/>
              <a:gd name="connsiteX143" fmla="*/ 2972 w 10002"/>
              <a:gd name="connsiteY143" fmla="*/ 8090 h 10000"/>
              <a:gd name="connsiteX144" fmla="*/ 3963 w 10002"/>
              <a:gd name="connsiteY144" fmla="*/ 8090 h 10000"/>
              <a:gd name="connsiteX145" fmla="*/ 3963 w 10002"/>
              <a:gd name="connsiteY145" fmla="*/ 8286 h 10000"/>
              <a:gd name="connsiteX146" fmla="*/ 2972 w 10002"/>
              <a:gd name="connsiteY146" fmla="*/ 8286 h 10000"/>
              <a:gd name="connsiteX147" fmla="*/ 2972 w 10002"/>
              <a:gd name="connsiteY147" fmla="*/ 8090 h 10000"/>
              <a:gd name="connsiteX148" fmla="*/ 3303 w 10002"/>
              <a:gd name="connsiteY148" fmla="*/ 8628 h 10000"/>
              <a:gd name="connsiteX149" fmla="*/ 3303 w 10002"/>
              <a:gd name="connsiteY149" fmla="*/ 8628 h 10000"/>
              <a:gd name="connsiteX150" fmla="*/ 3963 w 10002"/>
              <a:gd name="connsiteY150" fmla="*/ 8628 h 10000"/>
              <a:gd name="connsiteX151" fmla="*/ 3963 w 10002"/>
              <a:gd name="connsiteY151" fmla="*/ 8874 h 10000"/>
              <a:gd name="connsiteX152" fmla="*/ 3303 w 10002"/>
              <a:gd name="connsiteY152" fmla="*/ 8874 h 10000"/>
              <a:gd name="connsiteX153" fmla="*/ 3303 w 10002"/>
              <a:gd name="connsiteY153" fmla="*/ 8628 h 10000"/>
              <a:gd name="connsiteX0" fmla="*/ 9763 w 9903"/>
              <a:gd name="connsiteY0" fmla="*/ 3138 h 10000"/>
              <a:gd name="connsiteX1" fmla="*/ 9903 w 9903"/>
              <a:gd name="connsiteY1" fmla="*/ 2550 h 10000"/>
              <a:gd name="connsiteX2" fmla="*/ 9716 w 9903"/>
              <a:gd name="connsiteY2" fmla="*/ 2550 h 10000"/>
              <a:gd name="connsiteX3" fmla="*/ 7639 w 9903"/>
              <a:gd name="connsiteY3" fmla="*/ 980 h 10000"/>
              <a:gd name="connsiteX4" fmla="*/ 6934 w 9903"/>
              <a:gd name="connsiteY4" fmla="*/ 1128 h 10000"/>
              <a:gd name="connsiteX5" fmla="*/ 4906 w 9903"/>
              <a:gd name="connsiteY5" fmla="*/ 0 h 10000"/>
              <a:gd name="connsiteX6" fmla="*/ 2502 w 9903"/>
              <a:gd name="connsiteY6" fmla="*/ 1961 h 10000"/>
              <a:gd name="connsiteX7" fmla="*/ 2455 w 9903"/>
              <a:gd name="connsiteY7" fmla="*/ 1961 h 10000"/>
              <a:gd name="connsiteX8" fmla="*/ 2 w 9903"/>
              <a:gd name="connsiteY8" fmla="*/ 4462 h 10000"/>
              <a:gd name="connsiteX9" fmla="*/ 2502 w 9903"/>
              <a:gd name="connsiteY9" fmla="*/ 7058 h 10000"/>
              <a:gd name="connsiteX10" fmla="*/ 2548 w 9903"/>
              <a:gd name="connsiteY10" fmla="*/ 7058 h 10000"/>
              <a:gd name="connsiteX11" fmla="*/ 2548 w 9903"/>
              <a:gd name="connsiteY11" fmla="*/ 10000 h 10000"/>
              <a:gd name="connsiteX12" fmla="*/ 8394 w 9903"/>
              <a:gd name="connsiteY12" fmla="*/ 10000 h 10000"/>
              <a:gd name="connsiteX13" fmla="*/ 8394 w 9903"/>
              <a:gd name="connsiteY13" fmla="*/ 5392 h 10000"/>
              <a:gd name="connsiteX14" fmla="*/ 8300 w 9903"/>
              <a:gd name="connsiteY14" fmla="*/ 5245 h 10000"/>
              <a:gd name="connsiteX15" fmla="*/ 5472 w 9903"/>
              <a:gd name="connsiteY15" fmla="*/ 5245 h 10000"/>
              <a:gd name="connsiteX16" fmla="*/ 5472 w 9903"/>
              <a:gd name="connsiteY16" fmla="*/ 4462 h 10000"/>
              <a:gd name="connsiteX17" fmla="*/ 9291 w 9903"/>
              <a:gd name="connsiteY17" fmla="*/ 4462 h 10000"/>
              <a:gd name="connsiteX18" fmla="*/ 9291 w 9903"/>
              <a:gd name="connsiteY18" fmla="*/ 8187 h 10000"/>
              <a:gd name="connsiteX19" fmla="*/ 8632 w 9903"/>
              <a:gd name="connsiteY19" fmla="*/ 8187 h 10000"/>
              <a:gd name="connsiteX20" fmla="*/ 8632 w 9903"/>
              <a:gd name="connsiteY20" fmla="*/ 8432 h 10000"/>
              <a:gd name="connsiteX21" fmla="*/ 9479 w 9903"/>
              <a:gd name="connsiteY21" fmla="*/ 8432 h 10000"/>
              <a:gd name="connsiteX22" fmla="*/ 9479 w 9903"/>
              <a:gd name="connsiteY22" fmla="*/ 3777 h 10000"/>
              <a:gd name="connsiteX23" fmla="*/ 9387 w 9903"/>
              <a:gd name="connsiteY23" fmla="*/ 3678 h 10000"/>
              <a:gd name="connsiteX24" fmla="*/ 3728 w 9903"/>
              <a:gd name="connsiteY24" fmla="*/ 3678 h 10000"/>
              <a:gd name="connsiteX25" fmla="*/ 3632 w 9903"/>
              <a:gd name="connsiteY25" fmla="*/ 3777 h 10000"/>
              <a:gd name="connsiteX26" fmla="*/ 3632 w 9903"/>
              <a:gd name="connsiteY26" fmla="*/ 5245 h 10000"/>
              <a:gd name="connsiteX27" fmla="*/ 2643 w 9903"/>
              <a:gd name="connsiteY27" fmla="*/ 5245 h 10000"/>
              <a:gd name="connsiteX28" fmla="*/ 2548 w 9903"/>
              <a:gd name="connsiteY28" fmla="*/ 5392 h 10000"/>
              <a:gd name="connsiteX29" fmla="*/ 2548 w 9903"/>
              <a:gd name="connsiteY29" fmla="*/ 6470 h 10000"/>
              <a:gd name="connsiteX30" fmla="*/ 2502 w 9903"/>
              <a:gd name="connsiteY30" fmla="*/ 6470 h 10000"/>
              <a:gd name="connsiteX31" fmla="*/ 568 w 9903"/>
              <a:gd name="connsiteY31" fmla="*/ 4561 h 10000"/>
              <a:gd name="connsiteX32" fmla="*/ 2455 w 9903"/>
              <a:gd name="connsiteY32" fmla="*/ 2550 h 10000"/>
              <a:gd name="connsiteX33" fmla="*/ 2455 w 9903"/>
              <a:gd name="connsiteY33" fmla="*/ 2550 h 10000"/>
              <a:gd name="connsiteX34" fmla="*/ 2502 w 9903"/>
              <a:gd name="connsiteY34" fmla="*/ 2550 h 10000"/>
              <a:gd name="connsiteX35" fmla="*/ 2738 w 9903"/>
              <a:gd name="connsiteY35" fmla="*/ 2550 h 10000"/>
              <a:gd name="connsiteX36" fmla="*/ 3021 w 9903"/>
              <a:gd name="connsiteY36" fmla="*/ 2353 h 10000"/>
              <a:gd name="connsiteX37" fmla="*/ 3068 w 9903"/>
              <a:gd name="connsiteY37" fmla="*/ 2108 h 10000"/>
              <a:gd name="connsiteX38" fmla="*/ 4906 w 9903"/>
              <a:gd name="connsiteY38" fmla="*/ 588 h 10000"/>
              <a:gd name="connsiteX39" fmla="*/ 6460 w 9903"/>
              <a:gd name="connsiteY39" fmla="*/ 1423 h 10000"/>
              <a:gd name="connsiteX40" fmla="*/ 6603 w 9903"/>
              <a:gd name="connsiteY40" fmla="*/ 1667 h 10000"/>
              <a:gd name="connsiteX41" fmla="*/ 6886 w 9903"/>
              <a:gd name="connsiteY41" fmla="*/ 1765 h 10000"/>
              <a:gd name="connsiteX42" fmla="*/ 7072 w 9903"/>
              <a:gd name="connsiteY42" fmla="*/ 1667 h 10000"/>
              <a:gd name="connsiteX43" fmla="*/ 7404 w 9903"/>
              <a:gd name="connsiteY43" fmla="*/ 1569 h 10000"/>
              <a:gd name="connsiteX44" fmla="*/ 9244 w 9903"/>
              <a:gd name="connsiteY44" fmla="*/ 2992 h 10000"/>
              <a:gd name="connsiteX45" fmla="*/ 9479 w 9903"/>
              <a:gd name="connsiteY45" fmla="*/ 3188 h 10000"/>
              <a:gd name="connsiteX46" fmla="*/ 9763 w 9903"/>
              <a:gd name="connsiteY46" fmla="*/ 3138 h 10000"/>
              <a:gd name="connsiteX47" fmla="*/ 8205 w 9903"/>
              <a:gd name="connsiteY47" fmla="*/ 6029 h 10000"/>
              <a:gd name="connsiteX48" fmla="*/ 8205 w 9903"/>
              <a:gd name="connsiteY48" fmla="*/ 6029 h 10000"/>
              <a:gd name="connsiteX49" fmla="*/ 8205 w 9903"/>
              <a:gd name="connsiteY49" fmla="*/ 9756 h 10000"/>
              <a:gd name="connsiteX50" fmla="*/ 4388 w 9903"/>
              <a:gd name="connsiteY50" fmla="*/ 9756 h 10000"/>
              <a:gd name="connsiteX51" fmla="*/ 4388 w 9903"/>
              <a:gd name="connsiteY51" fmla="*/ 6029 h 10000"/>
              <a:gd name="connsiteX52" fmla="*/ 8205 w 9903"/>
              <a:gd name="connsiteY52" fmla="*/ 6029 h 10000"/>
              <a:gd name="connsiteX53" fmla="*/ 3869 w 9903"/>
              <a:gd name="connsiteY53" fmla="*/ 3923 h 10000"/>
              <a:gd name="connsiteX54" fmla="*/ 3869 w 9903"/>
              <a:gd name="connsiteY54" fmla="*/ 3923 h 10000"/>
              <a:gd name="connsiteX55" fmla="*/ 4198 w 9903"/>
              <a:gd name="connsiteY55" fmla="*/ 3923 h 10000"/>
              <a:gd name="connsiteX56" fmla="*/ 4198 w 9903"/>
              <a:gd name="connsiteY56" fmla="*/ 4266 h 10000"/>
              <a:gd name="connsiteX57" fmla="*/ 3869 w 9903"/>
              <a:gd name="connsiteY57" fmla="*/ 4266 h 10000"/>
              <a:gd name="connsiteX58" fmla="*/ 3869 w 9903"/>
              <a:gd name="connsiteY58" fmla="*/ 3923 h 10000"/>
              <a:gd name="connsiteX59" fmla="*/ 3869 w 9903"/>
              <a:gd name="connsiteY59" fmla="*/ 4462 h 10000"/>
              <a:gd name="connsiteX60" fmla="*/ 3869 w 9903"/>
              <a:gd name="connsiteY60" fmla="*/ 4462 h 10000"/>
              <a:gd name="connsiteX61" fmla="*/ 5284 w 9903"/>
              <a:gd name="connsiteY61" fmla="*/ 4462 h 10000"/>
              <a:gd name="connsiteX62" fmla="*/ 5284 w 9903"/>
              <a:gd name="connsiteY62" fmla="*/ 5245 h 10000"/>
              <a:gd name="connsiteX63" fmla="*/ 3869 w 9903"/>
              <a:gd name="connsiteY63" fmla="*/ 5245 h 10000"/>
              <a:gd name="connsiteX64" fmla="*/ 3869 w 9903"/>
              <a:gd name="connsiteY64" fmla="*/ 4462 h 10000"/>
              <a:gd name="connsiteX65" fmla="*/ 2786 w 9903"/>
              <a:gd name="connsiteY65" fmla="*/ 5490 h 10000"/>
              <a:gd name="connsiteX66" fmla="*/ 2786 w 9903"/>
              <a:gd name="connsiteY66" fmla="*/ 5490 h 10000"/>
              <a:gd name="connsiteX67" fmla="*/ 3114 w 9903"/>
              <a:gd name="connsiteY67" fmla="*/ 5490 h 10000"/>
              <a:gd name="connsiteX68" fmla="*/ 3114 w 9903"/>
              <a:gd name="connsiteY68" fmla="*/ 5833 h 10000"/>
              <a:gd name="connsiteX69" fmla="*/ 2786 w 9903"/>
              <a:gd name="connsiteY69" fmla="*/ 5833 h 10000"/>
              <a:gd name="connsiteX70" fmla="*/ 2786 w 9903"/>
              <a:gd name="connsiteY70" fmla="*/ 5490 h 10000"/>
              <a:gd name="connsiteX71" fmla="*/ 2786 w 9903"/>
              <a:gd name="connsiteY71" fmla="*/ 6029 h 10000"/>
              <a:gd name="connsiteX72" fmla="*/ 2786 w 9903"/>
              <a:gd name="connsiteY72" fmla="*/ 6029 h 10000"/>
              <a:gd name="connsiteX73" fmla="*/ 4198 w 9903"/>
              <a:gd name="connsiteY73" fmla="*/ 6029 h 10000"/>
              <a:gd name="connsiteX74" fmla="*/ 4198 w 9903"/>
              <a:gd name="connsiteY74" fmla="*/ 9756 h 10000"/>
              <a:gd name="connsiteX75" fmla="*/ 2786 w 9903"/>
              <a:gd name="connsiteY75" fmla="*/ 9756 h 10000"/>
              <a:gd name="connsiteX76" fmla="*/ 2786 w 9903"/>
              <a:gd name="connsiteY76" fmla="*/ 6029 h 10000"/>
              <a:gd name="connsiteX77" fmla="*/ 4718 w 9903"/>
              <a:gd name="connsiteY77" fmla="*/ 8040 h 10000"/>
              <a:gd name="connsiteX78" fmla="*/ 4718 w 9903"/>
              <a:gd name="connsiteY78" fmla="*/ 8040 h 10000"/>
              <a:gd name="connsiteX79" fmla="*/ 4718 w 9903"/>
              <a:gd name="connsiteY79" fmla="*/ 7795 h 10000"/>
              <a:gd name="connsiteX80" fmla="*/ 4764 w 9903"/>
              <a:gd name="connsiteY80" fmla="*/ 7746 h 10000"/>
              <a:gd name="connsiteX81" fmla="*/ 5614 w 9903"/>
              <a:gd name="connsiteY81" fmla="*/ 7206 h 10000"/>
              <a:gd name="connsiteX82" fmla="*/ 5662 w 9903"/>
              <a:gd name="connsiteY82" fmla="*/ 7254 h 10000"/>
              <a:gd name="connsiteX83" fmla="*/ 5662 w 9903"/>
              <a:gd name="connsiteY83" fmla="*/ 7502 h 10000"/>
              <a:gd name="connsiteX84" fmla="*/ 5614 w 9903"/>
              <a:gd name="connsiteY84" fmla="*/ 7550 h 10000"/>
              <a:gd name="connsiteX85" fmla="*/ 5001 w 9903"/>
              <a:gd name="connsiteY85" fmla="*/ 7942 h 10000"/>
              <a:gd name="connsiteX86" fmla="*/ 5614 w 9903"/>
              <a:gd name="connsiteY86" fmla="*/ 8286 h 10000"/>
              <a:gd name="connsiteX87" fmla="*/ 5662 w 9903"/>
              <a:gd name="connsiteY87" fmla="*/ 8335 h 10000"/>
              <a:gd name="connsiteX88" fmla="*/ 5662 w 9903"/>
              <a:gd name="connsiteY88" fmla="*/ 8579 h 10000"/>
              <a:gd name="connsiteX89" fmla="*/ 5614 w 9903"/>
              <a:gd name="connsiteY89" fmla="*/ 8579 h 10000"/>
              <a:gd name="connsiteX90" fmla="*/ 4764 w 9903"/>
              <a:gd name="connsiteY90" fmla="*/ 8090 h 10000"/>
              <a:gd name="connsiteX91" fmla="*/ 4718 w 9903"/>
              <a:gd name="connsiteY91" fmla="*/ 8040 h 10000"/>
              <a:gd name="connsiteX92" fmla="*/ 6934 w 9903"/>
              <a:gd name="connsiteY92" fmla="*/ 8579 h 10000"/>
              <a:gd name="connsiteX93" fmla="*/ 6934 w 9903"/>
              <a:gd name="connsiteY93" fmla="*/ 8579 h 10000"/>
              <a:gd name="connsiteX94" fmla="*/ 6934 w 9903"/>
              <a:gd name="connsiteY94" fmla="*/ 8335 h 10000"/>
              <a:gd name="connsiteX95" fmla="*/ 6979 w 9903"/>
              <a:gd name="connsiteY95" fmla="*/ 8286 h 10000"/>
              <a:gd name="connsiteX96" fmla="*/ 7593 w 9903"/>
              <a:gd name="connsiteY96" fmla="*/ 7894 h 10000"/>
              <a:gd name="connsiteX97" fmla="*/ 6979 w 9903"/>
              <a:gd name="connsiteY97" fmla="*/ 7550 h 10000"/>
              <a:gd name="connsiteX98" fmla="*/ 6934 w 9903"/>
              <a:gd name="connsiteY98" fmla="*/ 7450 h 10000"/>
              <a:gd name="connsiteX99" fmla="*/ 6934 w 9903"/>
              <a:gd name="connsiteY99" fmla="*/ 7254 h 10000"/>
              <a:gd name="connsiteX100" fmla="*/ 6979 w 9903"/>
              <a:gd name="connsiteY100" fmla="*/ 7206 h 10000"/>
              <a:gd name="connsiteX101" fmla="*/ 7829 w 9903"/>
              <a:gd name="connsiteY101" fmla="*/ 7746 h 10000"/>
              <a:gd name="connsiteX102" fmla="*/ 7877 w 9903"/>
              <a:gd name="connsiteY102" fmla="*/ 7795 h 10000"/>
              <a:gd name="connsiteX103" fmla="*/ 7877 w 9903"/>
              <a:gd name="connsiteY103" fmla="*/ 8040 h 10000"/>
              <a:gd name="connsiteX104" fmla="*/ 7829 w 9903"/>
              <a:gd name="connsiteY104" fmla="*/ 8090 h 10000"/>
              <a:gd name="connsiteX105" fmla="*/ 6979 w 9903"/>
              <a:gd name="connsiteY105" fmla="*/ 8579 h 10000"/>
              <a:gd name="connsiteX106" fmla="*/ 6934 w 9903"/>
              <a:gd name="connsiteY106" fmla="*/ 8579 h 10000"/>
              <a:gd name="connsiteX107" fmla="*/ 5944 w 9903"/>
              <a:gd name="connsiteY107" fmla="*/ 8579 h 10000"/>
              <a:gd name="connsiteX108" fmla="*/ 5944 w 9903"/>
              <a:gd name="connsiteY108" fmla="*/ 8579 h 10000"/>
              <a:gd name="connsiteX109" fmla="*/ 6413 w 9903"/>
              <a:gd name="connsiteY109" fmla="*/ 7254 h 10000"/>
              <a:gd name="connsiteX110" fmla="*/ 6460 w 9903"/>
              <a:gd name="connsiteY110" fmla="*/ 7206 h 10000"/>
              <a:gd name="connsiteX111" fmla="*/ 6650 w 9903"/>
              <a:gd name="connsiteY111" fmla="*/ 7206 h 10000"/>
              <a:gd name="connsiteX112" fmla="*/ 6650 w 9903"/>
              <a:gd name="connsiteY112" fmla="*/ 7254 h 10000"/>
              <a:gd name="connsiteX113" fmla="*/ 6178 w 9903"/>
              <a:gd name="connsiteY113" fmla="*/ 8579 h 10000"/>
              <a:gd name="connsiteX114" fmla="*/ 6130 w 9903"/>
              <a:gd name="connsiteY114" fmla="*/ 8628 h 10000"/>
              <a:gd name="connsiteX115" fmla="*/ 5944 w 9903"/>
              <a:gd name="connsiteY115" fmla="*/ 8628 h 10000"/>
              <a:gd name="connsiteX116" fmla="*/ 5944 w 9903"/>
              <a:gd name="connsiteY116" fmla="*/ 8579 h 10000"/>
              <a:gd name="connsiteX117" fmla="*/ 2972 w 9903"/>
              <a:gd name="connsiteY117" fmla="*/ 6373 h 10000"/>
              <a:gd name="connsiteX118" fmla="*/ 2972 w 9903"/>
              <a:gd name="connsiteY118" fmla="*/ 6373 h 10000"/>
              <a:gd name="connsiteX119" fmla="*/ 3963 w 9903"/>
              <a:gd name="connsiteY119" fmla="*/ 6373 h 10000"/>
              <a:gd name="connsiteX120" fmla="*/ 3963 w 9903"/>
              <a:gd name="connsiteY120" fmla="*/ 6617 h 10000"/>
              <a:gd name="connsiteX121" fmla="*/ 2972 w 9903"/>
              <a:gd name="connsiteY121" fmla="*/ 6617 h 10000"/>
              <a:gd name="connsiteX122" fmla="*/ 2972 w 9903"/>
              <a:gd name="connsiteY122" fmla="*/ 6373 h 10000"/>
              <a:gd name="connsiteX123" fmla="*/ 3303 w 9903"/>
              <a:gd name="connsiteY123" fmla="*/ 9216 h 10000"/>
              <a:gd name="connsiteX124" fmla="*/ 3303 w 9903"/>
              <a:gd name="connsiteY124" fmla="*/ 9216 h 10000"/>
              <a:gd name="connsiteX125" fmla="*/ 3963 w 9903"/>
              <a:gd name="connsiteY125" fmla="*/ 9216 h 10000"/>
              <a:gd name="connsiteX126" fmla="*/ 3963 w 9903"/>
              <a:gd name="connsiteY126" fmla="*/ 9462 h 10000"/>
              <a:gd name="connsiteX127" fmla="*/ 3303 w 9903"/>
              <a:gd name="connsiteY127" fmla="*/ 9462 h 10000"/>
              <a:gd name="connsiteX128" fmla="*/ 3303 w 9903"/>
              <a:gd name="connsiteY128" fmla="*/ 9216 h 10000"/>
              <a:gd name="connsiteX129" fmla="*/ 3303 w 9903"/>
              <a:gd name="connsiteY129" fmla="*/ 6961 h 10000"/>
              <a:gd name="connsiteX130" fmla="*/ 3303 w 9903"/>
              <a:gd name="connsiteY130" fmla="*/ 6961 h 10000"/>
              <a:gd name="connsiteX131" fmla="*/ 3963 w 9903"/>
              <a:gd name="connsiteY131" fmla="*/ 6961 h 10000"/>
              <a:gd name="connsiteX132" fmla="*/ 3963 w 9903"/>
              <a:gd name="connsiteY132" fmla="*/ 7157 h 10000"/>
              <a:gd name="connsiteX133" fmla="*/ 3303 w 9903"/>
              <a:gd name="connsiteY133" fmla="*/ 7157 h 10000"/>
              <a:gd name="connsiteX134" fmla="*/ 3303 w 9903"/>
              <a:gd name="connsiteY134" fmla="*/ 6961 h 10000"/>
              <a:gd name="connsiteX135" fmla="*/ 3303 w 9903"/>
              <a:gd name="connsiteY135" fmla="*/ 7502 h 10000"/>
              <a:gd name="connsiteX136" fmla="*/ 3303 w 9903"/>
              <a:gd name="connsiteY136" fmla="*/ 7502 h 10000"/>
              <a:gd name="connsiteX137" fmla="*/ 3963 w 9903"/>
              <a:gd name="connsiteY137" fmla="*/ 7502 h 10000"/>
              <a:gd name="connsiteX138" fmla="*/ 3963 w 9903"/>
              <a:gd name="connsiteY138" fmla="*/ 7746 h 10000"/>
              <a:gd name="connsiteX139" fmla="*/ 3303 w 9903"/>
              <a:gd name="connsiteY139" fmla="*/ 7746 h 10000"/>
              <a:gd name="connsiteX140" fmla="*/ 3303 w 9903"/>
              <a:gd name="connsiteY140" fmla="*/ 7502 h 10000"/>
              <a:gd name="connsiteX141" fmla="*/ 2972 w 9903"/>
              <a:gd name="connsiteY141" fmla="*/ 8090 h 10000"/>
              <a:gd name="connsiteX142" fmla="*/ 2972 w 9903"/>
              <a:gd name="connsiteY142" fmla="*/ 8090 h 10000"/>
              <a:gd name="connsiteX143" fmla="*/ 3963 w 9903"/>
              <a:gd name="connsiteY143" fmla="*/ 8090 h 10000"/>
              <a:gd name="connsiteX144" fmla="*/ 3963 w 9903"/>
              <a:gd name="connsiteY144" fmla="*/ 8286 h 10000"/>
              <a:gd name="connsiteX145" fmla="*/ 2972 w 9903"/>
              <a:gd name="connsiteY145" fmla="*/ 8286 h 10000"/>
              <a:gd name="connsiteX146" fmla="*/ 2972 w 9903"/>
              <a:gd name="connsiteY146" fmla="*/ 8090 h 10000"/>
              <a:gd name="connsiteX147" fmla="*/ 3303 w 9903"/>
              <a:gd name="connsiteY147" fmla="*/ 8628 h 10000"/>
              <a:gd name="connsiteX148" fmla="*/ 3303 w 9903"/>
              <a:gd name="connsiteY148" fmla="*/ 8628 h 10000"/>
              <a:gd name="connsiteX149" fmla="*/ 3963 w 9903"/>
              <a:gd name="connsiteY149" fmla="*/ 8628 h 10000"/>
              <a:gd name="connsiteX150" fmla="*/ 3963 w 9903"/>
              <a:gd name="connsiteY150" fmla="*/ 8874 h 10000"/>
              <a:gd name="connsiteX151" fmla="*/ 3303 w 9903"/>
              <a:gd name="connsiteY151" fmla="*/ 8874 h 10000"/>
              <a:gd name="connsiteX152" fmla="*/ 3303 w 9903"/>
              <a:gd name="connsiteY152" fmla="*/ 8628 h 10000"/>
              <a:gd name="connsiteX0" fmla="*/ 9572 w 10000"/>
              <a:gd name="connsiteY0" fmla="*/ 3188 h 10000"/>
              <a:gd name="connsiteX1" fmla="*/ 10000 w 10000"/>
              <a:gd name="connsiteY1" fmla="*/ 2550 h 10000"/>
              <a:gd name="connsiteX2" fmla="*/ 9811 w 10000"/>
              <a:gd name="connsiteY2" fmla="*/ 2550 h 10000"/>
              <a:gd name="connsiteX3" fmla="*/ 7714 w 10000"/>
              <a:gd name="connsiteY3" fmla="*/ 980 h 10000"/>
              <a:gd name="connsiteX4" fmla="*/ 7002 w 10000"/>
              <a:gd name="connsiteY4" fmla="*/ 1128 h 10000"/>
              <a:gd name="connsiteX5" fmla="*/ 4954 w 10000"/>
              <a:gd name="connsiteY5" fmla="*/ 0 h 10000"/>
              <a:gd name="connsiteX6" fmla="*/ 2527 w 10000"/>
              <a:gd name="connsiteY6" fmla="*/ 1961 h 10000"/>
              <a:gd name="connsiteX7" fmla="*/ 2479 w 10000"/>
              <a:gd name="connsiteY7" fmla="*/ 1961 h 10000"/>
              <a:gd name="connsiteX8" fmla="*/ 2 w 10000"/>
              <a:gd name="connsiteY8" fmla="*/ 4462 h 10000"/>
              <a:gd name="connsiteX9" fmla="*/ 2527 w 10000"/>
              <a:gd name="connsiteY9" fmla="*/ 7058 h 10000"/>
              <a:gd name="connsiteX10" fmla="*/ 2573 w 10000"/>
              <a:gd name="connsiteY10" fmla="*/ 7058 h 10000"/>
              <a:gd name="connsiteX11" fmla="*/ 2573 w 10000"/>
              <a:gd name="connsiteY11" fmla="*/ 10000 h 10000"/>
              <a:gd name="connsiteX12" fmla="*/ 8476 w 10000"/>
              <a:gd name="connsiteY12" fmla="*/ 10000 h 10000"/>
              <a:gd name="connsiteX13" fmla="*/ 8476 w 10000"/>
              <a:gd name="connsiteY13" fmla="*/ 5392 h 10000"/>
              <a:gd name="connsiteX14" fmla="*/ 8381 w 10000"/>
              <a:gd name="connsiteY14" fmla="*/ 5245 h 10000"/>
              <a:gd name="connsiteX15" fmla="*/ 5526 w 10000"/>
              <a:gd name="connsiteY15" fmla="*/ 5245 h 10000"/>
              <a:gd name="connsiteX16" fmla="*/ 5526 w 10000"/>
              <a:gd name="connsiteY16" fmla="*/ 4462 h 10000"/>
              <a:gd name="connsiteX17" fmla="*/ 9382 w 10000"/>
              <a:gd name="connsiteY17" fmla="*/ 4462 h 10000"/>
              <a:gd name="connsiteX18" fmla="*/ 9382 w 10000"/>
              <a:gd name="connsiteY18" fmla="*/ 8187 h 10000"/>
              <a:gd name="connsiteX19" fmla="*/ 8717 w 10000"/>
              <a:gd name="connsiteY19" fmla="*/ 8187 h 10000"/>
              <a:gd name="connsiteX20" fmla="*/ 8717 w 10000"/>
              <a:gd name="connsiteY20" fmla="*/ 8432 h 10000"/>
              <a:gd name="connsiteX21" fmla="*/ 9572 w 10000"/>
              <a:gd name="connsiteY21" fmla="*/ 8432 h 10000"/>
              <a:gd name="connsiteX22" fmla="*/ 9572 w 10000"/>
              <a:gd name="connsiteY22" fmla="*/ 3777 h 10000"/>
              <a:gd name="connsiteX23" fmla="*/ 9479 w 10000"/>
              <a:gd name="connsiteY23" fmla="*/ 3678 h 10000"/>
              <a:gd name="connsiteX24" fmla="*/ 3765 w 10000"/>
              <a:gd name="connsiteY24" fmla="*/ 3678 h 10000"/>
              <a:gd name="connsiteX25" fmla="*/ 3668 w 10000"/>
              <a:gd name="connsiteY25" fmla="*/ 3777 h 10000"/>
              <a:gd name="connsiteX26" fmla="*/ 3668 w 10000"/>
              <a:gd name="connsiteY26" fmla="*/ 5245 h 10000"/>
              <a:gd name="connsiteX27" fmla="*/ 2669 w 10000"/>
              <a:gd name="connsiteY27" fmla="*/ 5245 h 10000"/>
              <a:gd name="connsiteX28" fmla="*/ 2573 w 10000"/>
              <a:gd name="connsiteY28" fmla="*/ 5392 h 10000"/>
              <a:gd name="connsiteX29" fmla="*/ 2573 w 10000"/>
              <a:gd name="connsiteY29" fmla="*/ 6470 h 10000"/>
              <a:gd name="connsiteX30" fmla="*/ 2527 w 10000"/>
              <a:gd name="connsiteY30" fmla="*/ 6470 h 10000"/>
              <a:gd name="connsiteX31" fmla="*/ 574 w 10000"/>
              <a:gd name="connsiteY31" fmla="*/ 4561 h 10000"/>
              <a:gd name="connsiteX32" fmla="*/ 2479 w 10000"/>
              <a:gd name="connsiteY32" fmla="*/ 2550 h 10000"/>
              <a:gd name="connsiteX33" fmla="*/ 2479 w 10000"/>
              <a:gd name="connsiteY33" fmla="*/ 2550 h 10000"/>
              <a:gd name="connsiteX34" fmla="*/ 2527 w 10000"/>
              <a:gd name="connsiteY34" fmla="*/ 2550 h 10000"/>
              <a:gd name="connsiteX35" fmla="*/ 2765 w 10000"/>
              <a:gd name="connsiteY35" fmla="*/ 2550 h 10000"/>
              <a:gd name="connsiteX36" fmla="*/ 3051 w 10000"/>
              <a:gd name="connsiteY36" fmla="*/ 2353 h 10000"/>
              <a:gd name="connsiteX37" fmla="*/ 3098 w 10000"/>
              <a:gd name="connsiteY37" fmla="*/ 2108 h 10000"/>
              <a:gd name="connsiteX38" fmla="*/ 4954 w 10000"/>
              <a:gd name="connsiteY38" fmla="*/ 588 h 10000"/>
              <a:gd name="connsiteX39" fmla="*/ 6523 w 10000"/>
              <a:gd name="connsiteY39" fmla="*/ 1423 h 10000"/>
              <a:gd name="connsiteX40" fmla="*/ 6668 w 10000"/>
              <a:gd name="connsiteY40" fmla="*/ 1667 h 10000"/>
              <a:gd name="connsiteX41" fmla="*/ 6953 w 10000"/>
              <a:gd name="connsiteY41" fmla="*/ 1765 h 10000"/>
              <a:gd name="connsiteX42" fmla="*/ 7141 w 10000"/>
              <a:gd name="connsiteY42" fmla="*/ 1667 h 10000"/>
              <a:gd name="connsiteX43" fmla="*/ 7477 w 10000"/>
              <a:gd name="connsiteY43" fmla="*/ 1569 h 10000"/>
              <a:gd name="connsiteX44" fmla="*/ 9335 w 10000"/>
              <a:gd name="connsiteY44" fmla="*/ 2992 h 10000"/>
              <a:gd name="connsiteX45" fmla="*/ 9572 w 10000"/>
              <a:gd name="connsiteY45" fmla="*/ 3188 h 10000"/>
              <a:gd name="connsiteX46" fmla="*/ 8285 w 10000"/>
              <a:gd name="connsiteY46" fmla="*/ 6029 h 10000"/>
              <a:gd name="connsiteX47" fmla="*/ 8285 w 10000"/>
              <a:gd name="connsiteY47" fmla="*/ 6029 h 10000"/>
              <a:gd name="connsiteX48" fmla="*/ 8285 w 10000"/>
              <a:gd name="connsiteY48" fmla="*/ 9756 h 10000"/>
              <a:gd name="connsiteX49" fmla="*/ 4431 w 10000"/>
              <a:gd name="connsiteY49" fmla="*/ 9756 h 10000"/>
              <a:gd name="connsiteX50" fmla="*/ 4431 w 10000"/>
              <a:gd name="connsiteY50" fmla="*/ 6029 h 10000"/>
              <a:gd name="connsiteX51" fmla="*/ 8285 w 10000"/>
              <a:gd name="connsiteY51" fmla="*/ 6029 h 10000"/>
              <a:gd name="connsiteX52" fmla="*/ 3907 w 10000"/>
              <a:gd name="connsiteY52" fmla="*/ 3923 h 10000"/>
              <a:gd name="connsiteX53" fmla="*/ 3907 w 10000"/>
              <a:gd name="connsiteY53" fmla="*/ 3923 h 10000"/>
              <a:gd name="connsiteX54" fmla="*/ 4239 w 10000"/>
              <a:gd name="connsiteY54" fmla="*/ 3923 h 10000"/>
              <a:gd name="connsiteX55" fmla="*/ 4239 w 10000"/>
              <a:gd name="connsiteY55" fmla="*/ 4266 h 10000"/>
              <a:gd name="connsiteX56" fmla="*/ 3907 w 10000"/>
              <a:gd name="connsiteY56" fmla="*/ 4266 h 10000"/>
              <a:gd name="connsiteX57" fmla="*/ 3907 w 10000"/>
              <a:gd name="connsiteY57" fmla="*/ 3923 h 10000"/>
              <a:gd name="connsiteX58" fmla="*/ 3907 w 10000"/>
              <a:gd name="connsiteY58" fmla="*/ 4462 h 10000"/>
              <a:gd name="connsiteX59" fmla="*/ 3907 w 10000"/>
              <a:gd name="connsiteY59" fmla="*/ 4462 h 10000"/>
              <a:gd name="connsiteX60" fmla="*/ 5336 w 10000"/>
              <a:gd name="connsiteY60" fmla="*/ 4462 h 10000"/>
              <a:gd name="connsiteX61" fmla="*/ 5336 w 10000"/>
              <a:gd name="connsiteY61" fmla="*/ 5245 h 10000"/>
              <a:gd name="connsiteX62" fmla="*/ 3907 w 10000"/>
              <a:gd name="connsiteY62" fmla="*/ 5245 h 10000"/>
              <a:gd name="connsiteX63" fmla="*/ 3907 w 10000"/>
              <a:gd name="connsiteY63" fmla="*/ 4462 h 10000"/>
              <a:gd name="connsiteX64" fmla="*/ 2813 w 10000"/>
              <a:gd name="connsiteY64" fmla="*/ 5490 h 10000"/>
              <a:gd name="connsiteX65" fmla="*/ 2813 w 10000"/>
              <a:gd name="connsiteY65" fmla="*/ 5490 h 10000"/>
              <a:gd name="connsiteX66" fmla="*/ 3145 w 10000"/>
              <a:gd name="connsiteY66" fmla="*/ 5490 h 10000"/>
              <a:gd name="connsiteX67" fmla="*/ 3145 w 10000"/>
              <a:gd name="connsiteY67" fmla="*/ 5833 h 10000"/>
              <a:gd name="connsiteX68" fmla="*/ 2813 w 10000"/>
              <a:gd name="connsiteY68" fmla="*/ 5833 h 10000"/>
              <a:gd name="connsiteX69" fmla="*/ 2813 w 10000"/>
              <a:gd name="connsiteY69" fmla="*/ 5490 h 10000"/>
              <a:gd name="connsiteX70" fmla="*/ 2813 w 10000"/>
              <a:gd name="connsiteY70" fmla="*/ 6029 h 10000"/>
              <a:gd name="connsiteX71" fmla="*/ 2813 w 10000"/>
              <a:gd name="connsiteY71" fmla="*/ 6029 h 10000"/>
              <a:gd name="connsiteX72" fmla="*/ 4239 w 10000"/>
              <a:gd name="connsiteY72" fmla="*/ 6029 h 10000"/>
              <a:gd name="connsiteX73" fmla="*/ 4239 w 10000"/>
              <a:gd name="connsiteY73" fmla="*/ 9756 h 10000"/>
              <a:gd name="connsiteX74" fmla="*/ 2813 w 10000"/>
              <a:gd name="connsiteY74" fmla="*/ 9756 h 10000"/>
              <a:gd name="connsiteX75" fmla="*/ 2813 w 10000"/>
              <a:gd name="connsiteY75" fmla="*/ 6029 h 10000"/>
              <a:gd name="connsiteX76" fmla="*/ 4764 w 10000"/>
              <a:gd name="connsiteY76" fmla="*/ 8040 h 10000"/>
              <a:gd name="connsiteX77" fmla="*/ 4764 w 10000"/>
              <a:gd name="connsiteY77" fmla="*/ 8040 h 10000"/>
              <a:gd name="connsiteX78" fmla="*/ 4764 w 10000"/>
              <a:gd name="connsiteY78" fmla="*/ 7795 h 10000"/>
              <a:gd name="connsiteX79" fmla="*/ 4811 w 10000"/>
              <a:gd name="connsiteY79" fmla="*/ 7746 h 10000"/>
              <a:gd name="connsiteX80" fmla="*/ 5669 w 10000"/>
              <a:gd name="connsiteY80" fmla="*/ 7206 h 10000"/>
              <a:gd name="connsiteX81" fmla="*/ 5717 w 10000"/>
              <a:gd name="connsiteY81" fmla="*/ 7254 h 10000"/>
              <a:gd name="connsiteX82" fmla="*/ 5717 w 10000"/>
              <a:gd name="connsiteY82" fmla="*/ 7502 h 10000"/>
              <a:gd name="connsiteX83" fmla="*/ 5669 w 10000"/>
              <a:gd name="connsiteY83" fmla="*/ 7550 h 10000"/>
              <a:gd name="connsiteX84" fmla="*/ 5050 w 10000"/>
              <a:gd name="connsiteY84" fmla="*/ 7942 h 10000"/>
              <a:gd name="connsiteX85" fmla="*/ 5669 w 10000"/>
              <a:gd name="connsiteY85" fmla="*/ 8286 h 10000"/>
              <a:gd name="connsiteX86" fmla="*/ 5717 w 10000"/>
              <a:gd name="connsiteY86" fmla="*/ 8335 h 10000"/>
              <a:gd name="connsiteX87" fmla="*/ 5717 w 10000"/>
              <a:gd name="connsiteY87" fmla="*/ 8579 h 10000"/>
              <a:gd name="connsiteX88" fmla="*/ 5669 w 10000"/>
              <a:gd name="connsiteY88" fmla="*/ 8579 h 10000"/>
              <a:gd name="connsiteX89" fmla="*/ 4811 w 10000"/>
              <a:gd name="connsiteY89" fmla="*/ 8090 h 10000"/>
              <a:gd name="connsiteX90" fmla="*/ 4764 w 10000"/>
              <a:gd name="connsiteY90" fmla="*/ 8040 h 10000"/>
              <a:gd name="connsiteX91" fmla="*/ 7002 w 10000"/>
              <a:gd name="connsiteY91" fmla="*/ 8579 h 10000"/>
              <a:gd name="connsiteX92" fmla="*/ 7002 w 10000"/>
              <a:gd name="connsiteY92" fmla="*/ 8579 h 10000"/>
              <a:gd name="connsiteX93" fmla="*/ 7002 w 10000"/>
              <a:gd name="connsiteY93" fmla="*/ 8335 h 10000"/>
              <a:gd name="connsiteX94" fmla="*/ 7047 w 10000"/>
              <a:gd name="connsiteY94" fmla="*/ 8286 h 10000"/>
              <a:gd name="connsiteX95" fmla="*/ 7667 w 10000"/>
              <a:gd name="connsiteY95" fmla="*/ 7894 h 10000"/>
              <a:gd name="connsiteX96" fmla="*/ 7047 w 10000"/>
              <a:gd name="connsiteY96" fmla="*/ 7550 h 10000"/>
              <a:gd name="connsiteX97" fmla="*/ 7002 w 10000"/>
              <a:gd name="connsiteY97" fmla="*/ 7450 h 10000"/>
              <a:gd name="connsiteX98" fmla="*/ 7002 w 10000"/>
              <a:gd name="connsiteY98" fmla="*/ 7254 h 10000"/>
              <a:gd name="connsiteX99" fmla="*/ 7047 w 10000"/>
              <a:gd name="connsiteY99" fmla="*/ 7206 h 10000"/>
              <a:gd name="connsiteX100" fmla="*/ 7906 w 10000"/>
              <a:gd name="connsiteY100" fmla="*/ 7746 h 10000"/>
              <a:gd name="connsiteX101" fmla="*/ 7954 w 10000"/>
              <a:gd name="connsiteY101" fmla="*/ 7795 h 10000"/>
              <a:gd name="connsiteX102" fmla="*/ 7954 w 10000"/>
              <a:gd name="connsiteY102" fmla="*/ 8040 h 10000"/>
              <a:gd name="connsiteX103" fmla="*/ 7906 w 10000"/>
              <a:gd name="connsiteY103" fmla="*/ 8090 h 10000"/>
              <a:gd name="connsiteX104" fmla="*/ 7047 w 10000"/>
              <a:gd name="connsiteY104" fmla="*/ 8579 h 10000"/>
              <a:gd name="connsiteX105" fmla="*/ 7002 w 10000"/>
              <a:gd name="connsiteY105" fmla="*/ 8579 h 10000"/>
              <a:gd name="connsiteX106" fmla="*/ 6002 w 10000"/>
              <a:gd name="connsiteY106" fmla="*/ 8579 h 10000"/>
              <a:gd name="connsiteX107" fmla="*/ 6002 w 10000"/>
              <a:gd name="connsiteY107" fmla="*/ 8579 h 10000"/>
              <a:gd name="connsiteX108" fmla="*/ 6476 w 10000"/>
              <a:gd name="connsiteY108" fmla="*/ 7254 h 10000"/>
              <a:gd name="connsiteX109" fmla="*/ 6523 w 10000"/>
              <a:gd name="connsiteY109" fmla="*/ 7206 h 10000"/>
              <a:gd name="connsiteX110" fmla="*/ 6715 w 10000"/>
              <a:gd name="connsiteY110" fmla="*/ 7206 h 10000"/>
              <a:gd name="connsiteX111" fmla="*/ 6715 w 10000"/>
              <a:gd name="connsiteY111" fmla="*/ 7254 h 10000"/>
              <a:gd name="connsiteX112" fmla="*/ 6239 w 10000"/>
              <a:gd name="connsiteY112" fmla="*/ 8579 h 10000"/>
              <a:gd name="connsiteX113" fmla="*/ 6190 w 10000"/>
              <a:gd name="connsiteY113" fmla="*/ 8628 h 10000"/>
              <a:gd name="connsiteX114" fmla="*/ 6002 w 10000"/>
              <a:gd name="connsiteY114" fmla="*/ 8628 h 10000"/>
              <a:gd name="connsiteX115" fmla="*/ 6002 w 10000"/>
              <a:gd name="connsiteY115" fmla="*/ 8579 h 10000"/>
              <a:gd name="connsiteX116" fmla="*/ 3001 w 10000"/>
              <a:gd name="connsiteY116" fmla="*/ 6373 h 10000"/>
              <a:gd name="connsiteX117" fmla="*/ 3001 w 10000"/>
              <a:gd name="connsiteY117" fmla="*/ 6373 h 10000"/>
              <a:gd name="connsiteX118" fmla="*/ 4002 w 10000"/>
              <a:gd name="connsiteY118" fmla="*/ 6373 h 10000"/>
              <a:gd name="connsiteX119" fmla="*/ 4002 w 10000"/>
              <a:gd name="connsiteY119" fmla="*/ 6617 h 10000"/>
              <a:gd name="connsiteX120" fmla="*/ 3001 w 10000"/>
              <a:gd name="connsiteY120" fmla="*/ 6617 h 10000"/>
              <a:gd name="connsiteX121" fmla="*/ 3001 w 10000"/>
              <a:gd name="connsiteY121" fmla="*/ 6373 h 10000"/>
              <a:gd name="connsiteX122" fmla="*/ 3335 w 10000"/>
              <a:gd name="connsiteY122" fmla="*/ 9216 h 10000"/>
              <a:gd name="connsiteX123" fmla="*/ 3335 w 10000"/>
              <a:gd name="connsiteY123" fmla="*/ 9216 h 10000"/>
              <a:gd name="connsiteX124" fmla="*/ 4002 w 10000"/>
              <a:gd name="connsiteY124" fmla="*/ 9216 h 10000"/>
              <a:gd name="connsiteX125" fmla="*/ 4002 w 10000"/>
              <a:gd name="connsiteY125" fmla="*/ 9462 h 10000"/>
              <a:gd name="connsiteX126" fmla="*/ 3335 w 10000"/>
              <a:gd name="connsiteY126" fmla="*/ 9462 h 10000"/>
              <a:gd name="connsiteX127" fmla="*/ 3335 w 10000"/>
              <a:gd name="connsiteY127" fmla="*/ 9216 h 10000"/>
              <a:gd name="connsiteX128" fmla="*/ 3335 w 10000"/>
              <a:gd name="connsiteY128" fmla="*/ 6961 h 10000"/>
              <a:gd name="connsiteX129" fmla="*/ 3335 w 10000"/>
              <a:gd name="connsiteY129" fmla="*/ 6961 h 10000"/>
              <a:gd name="connsiteX130" fmla="*/ 4002 w 10000"/>
              <a:gd name="connsiteY130" fmla="*/ 6961 h 10000"/>
              <a:gd name="connsiteX131" fmla="*/ 4002 w 10000"/>
              <a:gd name="connsiteY131" fmla="*/ 7157 h 10000"/>
              <a:gd name="connsiteX132" fmla="*/ 3335 w 10000"/>
              <a:gd name="connsiteY132" fmla="*/ 7157 h 10000"/>
              <a:gd name="connsiteX133" fmla="*/ 3335 w 10000"/>
              <a:gd name="connsiteY133" fmla="*/ 6961 h 10000"/>
              <a:gd name="connsiteX134" fmla="*/ 3335 w 10000"/>
              <a:gd name="connsiteY134" fmla="*/ 7502 h 10000"/>
              <a:gd name="connsiteX135" fmla="*/ 3335 w 10000"/>
              <a:gd name="connsiteY135" fmla="*/ 7502 h 10000"/>
              <a:gd name="connsiteX136" fmla="*/ 4002 w 10000"/>
              <a:gd name="connsiteY136" fmla="*/ 7502 h 10000"/>
              <a:gd name="connsiteX137" fmla="*/ 4002 w 10000"/>
              <a:gd name="connsiteY137" fmla="*/ 7746 h 10000"/>
              <a:gd name="connsiteX138" fmla="*/ 3335 w 10000"/>
              <a:gd name="connsiteY138" fmla="*/ 7746 h 10000"/>
              <a:gd name="connsiteX139" fmla="*/ 3335 w 10000"/>
              <a:gd name="connsiteY139" fmla="*/ 7502 h 10000"/>
              <a:gd name="connsiteX140" fmla="*/ 3001 w 10000"/>
              <a:gd name="connsiteY140" fmla="*/ 8090 h 10000"/>
              <a:gd name="connsiteX141" fmla="*/ 3001 w 10000"/>
              <a:gd name="connsiteY141" fmla="*/ 8090 h 10000"/>
              <a:gd name="connsiteX142" fmla="*/ 4002 w 10000"/>
              <a:gd name="connsiteY142" fmla="*/ 8090 h 10000"/>
              <a:gd name="connsiteX143" fmla="*/ 4002 w 10000"/>
              <a:gd name="connsiteY143" fmla="*/ 8286 h 10000"/>
              <a:gd name="connsiteX144" fmla="*/ 3001 w 10000"/>
              <a:gd name="connsiteY144" fmla="*/ 8286 h 10000"/>
              <a:gd name="connsiteX145" fmla="*/ 3001 w 10000"/>
              <a:gd name="connsiteY145" fmla="*/ 8090 h 10000"/>
              <a:gd name="connsiteX146" fmla="*/ 3335 w 10000"/>
              <a:gd name="connsiteY146" fmla="*/ 8628 h 10000"/>
              <a:gd name="connsiteX147" fmla="*/ 3335 w 10000"/>
              <a:gd name="connsiteY147" fmla="*/ 8628 h 10000"/>
              <a:gd name="connsiteX148" fmla="*/ 4002 w 10000"/>
              <a:gd name="connsiteY148" fmla="*/ 8628 h 10000"/>
              <a:gd name="connsiteX149" fmla="*/ 4002 w 10000"/>
              <a:gd name="connsiteY149" fmla="*/ 8874 h 10000"/>
              <a:gd name="connsiteX150" fmla="*/ 3335 w 10000"/>
              <a:gd name="connsiteY150" fmla="*/ 8874 h 10000"/>
              <a:gd name="connsiteX151" fmla="*/ 3335 w 10000"/>
              <a:gd name="connsiteY151" fmla="*/ 8628 h 10000"/>
              <a:gd name="connsiteX0" fmla="*/ 9335 w 10000"/>
              <a:gd name="connsiteY0" fmla="*/ 2992 h 10000"/>
              <a:gd name="connsiteX1" fmla="*/ 10000 w 10000"/>
              <a:gd name="connsiteY1" fmla="*/ 2550 h 10000"/>
              <a:gd name="connsiteX2" fmla="*/ 9811 w 10000"/>
              <a:gd name="connsiteY2" fmla="*/ 2550 h 10000"/>
              <a:gd name="connsiteX3" fmla="*/ 7714 w 10000"/>
              <a:gd name="connsiteY3" fmla="*/ 980 h 10000"/>
              <a:gd name="connsiteX4" fmla="*/ 7002 w 10000"/>
              <a:gd name="connsiteY4" fmla="*/ 1128 h 10000"/>
              <a:gd name="connsiteX5" fmla="*/ 4954 w 10000"/>
              <a:gd name="connsiteY5" fmla="*/ 0 h 10000"/>
              <a:gd name="connsiteX6" fmla="*/ 2527 w 10000"/>
              <a:gd name="connsiteY6" fmla="*/ 1961 h 10000"/>
              <a:gd name="connsiteX7" fmla="*/ 2479 w 10000"/>
              <a:gd name="connsiteY7" fmla="*/ 1961 h 10000"/>
              <a:gd name="connsiteX8" fmla="*/ 2 w 10000"/>
              <a:gd name="connsiteY8" fmla="*/ 4462 h 10000"/>
              <a:gd name="connsiteX9" fmla="*/ 2527 w 10000"/>
              <a:gd name="connsiteY9" fmla="*/ 7058 h 10000"/>
              <a:gd name="connsiteX10" fmla="*/ 2573 w 10000"/>
              <a:gd name="connsiteY10" fmla="*/ 7058 h 10000"/>
              <a:gd name="connsiteX11" fmla="*/ 2573 w 10000"/>
              <a:gd name="connsiteY11" fmla="*/ 10000 h 10000"/>
              <a:gd name="connsiteX12" fmla="*/ 8476 w 10000"/>
              <a:gd name="connsiteY12" fmla="*/ 10000 h 10000"/>
              <a:gd name="connsiteX13" fmla="*/ 8476 w 10000"/>
              <a:gd name="connsiteY13" fmla="*/ 5392 h 10000"/>
              <a:gd name="connsiteX14" fmla="*/ 8381 w 10000"/>
              <a:gd name="connsiteY14" fmla="*/ 5245 h 10000"/>
              <a:gd name="connsiteX15" fmla="*/ 5526 w 10000"/>
              <a:gd name="connsiteY15" fmla="*/ 5245 h 10000"/>
              <a:gd name="connsiteX16" fmla="*/ 5526 w 10000"/>
              <a:gd name="connsiteY16" fmla="*/ 4462 h 10000"/>
              <a:gd name="connsiteX17" fmla="*/ 9382 w 10000"/>
              <a:gd name="connsiteY17" fmla="*/ 4462 h 10000"/>
              <a:gd name="connsiteX18" fmla="*/ 9382 w 10000"/>
              <a:gd name="connsiteY18" fmla="*/ 8187 h 10000"/>
              <a:gd name="connsiteX19" fmla="*/ 8717 w 10000"/>
              <a:gd name="connsiteY19" fmla="*/ 8187 h 10000"/>
              <a:gd name="connsiteX20" fmla="*/ 8717 w 10000"/>
              <a:gd name="connsiteY20" fmla="*/ 8432 h 10000"/>
              <a:gd name="connsiteX21" fmla="*/ 9572 w 10000"/>
              <a:gd name="connsiteY21" fmla="*/ 8432 h 10000"/>
              <a:gd name="connsiteX22" fmla="*/ 9572 w 10000"/>
              <a:gd name="connsiteY22" fmla="*/ 3777 h 10000"/>
              <a:gd name="connsiteX23" fmla="*/ 9479 w 10000"/>
              <a:gd name="connsiteY23" fmla="*/ 3678 h 10000"/>
              <a:gd name="connsiteX24" fmla="*/ 3765 w 10000"/>
              <a:gd name="connsiteY24" fmla="*/ 3678 h 10000"/>
              <a:gd name="connsiteX25" fmla="*/ 3668 w 10000"/>
              <a:gd name="connsiteY25" fmla="*/ 3777 h 10000"/>
              <a:gd name="connsiteX26" fmla="*/ 3668 w 10000"/>
              <a:gd name="connsiteY26" fmla="*/ 5245 h 10000"/>
              <a:gd name="connsiteX27" fmla="*/ 2669 w 10000"/>
              <a:gd name="connsiteY27" fmla="*/ 5245 h 10000"/>
              <a:gd name="connsiteX28" fmla="*/ 2573 w 10000"/>
              <a:gd name="connsiteY28" fmla="*/ 5392 h 10000"/>
              <a:gd name="connsiteX29" fmla="*/ 2573 w 10000"/>
              <a:gd name="connsiteY29" fmla="*/ 6470 h 10000"/>
              <a:gd name="connsiteX30" fmla="*/ 2527 w 10000"/>
              <a:gd name="connsiteY30" fmla="*/ 6470 h 10000"/>
              <a:gd name="connsiteX31" fmla="*/ 574 w 10000"/>
              <a:gd name="connsiteY31" fmla="*/ 4561 h 10000"/>
              <a:gd name="connsiteX32" fmla="*/ 2479 w 10000"/>
              <a:gd name="connsiteY32" fmla="*/ 2550 h 10000"/>
              <a:gd name="connsiteX33" fmla="*/ 2479 w 10000"/>
              <a:gd name="connsiteY33" fmla="*/ 2550 h 10000"/>
              <a:gd name="connsiteX34" fmla="*/ 2527 w 10000"/>
              <a:gd name="connsiteY34" fmla="*/ 2550 h 10000"/>
              <a:gd name="connsiteX35" fmla="*/ 2765 w 10000"/>
              <a:gd name="connsiteY35" fmla="*/ 2550 h 10000"/>
              <a:gd name="connsiteX36" fmla="*/ 3051 w 10000"/>
              <a:gd name="connsiteY36" fmla="*/ 2353 h 10000"/>
              <a:gd name="connsiteX37" fmla="*/ 3098 w 10000"/>
              <a:gd name="connsiteY37" fmla="*/ 2108 h 10000"/>
              <a:gd name="connsiteX38" fmla="*/ 4954 w 10000"/>
              <a:gd name="connsiteY38" fmla="*/ 588 h 10000"/>
              <a:gd name="connsiteX39" fmla="*/ 6523 w 10000"/>
              <a:gd name="connsiteY39" fmla="*/ 1423 h 10000"/>
              <a:gd name="connsiteX40" fmla="*/ 6668 w 10000"/>
              <a:gd name="connsiteY40" fmla="*/ 1667 h 10000"/>
              <a:gd name="connsiteX41" fmla="*/ 6953 w 10000"/>
              <a:gd name="connsiteY41" fmla="*/ 1765 h 10000"/>
              <a:gd name="connsiteX42" fmla="*/ 7141 w 10000"/>
              <a:gd name="connsiteY42" fmla="*/ 1667 h 10000"/>
              <a:gd name="connsiteX43" fmla="*/ 7477 w 10000"/>
              <a:gd name="connsiteY43" fmla="*/ 1569 h 10000"/>
              <a:gd name="connsiteX44" fmla="*/ 9335 w 10000"/>
              <a:gd name="connsiteY44" fmla="*/ 2992 h 10000"/>
              <a:gd name="connsiteX45" fmla="*/ 8285 w 10000"/>
              <a:gd name="connsiteY45" fmla="*/ 6029 h 10000"/>
              <a:gd name="connsiteX46" fmla="*/ 8285 w 10000"/>
              <a:gd name="connsiteY46" fmla="*/ 6029 h 10000"/>
              <a:gd name="connsiteX47" fmla="*/ 8285 w 10000"/>
              <a:gd name="connsiteY47" fmla="*/ 9756 h 10000"/>
              <a:gd name="connsiteX48" fmla="*/ 4431 w 10000"/>
              <a:gd name="connsiteY48" fmla="*/ 9756 h 10000"/>
              <a:gd name="connsiteX49" fmla="*/ 4431 w 10000"/>
              <a:gd name="connsiteY49" fmla="*/ 6029 h 10000"/>
              <a:gd name="connsiteX50" fmla="*/ 8285 w 10000"/>
              <a:gd name="connsiteY50" fmla="*/ 6029 h 10000"/>
              <a:gd name="connsiteX51" fmla="*/ 3907 w 10000"/>
              <a:gd name="connsiteY51" fmla="*/ 3923 h 10000"/>
              <a:gd name="connsiteX52" fmla="*/ 3907 w 10000"/>
              <a:gd name="connsiteY52" fmla="*/ 3923 h 10000"/>
              <a:gd name="connsiteX53" fmla="*/ 4239 w 10000"/>
              <a:gd name="connsiteY53" fmla="*/ 3923 h 10000"/>
              <a:gd name="connsiteX54" fmla="*/ 4239 w 10000"/>
              <a:gd name="connsiteY54" fmla="*/ 4266 h 10000"/>
              <a:gd name="connsiteX55" fmla="*/ 3907 w 10000"/>
              <a:gd name="connsiteY55" fmla="*/ 4266 h 10000"/>
              <a:gd name="connsiteX56" fmla="*/ 3907 w 10000"/>
              <a:gd name="connsiteY56" fmla="*/ 3923 h 10000"/>
              <a:gd name="connsiteX57" fmla="*/ 3907 w 10000"/>
              <a:gd name="connsiteY57" fmla="*/ 4462 h 10000"/>
              <a:gd name="connsiteX58" fmla="*/ 3907 w 10000"/>
              <a:gd name="connsiteY58" fmla="*/ 4462 h 10000"/>
              <a:gd name="connsiteX59" fmla="*/ 5336 w 10000"/>
              <a:gd name="connsiteY59" fmla="*/ 4462 h 10000"/>
              <a:gd name="connsiteX60" fmla="*/ 5336 w 10000"/>
              <a:gd name="connsiteY60" fmla="*/ 5245 h 10000"/>
              <a:gd name="connsiteX61" fmla="*/ 3907 w 10000"/>
              <a:gd name="connsiteY61" fmla="*/ 5245 h 10000"/>
              <a:gd name="connsiteX62" fmla="*/ 3907 w 10000"/>
              <a:gd name="connsiteY62" fmla="*/ 4462 h 10000"/>
              <a:gd name="connsiteX63" fmla="*/ 2813 w 10000"/>
              <a:gd name="connsiteY63" fmla="*/ 5490 h 10000"/>
              <a:gd name="connsiteX64" fmla="*/ 2813 w 10000"/>
              <a:gd name="connsiteY64" fmla="*/ 5490 h 10000"/>
              <a:gd name="connsiteX65" fmla="*/ 3145 w 10000"/>
              <a:gd name="connsiteY65" fmla="*/ 5490 h 10000"/>
              <a:gd name="connsiteX66" fmla="*/ 3145 w 10000"/>
              <a:gd name="connsiteY66" fmla="*/ 5833 h 10000"/>
              <a:gd name="connsiteX67" fmla="*/ 2813 w 10000"/>
              <a:gd name="connsiteY67" fmla="*/ 5833 h 10000"/>
              <a:gd name="connsiteX68" fmla="*/ 2813 w 10000"/>
              <a:gd name="connsiteY68" fmla="*/ 5490 h 10000"/>
              <a:gd name="connsiteX69" fmla="*/ 2813 w 10000"/>
              <a:gd name="connsiteY69" fmla="*/ 6029 h 10000"/>
              <a:gd name="connsiteX70" fmla="*/ 2813 w 10000"/>
              <a:gd name="connsiteY70" fmla="*/ 6029 h 10000"/>
              <a:gd name="connsiteX71" fmla="*/ 4239 w 10000"/>
              <a:gd name="connsiteY71" fmla="*/ 6029 h 10000"/>
              <a:gd name="connsiteX72" fmla="*/ 4239 w 10000"/>
              <a:gd name="connsiteY72" fmla="*/ 9756 h 10000"/>
              <a:gd name="connsiteX73" fmla="*/ 2813 w 10000"/>
              <a:gd name="connsiteY73" fmla="*/ 9756 h 10000"/>
              <a:gd name="connsiteX74" fmla="*/ 2813 w 10000"/>
              <a:gd name="connsiteY74" fmla="*/ 6029 h 10000"/>
              <a:gd name="connsiteX75" fmla="*/ 4764 w 10000"/>
              <a:gd name="connsiteY75" fmla="*/ 8040 h 10000"/>
              <a:gd name="connsiteX76" fmla="*/ 4764 w 10000"/>
              <a:gd name="connsiteY76" fmla="*/ 8040 h 10000"/>
              <a:gd name="connsiteX77" fmla="*/ 4764 w 10000"/>
              <a:gd name="connsiteY77" fmla="*/ 7795 h 10000"/>
              <a:gd name="connsiteX78" fmla="*/ 4811 w 10000"/>
              <a:gd name="connsiteY78" fmla="*/ 7746 h 10000"/>
              <a:gd name="connsiteX79" fmla="*/ 5669 w 10000"/>
              <a:gd name="connsiteY79" fmla="*/ 7206 h 10000"/>
              <a:gd name="connsiteX80" fmla="*/ 5717 w 10000"/>
              <a:gd name="connsiteY80" fmla="*/ 7254 h 10000"/>
              <a:gd name="connsiteX81" fmla="*/ 5717 w 10000"/>
              <a:gd name="connsiteY81" fmla="*/ 7502 h 10000"/>
              <a:gd name="connsiteX82" fmla="*/ 5669 w 10000"/>
              <a:gd name="connsiteY82" fmla="*/ 7550 h 10000"/>
              <a:gd name="connsiteX83" fmla="*/ 5050 w 10000"/>
              <a:gd name="connsiteY83" fmla="*/ 7942 h 10000"/>
              <a:gd name="connsiteX84" fmla="*/ 5669 w 10000"/>
              <a:gd name="connsiteY84" fmla="*/ 8286 h 10000"/>
              <a:gd name="connsiteX85" fmla="*/ 5717 w 10000"/>
              <a:gd name="connsiteY85" fmla="*/ 8335 h 10000"/>
              <a:gd name="connsiteX86" fmla="*/ 5717 w 10000"/>
              <a:gd name="connsiteY86" fmla="*/ 8579 h 10000"/>
              <a:gd name="connsiteX87" fmla="*/ 5669 w 10000"/>
              <a:gd name="connsiteY87" fmla="*/ 8579 h 10000"/>
              <a:gd name="connsiteX88" fmla="*/ 4811 w 10000"/>
              <a:gd name="connsiteY88" fmla="*/ 8090 h 10000"/>
              <a:gd name="connsiteX89" fmla="*/ 4764 w 10000"/>
              <a:gd name="connsiteY89" fmla="*/ 8040 h 10000"/>
              <a:gd name="connsiteX90" fmla="*/ 7002 w 10000"/>
              <a:gd name="connsiteY90" fmla="*/ 8579 h 10000"/>
              <a:gd name="connsiteX91" fmla="*/ 7002 w 10000"/>
              <a:gd name="connsiteY91" fmla="*/ 8579 h 10000"/>
              <a:gd name="connsiteX92" fmla="*/ 7002 w 10000"/>
              <a:gd name="connsiteY92" fmla="*/ 8335 h 10000"/>
              <a:gd name="connsiteX93" fmla="*/ 7047 w 10000"/>
              <a:gd name="connsiteY93" fmla="*/ 8286 h 10000"/>
              <a:gd name="connsiteX94" fmla="*/ 7667 w 10000"/>
              <a:gd name="connsiteY94" fmla="*/ 7894 h 10000"/>
              <a:gd name="connsiteX95" fmla="*/ 7047 w 10000"/>
              <a:gd name="connsiteY95" fmla="*/ 7550 h 10000"/>
              <a:gd name="connsiteX96" fmla="*/ 7002 w 10000"/>
              <a:gd name="connsiteY96" fmla="*/ 7450 h 10000"/>
              <a:gd name="connsiteX97" fmla="*/ 7002 w 10000"/>
              <a:gd name="connsiteY97" fmla="*/ 7254 h 10000"/>
              <a:gd name="connsiteX98" fmla="*/ 7047 w 10000"/>
              <a:gd name="connsiteY98" fmla="*/ 7206 h 10000"/>
              <a:gd name="connsiteX99" fmla="*/ 7906 w 10000"/>
              <a:gd name="connsiteY99" fmla="*/ 7746 h 10000"/>
              <a:gd name="connsiteX100" fmla="*/ 7954 w 10000"/>
              <a:gd name="connsiteY100" fmla="*/ 7795 h 10000"/>
              <a:gd name="connsiteX101" fmla="*/ 7954 w 10000"/>
              <a:gd name="connsiteY101" fmla="*/ 8040 h 10000"/>
              <a:gd name="connsiteX102" fmla="*/ 7906 w 10000"/>
              <a:gd name="connsiteY102" fmla="*/ 8090 h 10000"/>
              <a:gd name="connsiteX103" fmla="*/ 7047 w 10000"/>
              <a:gd name="connsiteY103" fmla="*/ 8579 h 10000"/>
              <a:gd name="connsiteX104" fmla="*/ 7002 w 10000"/>
              <a:gd name="connsiteY104" fmla="*/ 8579 h 10000"/>
              <a:gd name="connsiteX105" fmla="*/ 6002 w 10000"/>
              <a:gd name="connsiteY105" fmla="*/ 8579 h 10000"/>
              <a:gd name="connsiteX106" fmla="*/ 6002 w 10000"/>
              <a:gd name="connsiteY106" fmla="*/ 8579 h 10000"/>
              <a:gd name="connsiteX107" fmla="*/ 6476 w 10000"/>
              <a:gd name="connsiteY107" fmla="*/ 7254 h 10000"/>
              <a:gd name="connsiteX108" fmla="*/ 6523 w 10000"/>
              <a:gd name="connsiteY108" fmla="*/ 7206 h 10000"/>
              <a:gd name="connsiteX109" fmla="*/ 6715 w 10000"/>
              <a:gd name="connsiteY109" fmla="*/ 7206 h 10000"/>
              <a:gd name="connsiteX110" fmla="*/ 6715 w 10000"/>
              <a:gd name="connsiteY110" fmla="*/ 7254 h 10000"/>
              <a:gd name="connsiteX111" fmla="*/ 6239 w 10000"/>
              <a:gd name="connsiteY111" fmla="*/ 8579 h 10000"/>
              <a:gd name="connsiteX112" fmla="*/ 6190 w 10000"/>
              <a:gd name="connsiteY112" fmla="*/ 8628 h 10000"/>
              <a:gd name="connsiteX113" fmla="*/ 6002 w 10000"/>
              <a:gd name="connsiteY113" fmla="*/ 8628 h 10000"/>
              <a:gd name="connsiteX114" fmla="*/ 6002 w 10000"/>
              <a:gd name="connsiteY114" fmla="*/ 8579 h 10000"/>
              <a:gd name="connsiteX115" fmla="*/ 3001 w 10000"/>
              <a:gd name="connsiteY115" fmla="*/ 6373 h 10000"/>
              <a:gd name="connsiteX116" fmla="*/ 3001 w 10000"/>
              <a:gd name="connsiteY116" fmla="*/ 6373 h 10000"/>
              <a:gd name="connsiteX117" fmla="*/ 4002 w 10000"/>
              <a:gd name="connsiteY117" fmla="*/ 6373 h 10000"/>
              <a:gd name="connsiteX118" fmla="*/ 4002 w 10000"/>
              <a:gd name="connsiteY118" fmla="*/ 6617 h 10000"/>
              <a:gd name="connsiteX119" fmla="*/ 3001 w 10000"/>
              <a:gd name="connsiteY119" fmla="*/ 6617 h 10000"/>
              <a:gd name="connsiteX120" fmla="*/ 3001 w 10000"/>
              <a:gd name="connsiteY120" fmla="*/ 6373 h 10000"/>
              <a:gd name="connsiteX121" fmla="*/ 3335 w 10000"/>
              <a:gd name="connsiteY121" fmla="*/ 9216 h 10000"/>
              <a:gd name="connsiteX122" fmla="*/ 3335 w 10000"/>
              <a:gd name="connsiteY122" fmla="*/ 9216 h 10000"/>
              <a:gd name="connsiteX123" fmla="*/ 4002 w 10000"/>
              <a:gd name="connsiteY123" fmla="*/ 9216 h 10000"/>
              <a:gd name="connsiteX124" fmla="*/ 4002 w 10000"/>
              <a:gd name="connsiteY124" fmla="*/ 9462 h 10000"/>
              <a:gd name="connsiteX125" fmla="*/ 3335 w 10000"/>
              <a:gd name="connsiteY125" fmla="*/ 9462 h 10000"/>
              <a:gd name="connsiteX126" fmla="*/ 3335 w 10000"/>
              <a:gd name="connsiteY126" fmla="*/ 9216 h 10000"/>
              <a:gd name="connsiteX127" fmla="*/ 3335 w 10000"/>
              <a:gd name="connsiteY127" fmla="*/ 6961 h 10000"/>
              <a:gd name="connsiteX128" fmla="*/ 3335 w 10000"/>
              <a:gd name="connsiteY128" fmla="*/ 6961 h 10000"/>
              <a:gd name="connsiteX129" fmla="*/ 4002 w 10000"/>
              <a:gd name="connsiteY129" fmla="*/ 6961 h 10000"/>
              <a:gd name="connsiteX130" fmla="*/ 4002 w 10000"/>
              <a:gd name="connsiteY130" fmla="*/ 7157 h 10000"/>
              <a:gd name="connsiteX131" fmla="*/ 3335 w 10000"/>
              <a:gd name="connsiteY131" fmla="*/ 7157 h 10000"/>
              <a:gd name="connsiteX132" fmla="*/ 3335 w 10000"/>
              <a:gd name="connsiteY132" fmla="*/ 6961 h 10000"/>
              <a:gd name="connsiteX133" fmla="*/ 3335 w 10000"/>
              <a:gd name="connsiteY133" fmla="*/ 7502 h 10000"/>
              <a:gd name="connsiteX134" fmla="*/ 3335 w 10000"/>
              <a:gd name="connsiteY134" fmla="*/ 7502 h 10000"/>
              <a:gd name="connsiteX135" fmla="*/ 4002 w 10000"/>
              <a:gd name="connsiteY135" fmla="*/ 7502 h 10000"/>
              <a:gd name="connsiteX136" fmla="*/ 4002 w 10000"/>
              <a:gd name="connsiteY136" fmla="*/ 7746 h 10000"/>
              <a:gd name="connsiteX137" fmla="*/ 3335 w 10000"/>
              <a:gd name="connsiteY137" fmla="*/ 7746 h 10000"/>
              <a:gd name="connsiteX138" fmla="*/ 3335 w 10000"/>
              <a:gd name="connsiteY138" fmla="*/ 7502 h 10000"/>
              <a:gd name="connsiteX139" fmla="*/ 3001 w 10000"/>
              <a:gd name="connsiteY139" fmla="*/ 8090 h 10000"/>
              <a:gd name="connsiteX140" fmla="*/ 3001 w 10000"/>
              <a:gd name="connsiteY140" fmla="*/ 8090 h 10000"/>
              <a:gd name="connsiteX141" fmla="*/ 4002 w 10000"/>
              <a:gd name="connsiteY141" fmla="*/ 8090 h 10000"/>
              <a:gd name="connsiteX142" fmla="*/ 4002 w 10000"/>
              <a:gd name="connsiteY142" fmla="*/ 8286 h 10000"/>
              <a:gd name="connsiteX143" fmla="*/ 3001 w 10000"/>
              <a:gd name="connsiteY143" fmla="*/ 8286 h 10000"/>
              <a:gd name="connsiteX144" fmla="*/ 3001 w 10000"/>
              <a:gd name="connsiteY144" fmla="*/ 8090 h 10000"/>
              <a:gd name="connsiteX145" fmla="*/ 3335 w 10000"/>
              <a:gd name="connsiteY145" fmla="*/ 8628 h 10000"/>
              <a:gd name="connsiteX146" fmla="*/ 3335 w 10000"/>
              <a:gd name="connsiteY146" fmla="*/ 8628 h 10000"/>
              <a:gd name="connsiteX147" fmla="*/ 4002 w 10000"/>
              <a:gd name="connsiteY147" fmla="*/ 8628 h 10000"/>
              <a:gd name="connsiteX148" fmla="*/ 4002 w 10000"/>
              <a:gd name="connsiteY148" fmla="*/ 8874 h 10000"/>
              <a:gd name="connsiteX149" fmla="*/ 3335 w 10000"/>
              <a:gd name="connsiteY149" fmla="*/ 8874 h 10000"/>
              <a:gd name="connsiteX150" fmla="*/ 3335 w 10000"/>
              <a:gd name="connsiteY150" fmla="*/ 8628 h 10000"/>
              <a:gd name="connsiteX0" fmla="*/ 7477 w 10000"/>
              <a:gd name="connsiteY0" fmla="*/ 1569 h 10000"/>
              <a:gd name="connsiteX1" fmla="*/ 10000 w 10000"/>
              <a:gd name="connsiteY1" fmla="*/ 2550 h 10000"/>
              <a:gd name="connsiteX2" fmla="*/ 9811 w 10000"/>
              <a:gd name="connsiteY2" fmla="*/ 2550 h 10000"/>
              <a:gd name="connsiteX3" fmla="*/ 7714 w 10000"/>
              <a:gd name="connsiteY3" fmla="*/ 980 h 10000"/>
              <a:gd name="connsiteX4" fmla="*/ 7002 w 10000"/>
              <a:gd name="connsiteY4" fmla="*/ 1128 h 10000"/>
              <a:gd name="connsiteX5" fmla="*/ 4954 w 10000"/>
              <a:gd name="connsiteY5" fmla="*/ 0 h 10000"/>
              <a:gd name="connsiteX6" fmla="*/ 2527 w 10000"/>
              <a:gd name="connsiteY6" fmla="*/ 1961 h 10000"/>
              <a:gd name="connsiteX7" fmla="*/ 2479 w 10000"/>
              <a:gd name="connsiteY7" fmla="*/ 1961 h 10000"/>
              <a:gd name="connsiteX8" fmla="*/ 2 w 10000"/>
              <a:gd name="connsiteY8" fmla="*/ 4462 h 10000"/>
              <a:gd name="connsiteX9" fmla="*/ 2527 w 10000"/>
              <a:gd name="connsiteY9" fmla="*/ 7058 h 10000"/>
              <a:gd name="connsiteX10" fmla="*/ 2573 w 10000"/>
              <a:gd name="connsiteY10" fmla="*/ 7058 h 10000"/>
              <a:gd name="connsiteX11" fmla="*/ 2573 w 10000"/>
              <a:gd name="connsiteY11" fmla="*/ 10000 h 10000"/>
              <a:gd name="connsiteX12" fmla="*/ 8476 w 10000"/>
              <a:gd name="connsiteY12" fmla="*/ 10000 h 10000"/>
              <a:gd name="connsiteX13" fmla="*/ 8476 w 10000"/>
              <a:gd name="connsiteY13" fmla="*/ 5392 h 10000"/>
              <a:gd name="connsiteX14" fmla="*/ 8381 w 10000"/>
              <a:gd name="connsiteY14" fmla="*/ 5245 h 10000"/>
              <a:gd name="connsiteX15" fmla="*/ 5526 w 10000"/>
              <a:gd name="connsiteY15" fmla="*/ 5245 h 10000"/>
              <a:gd name="connsiteX16" fmla="*/ 5526 w 10000"/>
              <a:gd name="connsiteY16" fmla="*/ 4462 h 10000"/>
              <a:gd name="connsiteX17" fmla="*/ 9382 w 10000"/>
              <a:gd name="connsiteY17" fmla="*/ 4462 h 10000"/>
              <a:gd name="connsiteX18" fmla="*/ 9382 w 10000"/>
              <a:gd name="connsiteY18" fmla="*/ 8187 h 10000"/>
              <a:gd name="connsiteX19" fmla="*/ 8717 w 10000"/>
              <a:gd name="connsiteY19" fmla="*/ 8187 h 10000"/>
              <a:gd name="connsiteX20" fmla="*/ 8717 w 10000"/>
              <a:gd name="connsiteY20" fmla="*/ 8432 h 10000"/>
              <a:gd name="connsiteX21" fmla="*/ 9572 w 10000"/>
              <a:gd name="connsiteY21" fmla="*/ 8432 h 10000"/>
              <a:gd name="connsiteX22" fmla="*/ 9572 w 10000"/>
              <a:gd name="connsiteY22" fmla="*/ 3777 h 10000"/>
              <a:gd name="connsiteX23" fmla="*/ 9479 w 10000"/>
              <a:gd name="connsiteY23" fmla="*/ 3678 h 10000"/>
              <a:gd name="connsiteX24" fmla="*/ 3765 w 10000"/>
              <a:gd name="connsiteY24" fmla="*/ 3678 h 10000"/>
              <a:gd name="connsiteX25" fmla="*/ 3668 w 10000"/>
              <a:gd name="connsiteY25" fmla="*/ 3777 h 10000"/>
              <a:gd name="connsiteX26" fmla="*/ 3668 w 10000"/>
              <a:gd name="connsiteY26" fmla="*/ 5245 h 10000"/>
              <a:gd name="connsiteX27" fmla="*/ 2669 w 10000"/>
              <a:gd name="connsiteY27" fmla="*/ 5245 h 10000"/>
              <a:gd name="connsiteX28" fmla="*/ 2573 w 10000"/>
              <a:gd name="connsiteY28" fmla="*/ 5392 h 10000"/>
              <a:gd name="connsiteX29" fmla="*/ 2573 w 10000"/>
              <a:gd name="connsiteY29" fmla="*/ 6470 h 10000"/>
              <a:gd name="connsiteX30" fmla="*/ 2527 w 10000"/>
              <a:gd name="connsiteY30" fmla="*/ 6470 h 10000"/>
              <a:gd name="connsiteX31" fmla="*/ 574 w 10000"/>
              <a:gd name="connsiteY31" fmla="*/ 4561 h 10000"/>
              <a:gd name="connsiteX32" fmla="*/ 2479 w 10000"/>
              <a:gd name="connsiteY32" fmla="*/ 2550 h 10000"/>
              <a:gd name="connsiteX33" fmla="*/ 2479 w 10000"/>
              <a:gd name="connsiteY33" fmla="*/ 2550 h 10000"/>
              <a:gd name="connsiteX34" fmla="*/ 2527 w 10000"/>
              <a:gd name="connsiteY34" fmla="*/ 2550 h 10000"/>
              <a:gd name="connsiteX35" fmla="*/ 2765 w 10000"/>
              <a:gd name="connsiteY35" fmla="*/ 2550 h 10000"/>
              <a:gd name="connsiteX36" fmla="*/ 3051 w 10000"/>
              <a:gd name="connsiteY36" fmla="*/ 2353 h 10000"/>
              <a:gd name="connsiteX37" fmla="*/ 3098 w 10000"/>
              <a:gd name="connsiteY37" fmla="*/ 2108 h 10000"/>
              <a:gd name="connsiteX38" fmla="*/ 4954 w 10000"/>
              <a:gd name="connsiteY38" fmla="*/ 588 h 10000"/>
              <a:gd name="connsiteX39" fmla="*/ 6523 w 10000"/>
              <a:gd name="connsiteY39" fmla="*/ 1423 h 10000"/>
              <a:gd name="connsiteX40" fmla="*/ 6668 w 10000"/>
              <a:gd name="connsiteY40" fmla="*/ 1667 h 10000"/>
              <a:gd name="connsiteX41" fmla="*/ 6953 w 10000"/>
              <a:gd name="connsiteY41" fmla="*/ 1765 h 10000"/>
              <a:gd name="connsiteX42" fmla="*/ 7141 w 10000"/>
              <a:gd name="connsiteY42" fmla="*/ 1667 h 10000"/>
              <a:gd name="connsiteX43" fmla="*/ 7477 w 10000"/>
              <a:gd name="connsiteY43" fmla="*/ 1569 h 10000"/>
              <a:gd name="connsiteX44" fmla="*/ 8285 w 10000"/>
              <a:gd name="connsiteY44" fmla="*/ 6029 h 10000"/>
              <a:gd name="connsiteX45" fmla="*/ 8285 w 10000"/>
              <a:gd name="connsiteY45" fmla="*/ 6029 h 10000"/>
              <a:gd name="connsiteX46" fmla="*/ 8285 w 10000"/>
              <a:gd name="connsiteY46" fmla="*/ 9756 h 10000"/>
              <a:gd name="connsiteX47" fmla="*/ 4431 w 10000"/>
              <a:gd name="connsiteY47" fmla="*/ 9756 h 10000"/>
              <a:gd name="connsiteX48" fmla="*/ 4431 w 10000"/>
              <a:gd name="connsiteY48" fmla="*/ 6029 h 10000"/>
              <a:gd name="connsiteX49" fmla="*/ 8285 w 10000"/>
              <a:gd name="connsiteY49" fmla="*/ 6029 h 10000"/>
              <a:gd name="connsiteX50" fmla="*/ 3907 w 10000"/>
              <a:gd name="connsiteY50" fmla="*/ 3923 h 10000"/>
              <a:gd name="connsiteX51" fmla="*/ 3907 w 10000"/>
              <a:gd name="connsiteY51" fmla="*/ 3923 h 10000"/>
              <a:gd name="connsiteX52" fmla="*/ 4239 w 10000"/>
              <a:gd name="connsiteY52" fmla="*/ 3923 h 10000"/>
              <a:gd name="connsiteX53" fmla="*/ 4239 w 10000"/>
              <a:gd name="connsiteY53" fmla="*/ 4266 h 10000"/>
              <a:gd name="connsiteX54" fmla="*/ 3907 w 10000"/>
              <a:gd name="connsiteY54" fmla="*/ 4266 h 10000"/>
              <a:gd name="connsiteX55" fmla="*/ 3907 w 10000"/>
              <a:gd name="connsiteY55" fmla="*/ 3923 h 10000"/>
              <a:gd name="connsiteX56" fmla="*/ 3907 w 10000"/>
              <a:gd name="connsiteY56" fmla="*/ 4462 h 10000"/>
              <a:gd name="connsiteX57" fmla="*/ 3907 w 10000"/>
              <a:gd name="connsiteY57" fmla="*/ 4462 h 10000"/>
              <a:gd name="connsiteX58" fmla="*/ 5336 w 10000"/>
              <a:gd name="connsiteY58" fmla="*/ 4462 h 10000"/>
              <a:gd name="connsiteX59" fmla="*/ 5336 w 10000"/>
              <a:gd name="connsiteY59" fmla="*/ 5245 h 10000"/>
              <a:gd name="connsiteX60" fmla="*/ 3907 w 10000"/>
              <a:gd name="connsiteY60" fmla="*/ 5245 h 10000"/>
              <a:gd name="connsiteX61" fmla="*/ 3907 w 10000"/>
              <a:gd name="connsiteY61" fmla="*/ 4462 h 10000"/>
              <a:gd name="connsiteX62" fmla="*/ 2813 w 10000"/>
              <a:gd name="connsiteY62" fmla="*/ 5490 h 10000"/>
              <a:gd name="connsiteX63" fmla="*/ 2813 w 10000"/>
              <a:gd name="connsiteY63" fmla="*/ 5490 h 10000"/>
              <a:gd name="connsiteX64" fmla="*/ 3145 w 10000"/>
              <a:gd name="connsiteY64" fmla="*/ 5490 h 10000"/>
              <a:gd name="connsiteX65" fmla="*/ 3145 w 10000"/>
              <a:gd name="connsiteY65" fmla="*/ 5833 h 10000"/>
              <a:gd name="connsiteX66" fmla="*/ 2813 w 10000"/>
              <a:gd name="connsiteY66" fmla="*/ 5833 h 10000"/>
              <a:gd name="connsiteX67" fmla="*/ 2813 w 10000"/>
              <a:gd name="connsiteY67" fmla="*/ 5490 h 10000"/>
              <a:gd name="connsiteX68" fmla="*/ 2813 w 10000"/>
              <a:gd name="connsiteY68" fmla="*/ 6029 h 10000"/>
              <a:gd name="connsiteX69" fmla="*/ 2813 w 10000"/>
              <a:gd name="connsiteY69" fmla="*/ 6029 h 10000"/>
              <a:gd name="connsiteX70" fmla="*/ 4239 w 10000"/>
              <a:gd name="connsiteY70" fmla="*/ 6029 h 10000"/>
              <a:gd name="connsiteX71" fmla="*/ 4239 w 10000"/>
              <a:gd name="connsiteY71" fmla="*/ 9756 h 10000"/>
              <a:gd name="connsiteX72" fmla="*/ 2813 w 10000"/>
              <a:gd name="connsiteY72" fmla="*/ 9756 h 10000"/>
              <a:gd name="connsiteX73" fmla="*/ 2813 w 10000"/>
              <a:gd name="connsiteY73" fmla="*/ 6029 h 10000"/>
              <a:gd name="connsiteX74" fmla="*/ 4764 w 10000"/>
              <a:gd name="connsiteY74" fmla="*/ 8040 h 10000"/>
              <a:gd name="connsiteX75" fmla="*/ 4764 w 10000"/>
              <a:gd name="connsiteY75" fmla="*/ 8040 h 10000"/>
              <a:gd name="connsiteX76" fmla="*/ 4764 w 10000"/>
              <a:gd name="connsiteY76" fmla="*/ 7795 h 10000"/>
              <a:gd name="connsiteX77" fmla="*/ 4811 w 10000"/>
              <a:gd name="connsiteY77" fmla="*/ 7746 h 10000"/>
              <a:gd name="connsiteX78" fmla="*/ 5669 w 10000"/>
              <a:gd name="connsiteY78" fmla="*/ 7206 h 10000"/>
              <a:gd name="connsiteX79" fmla="*/ 5717 w 10000"/>
              <a:gd name="connsiteY79" fmla="*/ 7254 h 10000"/>
              <a:gd name="connsiteX80" fmla="*/ 5717 w 10000"/>
              <a:gd name="connsiteY80" fmla="*/ 7502 h 10000"/>
              <a:gd name="connsiteX81" fmla="*/ 5669 w 10000"/>
              <a:gd name="connsiteY81" fmla="*/ 7550 h 10000"/>
              <a:gd name="connsiteX82" fmla="*/ 5050 w 10000"/>
              <a:gd name="connsiteY82" fmla="*/ 7942 h 10000"/>
              <a:gd name="connsiteX83" fmla="*/ 5669 w 10000"/>
              <a:gd name="connsiteY83" fmla="*/ 8286 h 10000"/>
              <a:gd name="connsiteX84" fmla="*/ 5717 w 10000"/>
              <a:gd name="connsiteY84" fmla="*/ 8335 h 10000"/>
              <a:gd name="connsiteX85" fmla="*/ 5717 w 10000"/>
              <a:gd name="connsiteY85" fmla="*/ 8579 h 10000"/>
              <a:gd name="connsiteX86" fmla="*/ 5669 w 10000"/>
              <a:gd name="connsiteY86" fmla="*/ 8579 h 10000"/>
              <a:gd name="connsiteX87" fmla="*/ 4811 w 10000"/>
              <a:gd name="connsiteY87" fmla="*/ 8090 h 10000"/>
              <a:gd name="connsiteX88" fmla="*/ 4764 w 10000"/>
              <a:gd name="connsiteY88" fmla="*/ 8040 h 10000"/>
              <a:gd name="connsiteX89" fmla="*/ 7002 w 10000"/>
              <a:gd name="connsiteY89" fmla="*/ 8579 h 10000"/>
              <a:gd name="connsiteX90" fmla="*/ 7002 w 10000"/>
              <a:gd name="connsiteY90" fmla="*/ 8579 h 10000"/>
              <a:gd name="connsiteX91" fmla="*/ 7002 w 10000"/>
              <a:gd name="connsiteY91" fmla="*/ 8335 h 10000"/>
              <a:gd name="connsiteX92" fmla="*/ 7047 w 10000"/>
              <a:gd name="connsiteY92" fmla="*/ 8286 h 10000"/>
              <a:gd name="connsiteX93" fmla="*/ 7667 w 10000"/>
              <a:gd name="connsiteY93" fmla="*/ 7894 h 10000"/>
              <a:gd name="connsiteX94" fmla="*/ 7047 w 10000"/>
              <a:gd name="connsiteY94" fmla="*/ 7550 h 10000"/>
              <a:gd name="connsiteX95" fmla="*/ 7002 w 10000"/>
              <a:gd name="connsiteY95" fmla="*/ 7450 h 10000"/>
              <a:gd name="connsiteX96" fmla="*/ 7002 w 10000"/>
              <a:gd name="connsiteY96" fmla="*/ 7254 h 10000"/>
              <a:gd name="connsiteX97" fmla="*/ 7047 w 10000"/>
              <a:gd name="connsiteY97" fmla="*/ 7206 h 10000"/>
              <a:gd name="connsiteX98" fmla="*/ 7906 w 10000"/>
              <a:gd name="connsiteY98" fmla="*/ 7746 h 10000"/>
              <a:gd name="connsiteX99" fmla="*/ 7954 w 10000"/>
              <a:gd name="connsiteY99" fmla="*/ 7795 h 10000"/>
              <a:gd name="connsiteX100" fmla="*/ 7954 w 10000"/>
              <a:gd name="connsiteY100" fmla="*/ 8040 h 10000"/>
              <a:gd name="connsiteX101" fmla="*/ 7906 w 10000"/>
              <a:gd name="connsiteY101" fmla="*/ 8090 h 10000"/>
              <a:gd name="connsiteX102" fmla="*/ 7047 w 10000"/>
              <a:gd name="connsiteY102" fmla="*/ 8579 h 10000"/>
              <a:gd name="connsiteX103" fmla="*/ 7002 w 10000"/>
              <a:gd name="connsiteY103" fmla="*/ 8579 h 10000"/>
              <a:gd name="connsiteX104" fmla="*/ 6002 w 10000"/>
              <a:gd name="connsiteY104" fmla="*/ 8579 h 10000"/>
              <a:gd name="connsiteX105" fmla="*/ 6002 w 10000"/>
              <a:gd name="connsiteY105" fmla="*/ 8579 h 10000"/>
              <a:gd name="connsiteX106" fmla="*/ 6476 w 10000"/>
              <a:gd name="connsiteY106" fmla="*/ 7254 h 10000"/>
              <a:gd name="connsiteX107" fmla="*/ 6523 w 10000"/>
              <a:gd name="connsiteY107" fmla="*/ 7206 h 10000"/>
              <a:gd name="connsiteX108" fmla="*/ 6715 w 10000"/>
              <a:gd name="connsiteY108" fmla="*/ 7206 h 10000"/>
              <a:gd name="connsiteX109" fmla="*/ 6715 w 10000"/>
              <a:gd name="connsiteY109" fmla="*/ 7254 h 10000"/>
              <a:gd name="connsiteX110" fmla="*/ 6239 w 10000"/>
              <a:gd name="connsiteY110" fmla="*/ 8579 h 10000"/>
              <a:gd name="connsiteX111" fmla="*/ 6190 w 10000"/>
              <a:gd name="connsiteY111" fmla="*/ 8628 h 10000"/>
              <a:gd name="connsiteX112" fmla="*/ 6002 w 10000"/>
              <a:gd name="connsiteY112" fmla="*/ 8628 h 10000"/>
              <a:gd name="connsiteX113" fmla="*/ 6002 w 10000"/>
              <a:gd name="connsiteY113" fmla="*/ 8579 h 10000"/>
              <a:gd name="connsiteX114" fmla="*/ 3001 w 10000"/>
              <a:gd name="connsiteY114" fmla="*/ 6373 h 10000"/>
              <a:gd name="connsiteX115" fmla="*/ 3001 w 10000"/>
              <a:gd name="connsiteY115" fmla="*/ 6373 h 10000"/>
              <a:gd name="connsiteX116" fmla="*/ 4002 w 10000"/>
              <a:gd name="connsiteY116" fmla="*/ 6373 h 10000"/>
              <a:gd name="connsiteX117" fmla="*/ 4002 w 10000"/>
              <a:gd name="connsiteY117" fmla="*/ 6617 h 10000"/>
              <a:gd name="connsiteX118" fmla="*/ 3001 w 10000"/>
              <a:gd name="connsiteY118" fmla="*/ 6617 h 10000"/>
              <a:gd name="connsiteX119" fmla="*/ 3001 w 10000"/>
              <a:gd name="connsiteY119" fmla="*/ 6373 h 10000"/>
              <a:gd name="connsiteX120" fmla="*/ 3335 w 10000"/>
              <a:gd name="connsiteY120" fmla="*/ 9216 h 10000"/>
              <a:gd name="connsiteX121" fmla="*/ 3335 w 10000"/>
              <a:gd name="connsiteY121" fmla="*/ 9216 h 10000"/>
              <a:gd name="connsiteX122" fmla="*/ 4002 w 10000"/>
              <a:gd name="connsiteY122" fmla="*/ 9216 h 10000"/>
              <a:gd name="connsiteX123" fmla="*/ 4002 w 10000"/>
              <a:gd name="connsiteY123" fmla="*/ 9462 h 10000"/>
              <a:gd name="connsiteX124" fmla="*/ 3335 w 10000"/>
              <a:gd name="connsiteY124" fmla="*/ 9462 h 10000"/>
              <a:gd name="connsiteX125" fmla="*/ 3335 w 10000"/>
              <a:gd name="connsiteY125" fmla="*/ 9216 h 10000"/>
              <a:gd name="connsiteX126" fmla="*/ 3335 w 10000"/>
              <a:gd name="connsiteY126" fmla="*/ 6961 h 10000"/>
              <a:gd name="connsiteX127" fmla="*/ 3335 w 10000"/>
              <a:gd name="connsiteY127" fmla="*/ 6961 h 10000"/>
              <a:gd name="connsiteX128" fmla="*/ 4002 w 10000"/>
              <a:gd name="connsiteY128" fmla="*/ 6961 h 10000"/>
              <a:gd name="connsiteX129" fmla="*/ 4002 w 10000"/>
              <a:gd name="connsiteY129" fmla="*/ 7157 h 10000"/>
              <a:gd name="connsiteX130" fmla="*/ 3335 w 10000"/>
              <a:gd name="connsiteY130" fmla="*/ 7157 h 10000"/>
              <a:gd name="connsiteX131" fmla="*/ 3335 w 10000"/>
              <a:gd name="connsiteY131" fmla="*/ 6961 h 10000"/>
              <a:gd name="connsiteX132" fmla="*/ 3335 w 10000"/>
              <a:gd name="connsiteY132" fmla="*/ 7502 h 10000"/>
              <a:gd name="connsiteX133" fmla="*/ 3335 w 10000"/>
              <a:gd name="connsiteY133" fmla="*/ 7502 h 10000"/>
              <a:gd name="connsiteX134" fmla="*/ 4002 w 10000"/>
              <a:gd name="connsiteY134" fmla="*/ 7502 h 10000"/>
              <a:gd name="connsiteX135" fmla="*/ 4002 w 10000"/>
              <a:gd name="connsiteY135" fmla="*/ 7746 h 10000"/>
              <a:gd name="connsiteX136" fmla="*/ 3335 w 10000"/>
              <a:gd name="connsiteY136" fmla="*/ 7746 h 10000"/>
              <a:gd name="connsiteX137" fmla="*/ 3335 w 10000"/>
              <a:gd name="connsiteY137" fmla="*/ 7502 h 10000"/>
              <a:gd name="connsiteX138" fmla="*/ 3001 w 10000"/>
              <a:gd name="connsiteY138" fmla="*/ 8090 h 10000"/>
              <a:gd name="connsiteX139" fmla="*/ 3001 w 10000"/>
              <a:gd name="connsiteY139" fmla="*/ 8090 h 10000"/>
              <a:gd name="connsiteX140" fmla="*/ 4002 w 10000"/>
              <a:gd name="connsiteY140" fmla="*/ 8090 h 10000"/>
              <a:gd name="connsiteX141" fmla="*/ 4002 w 10000"/>
              <a:gd name="connsiteY141" fmla="*/ 8286 h 10000"/>
              <a:gd name="connsiteX142" fmla="*/ 3001 w 10000"/>
              <a:gd name="connsiteY142" fmla="*/ 8286 h 10000"/>
              <a:gd name="connsiteX143" fmla="*/ 3001 w 10000"/>
              <a:gd name="connsiteY143" fmla="*/ 8090 h 10000"/>
              <a:gd name="connsiteX144" fmla="*/ 3335 w 10000"/>
              <a:gd name="connsiteY144" fmla="*/ 8628 h 10000"/>
              <a:gd name="connsiteX145" fmla="*/ 3335 w 10000"/>
              <a:gd name="connsiteY145" fmla="*/ 8628 h 10000"/>
              <a:gd name="connsiteX146" fmla="*/ 4002 w 10000"/>
              <a:gd name="connsiteY146" fmla="*/ 8628 h 10000"/>
              <a:gd name="connsiteX147" fmla="*/ 4002 w 10000"/>
              <a:gd name="connsiteY147" fmla="*/ 8874 h 10000"/>
              <a:gd name="connsiteX148" fmla="*/ 3335 w 10000"/>
              <a:gd name="connsiteY148" fmla="*/ 8874 h 10000"/>
              <a:gd name="connsiteX149" fmla="*/ 3335 w 10000"/>
              <a:gd name="connsiteY149" fmla="*/ 8628 h 10000"/>
              <a:gd name="connsiteX0" fmla="*/ 7477 w 10000"/>
              <a:gd name="connsiteY0" fmla="*/ 1569 h 10000"/>
              <a:gd name="connsiteX1" fmla="*/ 10000 w 10000"/>
              <a:gd name="connsiteY1" fmla="*/ 2550 h 10000"/>
              <a:gd name="connsiteX2" fmla="*/ 7714 w 10000"/>
              <a:gd name="connsiteY2" fmla="*/ 980 h 10000"/>
              <a:gd name="connsiteX3" fmla="*/ 7002 w 10000"/>
              <a:gd name="connsiteY3" fmla="*/ 1128 h 10000"/>
              <a:gd name="connsiteX4" fmla="*/ 4954 w 10000"/>
              <a:gd name="connsiteY4" fmla="*/ 0 h 10000"/>
              <a:gd name="connsiteX5" fmla="*/ 2527 w 10000"/>
              <a:gd name="connsiteY5" fmla="*/ 1961 h 10000"/>
              <a:gd name="connsiteX6" fmla="*/ 2479 w 10000"/>
              <a:gd name="connsiteY6" fmla="*/ 1961 h 10000"/>
              <a:gd name="connsiteX7" fmla="*/ 2 w 10000"/>
              <a:gd name="connsiteY7" fmla="*/ 4462 h 10000"/>
              <a:gd name="connsiteX8" fmla="*/ 2527 w 10000"/>
              <a:gd name="connsiteY8" fmla="*/ 7058 h 10000"/>
              <a:gd name="connsiteX9" fmla="*/ 2573 w 10000"/>
              <a:gd name="connsiteY9" fmla="*/ 7058 h 10000"/>
              <a:gd name="connsiteX10" fmla="*/ 2573 w 10000"/>
              <a:gd name="connsiteY10" fmla="*/ 10000 h 10000"/>
              <a:gd name="connsiteX11" fmla="*/ 8476 w 10000"/>
              <a:gd name="connsiteY11" fmla="*/ 10000 h 10000"/>
              <a:gd name="connsiteX12" fmla="*/ 8476 w 10000"/>
              <a:gd name="connsiteY12" fmla="*/ 5392 h 10000"/>
              <a:gd name="connsiteX13" fmla="*/ 8381 w 10000"/>
              <a:gd name="connsiteY13" fmla="*/ 5245 h 10000"/>
              <a:gd name="connsiteX14" fmla="*/ 5526 w 10000"/>
              <a:gd name="connsiteY14" fmla="*/ 5245 h 10000"/>
              <a:gd name="connsiteX15" fmla="*/ 5526 w 10000"/>
              <a:gd name="connsiteY15" fmla="*/ 4462 h 10000"/>
              <a:gd name="connsiteX16" fmla="*/ 9382 w 10000"/>
              <a:gd name="connsiteY16" fmla="*/ 4462 h 10000"/>
              <a:gd name="connsiteX17" fmla="*/ 9382 w 10000"/>
              <a:gd name="connsiteY17" fmla="*/ 8187 h 10000"/>
              <a:gd name="connsiteX18" fmla="*/ 8717 w 10000"/>
              <a:gd name="connsiteY18" fmla="*/ 8187 h 10000"/>
              <a:gd name="connsiteX19" fmla="*/ 8717 w 10000"/>
              <a:gd name="connsiteY19" fmla="*/ 8432 h 10000"/>
              <a:gd name="connsiteX20" fmla="*/ 9572 w 10000"/>
              <a:gd name="connsiteY20" fmla="*/ 8432 h 10000"/>
              <a:gd name="connsiteX21" fmla="*/ 9572 w 10000"/>
              <a:gd name="connsiteY21" fmla="*/ 3777 h 10000"/>
              <a:gd name="connsiteX22" fmla="*/ 9479 w 10000"/>
              <a:gd name="connsiteY22" fmla="*/ 3678 h 10000"/>
              <a:gd name="connsiteX23" fmla="*/ 3765 w 10000"/>
              <a:gd name="connsiteY23" fmla="*/ 3678 h 10000"/>
              <a:gd name="connsiteX24" fmla="*/ 3668 w 10000"/>
              <a:gd name="connsiteY24" fmla="*/ 3777 h 10000"/>
              <a:gd name="connsiteX25" fmla="*/ 3668 w 10000"/>
              <a:gd name="connsiteY25" fmla="*/ 5245 h 10000"/>
              <a:gd name="connsiteX26" fmla="*/ 2669 w 10000"/>
              <a:gd name="connsiteY26" fmla="*/ 5245 h 10000"/>
              <a:gd name="connsiteX27" fmla="*/ 2573 w 10000"/>
              <a:gd name="connsiteY27" fmla="*/ 5392 h 10000"/>
              <a:gd name="connsiteX28" fmla="*/ 2573 w 10000"/>
              <a:gd name="connsiteY28" fmla="*/ 6470 h 10000"/>
              <a:gd name="connsiteX29" fmla="*/ 2527 w 10000"/>
              <a:gd name="connsiteY29" fmla="*/ 6470 h 10000"/>
              <a:gd name="connsiteX30" fmla="*/ 574 w 10000"/>
              <a:gd name="connsiteY30" fmla="*/ 4561 h 10000"/>
              <a:gd name="connsiteX31" fmla="*/ 2479 w 10000"/>
              <a:gd name="connsiteY31" fmla="*/ 2550 h 10000"/>
              <a:gd name="connsiteX32" fmla="*/ 2479 w 10000"/>
              <a:gd name="connsiteY32" fmla="*/ 2550 h 10000"/>
              <a:gd name="connsiteX33" fmla="*/ 2527 w 10000"/>
              <a:gd name="connsiteY33" fmla="*/ 2550 h 10000"/>
              <a:gd name="connsiteX34" fmla="*/ 2765 w 10000"/>
              <a:gd name="connsiteY34" fmla="*/ 2550 h 10000"/>
              <a:gd name="connsiteX35" fmla="*/ 3051 w 10000"/>
              <a:gd name="connsiteY35" fmla="*/ 2353 h 10000"/>
              <a:gd name="connsiteX36" fmla="*/ 3098 w 10000"/>
              <a:gd name="connsiteY36" fmla="*/ 2108 h 10000"/>
              <a:gd name="connsiteX37" fmla="*/ 4954 w 10000"/>
              <a:gd name="connsiteY37" fmla="*/ 588 h 10000"/>
              <a:gd name="connsiteX38" fmla="*/ 6523 w 10000"/>
              <a:gd name="connsiteY38" fmla="*/ 1423 h 10000"/>
              <a:gd name="connsiteX39" fmla="*/ 6668 w 10000"/>
              <a:gd name="connsiteY39" fmla="*/ 1667 h 10000"/>
              <a:gd name="connsiteX40" fmla="*/ 6953 w 10000"/>
              <a:gd name="connsiteY40" fmla="*/ 1765 h 10000"/>
              <a:gd name="connsiteX41" fmla="*/ 7141 w 10000"/>
              <a:gd name="connsiteY41" fmla="*/ 1667 h 10000"/>
              <a:gd name="connsiteX42" fmla="*/ 7477 w 10000"/>
              <a:gd name="connsiteY42" fmla="*/ 1569 h 10000"/>
              <a:gd name="connsiteX43" fmla="*/ 8285 w 10000"/>
              <a:gd name="connsiteY43" fmla="*/ 6029 h 10000"/>
              <a:gd name="connsiteX44" fmla="*/ 8285 w 10000"/>
              <a:gd name="connsiteY44" fmla="*/ 6029 h 10000"/>
              <a:gd name="connsiteX45" fmla="*/ 8285 w 10000"/>
              <a:gd name="connsiteY45" fmla="*/ 9756 h 10000"/>
              <a:gd name="connsiteX46" fmla="*/ 4431 w 10000"/>
              <a:gd name="connsiteY46" fmla="*/ 9756 h 10000"/>
              <a:gd name="connsiteX47" fmla="*/ 4431 w 10000"/>
              <a:gd name="connsiteY47" fmla="*/ 6029 h 10000"/>
              <a:gd name="connsiteX48" fmla="*/ 8285 w 10000"/>
              <a:gd name="connsiteY48" fmla="*/ 6029 h 10000"/>
              <a:gd name="connsiteX49" fmla="*/ 3907 w 10000"/>
              <a:gd name="connsiteY49" fmla="*/ 3923 h 10000"/>
              <a:gd name="connsiteX50" fmla="*/ 3907 w 10000"/>
              <a:gd name="connsiteY50" fmla="*/ 3923 h 10000"/>
              <a:gd name="connsiteX51" fmla="*/ 4239 w 10000"/>
              <a:gd name="connsiteY51" fmla="*/ 3923 h 10000"/>
              <a:gd name="connsiteX52" fmla="*/ 4239 w 10000"/>
              <a:gd name="connsiteY52" fmla="*/ 4266 h 10000"/>
              <a:gd name="connsiteX53" fmla="*/ 3907 w 10000"/>
              <a:gd name="connsiteY53" fmla="*/ 4266 h 10000"/>
              <a:gd name="connsiteX54" fmla="*/ 3907 w 10000"/>
              <a:gd name="connsiteY54" fmla="*/ 3923 h 10000"/>
              <a:gd name="connsiteX55" fmla="*/ 3907 w 10000"/>
              <a:gd name="connsiteY55" fmla="*/ 4462 h 10000"/>
              <a:gd name="connsiteX56" fmla="*/ 3907 w 10000"/>
              <a:gd name="connsiteY56" fmla="*/ 4462 h 10000"/>
              <a:gd name="connsiteX57" fmla="*/ 5336 w 10000"/>
              <a:gd name="connsiteY57" fmla="*/ 4462 h 10000"/>
              <a:gd name="connsiteX58" fmla="*/ 5336 w 10000"/>
              <a:gd name="connsiteY58" fmla="*/ 5245 h 10000"/>
              <a:gd name="connsiteX59" fmla="*/ 3907 w 10000"/>
              <a:gd name="connsiteY59" fmla="*/ 5245 h 10000"/>
              <a:gd name="connsiteX60" fmla="*/ 3907 w 10000"/>
              <a:gd name="connsiteY60" fmla="*/ 4462 h 10000"/>
              <a:gd name="connsiteX61" fmla="*/ 2813 w 10000"/>
              <a:gd name="connsiteY61" fmla="*/ 5490 h 10000"/>
              <a:gd name="connsiteX62" fmla="*/ 2813 w 10000"/>
              <a:gd name="connsiteY62" fmla="*/ 5490 h 10000"/>
              <a:gd name="connsiteX63" fmla="*/ 3145 w 10000"/>
              <a:gd name="connsiteY63" fmla="*/ 5490 h 10000"/>
              <a:gd name="connsiteX64" fmla="*/ 3145 w 10000"/>
              <a:gd name="connsiteY64" fmla="*/ 5833 h 10000"/>
              <a:gd name="connsiteX65" fmla="*/ 2813 w 10000"/>
              <a:gd name="connsiteY65" fmla="*/ 5833 h 10000"/>
              <a:gd name="connsiteX66" fmla="*/ 2813 w 10000"/>
              <a:gd name="connsiteY66" fmla="*/ 5490 h 10000"/>
              <a:gd name="connsiteX67" fmla="*/ 2813 w 10000"/>
              <a:gd name="connsiteY67" fmla="*/ 6029 h 10000"/>
              <a:gd name="connsiteX68" fmla="*/ 2813 w 10000"/>
              <a:gd name="connsiteY68" fmla="*/ 6029 h 10000"/>
              <a:gd name="connsiteX69" fmla="*/ 4239 w 10000"/>
              <a:gd name="connsiteY69" fmla="*/ 6029 h 10000"/>
              <a:gd name="connsiteX70" fmla="*/ 4239 w 10000"/>
              <a:gd name="connsiteY70" fmla="*/ 9756 h 10000"/>
              <a:gd name="connsiteX71" fmla="*/ 2813 w 10000"/>
              <a:gd name="connsiteY71" fmla="*/ 9756 h 10000"/>
              <a:gd name="connsiteX72" fmla="*/ 2813 w 10000"/>
              <a:gd name="connsiteY72" fmla="*/ 6029 h 10000"/>
              <a:gd name="connsiteX73" fmla="*/ 4764 w 10000"/>
              <a:gd name="connsiteY73" fmla="*/ 8040 h 10000"/>
              <a:gd name="connsiteX74" fmla="*/ 4764 w 10000"/>
              <a:gd name="connsiteY74" fmla="*/ 8040 h 10000"/>
              <a:gd name="connsiteX75" fmla="*/ 4764 w 10000"/>
              <a:gd name="connsiteY75" fmla="*/ 7795 h 10000"/>
              <a:gd name="connsiteX76" fmla="*/ 4811 w 10000"/>
              <a:gd name="connsiteY76" fmla="*/ 7746 h 10000"/>
              <a:gd name="connsiteX77" fmla="*/ 5669 w 10000"/>
              <a:gd name="connsiteY77" fmla="*/ 7206 h 10000"/>
              <a:gd name="connsiteX78" fmla="*/ 5717 w 10000"/>
              <a:gd name="connsiteY78" fmla="*/ 7254 h 10000"/>
              <a:gd name="connsiteX79" fmla="*/ 5717 w 10000"/>
              <a:gd name="connsiteY79" fmla="*/ 7502 h 10000"/>
              <a:gd name="connsiteX80" fmla="*/ 5669 w 10000"/>
              <a:gd name="connsiteY80" fmla="*/ 7550 h 10000"/>
              <a:gd name="connsiteX81" fmla="*/ 5050 w 10000"/>
              <a:gd name="connsiteY81" fmla="*/ 7942 h 10000"/>
              <a:gd name="connsiteX82" fmla="*/ 5669 w 10000"/>
              <a:gd name="connsiteY82" fmla="*/ 8286 h 10000"/>
              <a:gd name="connsiteX83" fmla="*/ 5717 w 10000"/>
              <a:gd name="connsiteY83" fmla="*/ 8335 h 10000"/>
              <a:gd name="connsiteX84" fmla="*/ 5717 w 10000"/>
              <a:gd name="connsiteY84" fmla="*/ 8579 h 10000"/>
              <a:gd name="connsiteX85" fmla="*/ 5669 w 10000"/>
              <a:gd name="connsiteY85" fmla="*/ 8579 h 10000"/>
              <a:gd name="connsiteX86" fmla="*/ 4811 w 10000"/>
              <a:gd name="connsiteY86" fmla="*/ 8090 h 10000"/>
              <a:gd name="connsiteX87" fmla="*/ 4764 w 10000"/>
              <a:gd name="connsiteY87" fmla="*/ 8040 h 10000"/>
              <a:gd name="connsiteX88" fmla="*/ 7002 w 10000"/>
              <a:gd name="connsiteY88" fmla="*/ 8579 h 10000"/>
              <a:gd name="connsiteX89" fmla="*/ 7002 w 10000"/>
              <a:gd name="connsiteY89" fmla="*/ 8579 h 10000"/>
              <a:gd name="connsiteX90" fmla="*/ 7002 w 10000"/>
              <a:gd name="connsiteY90" fmla="*/ 8335 h 10000"/>
              <a:gd name="connsiteX91" fmla="*/ 7047 w 10000"/>
              <a:gd name="connsiteY91" fmla="*/ 8286 h 10000"/>
              <a:gd name="connsiteX92" fmla="*/ 7667 w 10000"/>
              <a:gd name="connsiteY92" fmla="*/ 7894 h 10000"/>
              <a:gd name="connsiteX93" fmla="*/ 7047 w 10000"/>
              <a:gd name="connsiteY93" fmla="*/ 7550 h 10000"/>
              <a:gd name="connsiteX94" fmla="*/ 7002 w 10000"/>
              <a:gd name="connsiteY94" fmla="*/ 7450 h 10000"/>
              <a:gd name="connsiteX95" fmla="*/ 7002 w 10000"/>
              <a:gd name="connsiteY95" fmla="*/ 7254 h 10000"/>
              <a:gd name="connsiteX96" fmla="*/ 7047 w 10000"/>
              <a:gd name="connsiteY96" fmla="*/ 7206 h 10000"/>
              <a:gd name="connsiteX97" fmla="*/ 7906 w 10000"/>
              <a:gd name="connsiteY97" fmla="*/ 7746 h 10000"/>
              <a:gd name="connsiteX98" fmla="*/ 7954 w 10000"/>
              <a:gd name="connsiteY98" fmla="*/ 7795 h 10000"/>
              <a:gd name="connsiteX99" fmla="*/ 7954 w 10000"/>
              <a:gd name="connsiteY99" fmla="*/ 8040 h 10000"/>
              <a:gd name="connsiteX100" fmla="*/ 7906 w 10000"/>
              <a:gd name="connsiteY100" fmla="*/ 8090 h 10000"/>
              <a:gd name="connsiteX101" fmla="*/ 7047 w 10000"/>
              <a:gd name="connsiteY101" fmla="*/ 8579 h 10000"/>
              <a:gd name="connsiteX102" fmla="*/ 7002 w 10000"/>
              <a:gd name="connsiteY102" fmla="*/ 8579 h 10000"/>
              <a:gd name="connsiteX103" fmla="*/ 6002 w 10000"/>
              <a:gd name="connsiteY103" fmla="*/ 8579 h 10000"/>
              <a:gd name="connsiteX104" fmla="*/ 6002 w 10000"/>
              <a:gd name="connsiteY104" fmla="*/ 8579 h 10000"/>
              <a:gd name="connsiteX105" fmla="*/ 6476 w 10000"/>
              <a:gd name="connsiteY105" fmla="*/ 7254 h 10000"/>
              <a:gd name="connsiteX106" fmla="*/ 6523 w 10000"/>
              <a:gd name="connsiteY106" fmla="*/ 7206 h 10000"/>
              <a:gd name="connsiteX107" fmla="*/ 6715 w 10000"/>
              <a:gd name="connsiteY107" fmla="*/ 7206 h 10000"/>
              <a:gd name="connsiteX108" fmla="*/ 6715 w 10000"/>
              <a:gd name="connsiteY108" fmla="*/ 7254 h 10000"/>
              <a:gd name="connsiteX109" fmla="*/ 6239 w 10000"/>
              <a:gd name="connsiteY109" fmla="*/ 8579 h 10000"/>
              <a:gd name="connsiteX110" fmla="*/ 6190 w 10000"/>
              <a:gd name="connsiteY110" fmla="*/ 8628 h 10000"/>
              <a:gd name="connsiteX111" fmla="*/ 6002 w 10000"/>
              <a:gd name="connsiteY111" fmla="*/ 8628 h 10000"/>
              <a:gd name="connsiteX112" fmla="*/ 6002 w 10000"/>
              <a:gd name="connsiteY112" fmla="*/ 8579 h 10000"/>
              <a:gd name="connsiteX113" fmla="*/ 3001 w 10000"/>
              <a:gd name="connsiteY113" fmla="*/ 6373 h 10000"/>
              <a:gd name="connsiteX114" fmla="*/ 3001 w 10000"/>
              <a:gd name="connsiteY114" fmla="*/ 6373 h 10000"/>
              <a:gd name="connsiteX115" fmla="*/ 4002 w 10000"/>
              <a:gd name="connsiteY115" fmla="*/ 6373 h 10000"/>
              <a:gd name="connsiteX116" fmla="*/ 4002 w 10000"/>
              <a:gd name="connsiteY116" fmla="*/ 6617 h 10000"/>
              <a:gd name="connsiteX117" fmla="*/ 3001 w 10000"/>
              <a:gd name="connsiteY117" fmla="*/ 6617 h 10000"/>
              <a:gd name="connsiteX118" fmla="*/ 3001 w 10000"/>
              <a:gd name="connsiteY118" fmla="*/ 6373 h 10000"/>
              <a:gd name="connsiteX119" fmla="*/ 3335 w 10000"/>
              <a:gd name="connsiteY119" fmla="*/ 9216 h 10000"/>
              <a:gd name="connsiteX120" fmla="*/ 3335 w 10000"/>
              <a:gd name="connsiteY120" fmla="*/ 9216 h 10000"/>
              <a:gd name="connsiteX121" fmla="*/ 4002 w 10000"/>
              <a:gd name="connsiteY121" fmla="*/ 9216 h 10000"/>
              <a:gd name="connsiteX122" fmla="*/ 4002 w 10000"/>
              <a:gd name="connsiteY122" fmla="*/ 9462 h 10000"/>
              <a:gd name="connsiteX123" fmla="*/ 3335 w 10000"/>
              <a:gd name="connsiteY123" fmla="*/ 9462 h 10000"/>
              <a:gd name="connsiteX124" fmla="*/ 3335 w 10000"/>
              <a:gd name="connsiteY124" fmla="*/ 9216 h 10000"/>
              <a:gd name="connsiteX125" fmla="*/ 3335 w 10000"/>
              <a:gd name="connsiteY125" fmla="*/ 6961 h 10000"/>
              <a:gd name="connsiteX126" fmla="*/ 3335 w 10000"/>
              <a:gd name="connsiteY126" fmla="*/ 6961 h 10000"/>
              <a:gd name="connsiteX127" fmla="*/ 4002 w 10000"/>
              <a:gd name="connsiteY127" fmla="*/ 6961 h 10000"/>
              <a:gd name="connsiteX128" fmla="*/ 4002 w 10000"/>
              <a:gd name="connsiteY128" fmla="*/ 7157 h 10000"/>
              <a:gd name="connsiteX129" fmla="*/ 3335 w 10000"/>
              <a:gd name="connsiteY129" fmla="*/ 7157 h 10000"/>
              <a:gd name="connsiteX130" fmla="*/ 3335 w 10000"/>
              <a:gd name="connsiteY130" fmla="*/ 6961 h 10000"/>
              <a:gd name="connsiteX131" fmla="*/ 3335 w 10000"/>
              <a:gd name="connsiteY131" fmla="*/ 7502 h 10000"/>
              <a:gd name="connsiteX132" fmla="*/ 3335 w 10000"/>
              <a:gd name="connsiteY132" fmla="*/ 7502 h 10000"/>
              <a:gd name="connsiteX133" fmla="*/ 4002 w 10000"/>
              <a:gd name="connsiteY133" fmla="*/ 7502 h 10000"/>
              <a:gd name="connsiteX134" fmla="*/ 4002 w 10000"/>
              <a:gd name="connsiteY134" fmla="*/ 7746 h 10000"/>
              <a:gd name="connsiteX135" fmla="*/ 3335 w 10000"/>
              <a:gd name="connsiteY135" fmla="*/ 7746 h 10000"/>
              <a:gd name="connsiteX136" fmla="*/ 3335 w 10000"/>
              <a:gd name="connsiteY136" fmla="*/ 7502 h 10000"/>
              <a:gd name="connsiteX137" fmla="*/ 3001 w 10000"/>
              <a:gd name="connsiteY137" fmla="*/ 8090 h 10000"/>
              <a:gd name="connsiteX138" fmla="*/ 3001 w 10000"/>
              <a:gd name="connsiteY138" fmla="*/ 8090 h 10000"/>
              <a:gd name="connsiteX139" fmla="*/ 4002 w 10000"/>
              <a:gd name="connsiteY139" fmla="*/ 8090 h 10000"/>
              <a:gd name="connsiteX140" fmla="*/ 4002 w 10000"/>
              <a:gd name="connsiteY140" fmla="*/ 8286 h 10000"/>
              <a:gd name="connsiteX141" fmla="*/ 3001 w 10000"/>
              <a:gd name="connsiteY141" fmla="*/ 8286 h 10000"/>
              <a:gd name="connsiteX142" fmla="*/ 3001 w 10000"/>
              <a:gd name="connsiteY142" fmla="*/ 8090 h 10000"/>
              <a:gd name="connsiteX143" fmla="*/ 3335 w 10000"/>
              <a:gd name="connsiteY143" fmla="*/ 8628 h 10000"/>
              <a:gd name="connsiteX144" fmla="*/ 3335 w 10000"/>
              <a:gd name="connsiteY144" fmla="*/ 8628 h 10000"/>
              <a:gd name="connsiteX145" fmla="*/ 4002 w 10000"/>
              <a:gd name="connsiteY145" fmla="*/ 8628 h 10000"/>
              <a:gd name="connsiteX146" fmla="*/ 4002 w 10000"/>
              <a:gd name="connsiteY146" fmla="*/ 8874 h 10000"/>
              <a:gd name="connsiteX147" fmla="*/ 3335 w 10000"/>
              <a:gd name="connsiteY147" fmla="*/ 8874 h 10000"/>
              <a:gd name="connsiteX148" fmla="*/ 3335 w 10000"/>
              <a:gd name="connsiteY148" fmla="*/ 8628 h 10000"/>
              <a:gd name="connsiteX0" fmla="*/ 7477 w 9572"/>
              <a:gd name="connsiteY0" fmla="*/ 1569 h 10000"/>
              <a:gd name="connsiteX1" fmla="*/ 7714 w 9572"/>
              <a:gd name="connsiteY1" fmla="*/ 980 h 10000"/>
              <a:gd name="connsiteX2" fmla="*/ 7002 w 9572"/>
              <a:gd name="connsiteY2" fmla="*/ 1128 h 10000"/>
              <a:gd name="connsiteX3" fmla="*/ 4954 w 9572"/>
              <a:gd name="connsiteY3" fmla="*/ 0 h 10000"/>
              <a:gd name="connsiteX4" fmla="*/ 2527 w 9572"/>
              <a:gd name="connsiteY4" fmla="*/ 1961 h 10000"/>
              <a:gd name="connsiteX5" fmla="*/ 2479 w 9572"/>
              <a:gd name="connsiteY5" fmla="*/ 1961 h 10000"/>
              <a:gd name="connsiteX6" fmla="*/ 2 w 9572"/>
              <a:gd name="connsiteY6" fmla="*/ 4462 h 10000"/>
              <a:gd name="connsiteX7" fmla="*/ 2527 w 9572"/>
              <a:gd name="connsiteY7" fmla="*/ 7058 h 10000"/>
              <a:gd name="connsiteX8" fmla="*/ 2573 w 9572"/>
              <a:gd name="connsiteY8" fmla="*/ 7058 h 10000"/>
              <a:gd name="connsiteX9" fmla="*/ 2573 w 9572"/>
              <a:gd name="connsiteY9" fmla="*/ 10000 h 10000"/>
              <a:gd name="connsiteX10" fmla="*/ 8476 w 9572"/>
              <a:gd name="connsiteY10" fmla="*/ 10000 h 10000"/>
              <a:gd name="connsiteX11" fmla="*/ 8476 w 9572"/>
              <a:gd name="connsiteY11" fmla="*/ 5392 h 10000"/>
              <a:gd name="connsiteX12" fmla="*/ 8381 w 9572"/>
              <a:gd name="connsiteY12" fmla="*/ 5245 h 10000"/>
              <a:gd name="connsiteX13" fmla="*/ 5526 w 9572"/>
              <a:gd name="connsiteY13" fmla="*/ 5245 h 10000"/>
              <a:gd name="connsiteX14" fmla="*/ 5526 w 9572"/>
              <a:gd name="connsiteY14" fmla="*/ 4462 h 10000"/>
              <a:gd name="connsiteX15" fmla="*/ 9382 w 9572"/>
              <a:gd name="connsiteY15" fmla="*/ 4462 h 10000"/>
              <a:gd name="connsiteX16" fmla="*/ 9382 w 9572"/>
              <a:gd name="connsiteY16" fmla="*/ 8187 h 10000"/>
              <a:gd name="connsiteX17" fmla="*/ 8717 w 9572"/>
              <a:gd name="connsiteY17" fmla="*/ 8187 h 10000"/>
              <a:gd name="connsiteX18" fmla="*/ 8717 w 9572"/>
              <a:gd name="connsiteY18" fmla="*/ 8432 h 10000"/>
              <a:gd name="connsiteX19" fmla="*/ 9572 w 9572"/>
              <a:gd name="connsiteY19" fmla="*/ 8432 h 10000"/>
              <a:gd name="connsiteX20" fmla="*/ 9572 w 9572"/>
              <a:gd name="connsiteY20" fmla="*/ 3777 h 10000"/>
              <a:gd name="connsiteX21" fmla="*/ 9479 w 9572"/>
              <a:gd name="connsiteY21" fmla="*/ 3678 h 10000"/>
              <a:gd name="connsiteX22" fmla="*/ 3765 w 9572"/>
              <a:gd name="connsiteY22" fmla="*/ 3678 h 10000"/>
              <a:gd name="connsiteX23" fmla="*/ 3668 w 9572"/>
              <a:gd name="connsiteY23" fmla="*/ 3777 h 10000"/>
              <a:gd name="connsiteX24" fmla="*/ 3668 w 9572"/>
              <a:gd name="connsiteY24" fmla="*/ 5245 h 10000"/>
              <a:gd name="connsiteX25" fmla="*/ 2669 w 9572"/>
              <a:gd name="connsiteY25" fmla="*/ 5245 h 10000"/>
              <a:gd name="connsiteX26" fmla="*/ 2573 w 9572"/>
              <a:gd name="connsiteY26" fmla="*/ 5392 h 10000"/>
              <a:gd name="connsiteX27" fmla="*/ 2573 w 9572"/>
              <a:gd name="connsiteY27" fmla="*/ 6470 h 10000"/>
              <a:gd name="connsiteX28" fmla="*/ 2527 w 9572"/>
              <a:gd name="connsiteY28" fmla="*/ 6470 h 10000"/>
              <a:gd name="connsiteX29" fmla="*/ 574 w 9572"/>
              <a:gd name="connsiteY29" fmla="*/ 4561 h 10000"/>
              <a:gd name="connsiteX30" fmla="*/ 2479 w 9572"/>
              <a:gd name="connsiteY30" fmla="*/ 2550 h 10000"/>
              <a:gd name="connsiteX31" fmla="*/ 2479 w 9572"/>
              <a:gd name="connsiteY31" fmla="*/ 2550 h 10000"/>
              <a:gd name="connsiteX32" fmla="*/ 2527 w 9572"/>
              <a:gd name="connsiteY32" fmla="*/ 2550 h 10000"/>
              <a:gd name="connsiteX33" fmla="*/ 2765 w 9572"/>
              <a:gd name="connsiteY33" fmla="*/ 2550 h 10000"/>
              <a:gd name="connsiteX34" fmla="*/ 3051 w 9572"/>
              <a:gd name="connsiteY34" fmla="*/ 2353 h 10000"/>
              <a:gd name="connsiteX35" fmla="*/ 3098 w 9572"/>
              <a:gd name="connsiteY35" fmla="*/ 2108 h 10000"/>
              <a:gd name="connsiteX36" fmla="*/ 4954 w 9572"/>
              <a:gd name="connsiteY36" fmla="*/ 588 h 10000"/>
              <a:gd name="connsiteX37" fmla="*/ 6523 w 9572"/>
              <a:gd name="connsiteY37" fmla="*/ 1423 h 10000"/>
              <a:gd name="connsiteX38" fmla="*/ 6668 w 9572"/>
              <a:gd name="connsiteY38" fmla="*/ 1667 h 10000"/>
              <a:gd name="connsiteX39" fmla="*/ 6953 w 9572"/>
              <a:gd name="connsiteY39" fmla="*/ 1765 h 10000"/>
              <a:gd name="connsiteX40" fmla="*/ 7141 w 9572"/>
              <a:gd name="connsiteY40" fmla="*/ 1667 h 10000"/>
              <a:gd name="connsiteX41" fmla="*/ 7477 w 9572"/>
              <a:gd name="connsiteY41" fmla="*/ 1569 h 10000"/>
              <a:gd name="connsiteX42" fmla="*/ 8285 w 9572"/>
              <a:gd name="connsiteY42" fmla="*/ 6029 h 10000"/>
              <a:gd name="connsiteX43" fmla="*/ 8285 w 9572"/>
              <a:gd name="connsiteY43" fmla="*/ 6029 h 10000"/>
              <a:gd name="connsiteX44" fmla="*/ 8285 w 9572"/>
              <a:gd name="connsiteY44" fmla="*/ 9756 h 10000"/>
              <a:gd name="connsiteX45" fmla="*/ 4431 w 9572"/>
              <a:gd name="connsiteY45" fmla="*/ 9756 h 10000"/>
              <a:gd name="connsiteX46" fmla="*/ 4431 w 9572"/>
              <a:gd name="connsiteY46" fmla="*/ 6029 h 10000"/>
              <a:gd name="connsiteX47" fmla="*/ 8285 w 9572"/>
              <a:gd name="connsiteY47" fmla="*/ 6029 h 10000"/>
              <a:gd name="connsiteX48" fmla="*/ 3907 w 9572"/>
              <a:gd name="connsiteY48" fmla="*/ 3923 h 10000"/>
              <a:gd name="connsiteX49" fmla="*/ 3907 w 9572"/>
              <a:gd name="connsiteY49" fmla="*/ 3923 h 10000"/>
              <a:gd name="connsiteX50" fmla="*/ 4239 w 9572"/>
              <a:gd name="connsiteY50" fmla="*/ 3923 h 10000"/>
              <a:gd name="connsiteX51" fmla="*/ 4239 w 9572"/>
              <a:gd name="connsiteY51" fmla="*/ 4266 h 10000"/>
              <a:gd name="connsiteX52" fmla="*/ 3907 w 9572"/>
              <a:gd name="connsiteY52" fmla="*/ 4266 h 10000"/>
              <a:gd name="connsiteX53" fmla="*/ 3907 w 9572"/>
              <a:gd name="connsiteY53" fmla="*/ 3923 h 10000"/>
              <a:gd name="connsiteX54" fmla="*/ 3907 w 9572"/>
              <a:gd name="connsiteY54" fmla="*/ 4462 h 10000"/>
              <a:gd name="connsiteX55" fmla="*/ 3907 w 9572"/>
              <a:gd name="connsiteY55" fmla="*/ 4462 h 10000"/>
              <a:gd name="connsiteX56" fmla="*/ 5336 w 9572"/>
              <a:gd name="connsiteY56" fmla="*/ 4462 h 10000"/>
              <a:gd name="connsiteX57" fmla="*/ 5336 w 9572"/>
              <a:gd name="connsiteY57" fmla="*/ 5245 h 10000"/>
              <a:gd name="connsiteX58" fmla="*/ 3907 w 9572"/>
              <a:gd name="connsiteY58" fmla="*/ 5245 h 10000"/>
              <a:gd name="connsiteX59" fmla="*/ 3907 w 9572"/>
              <a:gd name="connsiteY59" fmla="*/ 4462 h 10000"/>
              <a:gd name="connsiteX60" fmla="*/ 2813 w 9572"/>
              <a:gd name="connsiteY60" fmla="*/ 5490 h 10000"/>
              <a:gd name="connsiteX61" fmla="*/ 2813 w 9572"/>
              <a:gd name="connsiteY61" fmla="*/ 5490 h 10000"/>
              <a:gd name="connsiteX62" fmla="*/ 3145 w 9572"/>
              <a:gd name="connsiteY62" fmla="*/ 5490 h 10000"/>
              <a:gd name="connsiteX63" fmla="*/ 3145 w 9572"/>
              <a:gd name="connsiteY63" fmla="*/ 5833 h 10000"/>
              <a:gd name="connsiteX64" fmla="*/ 2813 w 9572"/>
              <a:gd name="connsiteY64" fmla="*/ 5833 h 10000"/>
              <a:gd name="connsiteX65" fmla="*/ 2813 w 9572"/>
              <a:gd name="connsiteY65" fmla="*/ 5490 h 10000"/>
              <a:gd name="connsiteX66" fmla="*/ 2813 w 9572"/>
              <a:gd name="connsiteY66" fmla="*/ 6029 h 10000"/>
              <a:gd name="connsiteX67" fmla="*/ 2813 w 9572"/>
              <a:gd name="connsiteY67" fmla="*/ 6029 h 10000"/>
              <a:gd name="connsiteX68" fmla="*/ 4239 w 9572"/>
              <a:gd name="connsiteY68" fmla="*/ 6029 h 10000"/>
              <a:gd name="connsiteX69" fmla="*/ 4239 w 9572"/>
              <a:gd name="connsiteY69" fmla="*/ 9756 h 10000"/>
              <a:gd name="connsiteX70" fmla="*/ 2813 w 9572"/>
              <a:gd name="connsiteY70" fmla="*/ 9756 h 10000"/>
              <a:gd name="connsiteX71" fmla="*/ 2813 w 9572"/>
              <a:gd name="connsiteY71" fmla="*/ 6029 h 10000"/>
              <a:gd name="connsiteX72" fmla="*/ 4764 w 9572"/>
              <a:gd name="connsiteY72" fmla="*/ 8040 h 10000"/>
              <a:gd name="connsiteX73" fmla="*/ 4764 w 9572"/>
              <a:gd name="connsiteY73" fmla="*/ 8040 h 10000"/>
              <a:gd name="connsiteX74" fmla="*/ 4764 w 9572"/>
              <a:gd name="connsiteY74" fmla="*/ 7795 h 10000"/>
              <a:gd name="connsiteX75" fmla="*/ 4811 w 9572"/>
              <a:gd name="connsiteY75" fmla="*/ 7746 h 10000"/>
              <a:gd name="connsiteX76" fmla="*/ 5669 w 9572"/>
              <a:gd name="connsiteY76" fmla="*/ 7206 h 10000"/>
              <a:gd name="connsiteX77" fmla="*/ 5717 w 9572"/>
              <a:gd name="connsiteY77" fmla="*/ 7254 h 10000"/>
              <a:gd name="connsiteX78" fmla="*/ 5717 w 9572"/>
              <a:gd name="connsiteY78" fmla="*/ 7502 h 10000"/>
              <a:gd name="connsiteX79" fmla="*/ 5669 w 9572"/>
              <a:gd name="connsiteY79" fmla="*/ 7550 h 10000"/>
              <a:gd name="connsiteX80" fmla="*/ 5050 w 9572"/>
              <a:gd name="connsiteY80" fmla="*/ 7942 h 10000"/>
              <a:gd name="connsiteX81" fmla="*/ 5669 w 9572"/>
              <a:gd name="connsiteY81" fmla="*/ 8286 h 10000"/>
              <a:gd name="connsiteX82" fmla="*/ 5717 w 9572"/>
              <a:gd name="connsiteY82" fmla="*/ 8335 h 10000"/>
              <a:gd name="connsiteX83" fmla="*/ 5717 w 9572"/>
              <a:gd name="connsiteY83" fmla="*/ 8579 h 10000"/>
              <a:gd name="connsiteX84" fmla="*/ 5669 w 9572"/>
              <a:gd name="connsiteY84" fmla="*/ 8579 h 10000"/>
              <a:gd name="connsiteX85" fmla="*/ 4811 w 9572"/>
              <a:gd name="connsiteY85" fmla="*/ 8090 h 10000"/>
              <a:gd name="connsiteX86" fmla="*/ 4764 w 9572"/>
              <a:gd name="connsiteY86" fmla="*/ 8040 h 10000"/>
              <a:gd name="connsiteX87" fmla="*/ 7002 w 9572"/>
              <a:gd name="connsiteY87" fmla="*/ 8579 h 10000"/>
              <a:gd name="connsiteX88" fmla="*/ 7002 w 9572"/>
              <a:gd name="connsiteY88" fmla="*/ 8579 h 10000"/>
              <a:gd name="connsiteX89" fmla="*/ 7002 w 9572"/>
              <a:gd name="connsiteY89" fmla="*/ 8335 h 10000"/>
              <a:gd name="connsiteX90" fmla="*/ 7047 w 9572"/>
              <a:gd name="connsiteY90" fmla="*/ 8286 h 10000"/>
              <a:gd name="connsiteX91" fmla="*/ 7667 w 9572"/>
              <a:gd name="connsiteY91" fmla="*/ 7894 h 10000"/>
              <a:gd name="connsiteX92" fmla="*/ 7047 w 9572"/>
              <a:gd name="connsiteY92" fmla="*/ 7550 h 10000"/>
              <a:gd name="connsiteX93" fmla="*/ 7002 w 9572"/>
              <a:gd name="connsiteY93" fmla="*/ 7450 h 10000"/>
              <a:gd name="connsiteX94" fmla="*/ 7002 w 9572"/>
              <a:gd name="connsiteY94" fmla="*/ 7254 h 10000"/>
              <a:gd name="connsiteX95" fmla="*/ 7047 w 9572"/>
              <a:gd name="connsiteY95" fmla="*/ 7206 h 10000"/>
              <a:gd name="connsiteX96" fmla="*/ 7906 w 9572"/>
              <a:gd name="connsiteY96" fmla="*/ 7746 h 10000"/>
              <a:gd name="connsiteX97" fmla="*/ 7954 w 9572"/>
              <a:gd name="connsiteY97" fmla="*/ 7795 h 10000"/>
              <a:gd name="connsiteX98" fmla="*/ 7954 w 9572"/>
              <a:gd name="connsiteY98" fmla="*/ 8040 h 10000"/>
              <a:gd name="connsiteX99" fmla="*/ 7906 w 9572"/>
              <a:gd name="connsiteY99" fmla="*/ 8090 h 10000"/>
              <a:gd name="connsiteX100" fmla="*/ 7047 w 9572"/>
              <a:gd name="connsiteY100" fmla="*/ 8579 h 10000"/>
              <a:gd name="connsiteX101" fmla="*/ 7002 w 9572"/>
              <a:gd name="connsiteY101" fmla="*/ 8579 h 10000"/>
              <a:gd name="connsiteX102" fmla="*/ 6002 w 9572"/>
              <a:gd name="connsiteY102" fmla="*/ 8579 h 10000"/>
              <a:gd name="connsiteX103" fmla="*/ 6002 w 9572"/>
              <a:gd name="connsiteY103" fmla="*/ 8579 h 10000"/>
              <a:gd name="connsiteX104" fmla="*/ 6476 w 9572"/>
              <a:gd name="connsiteY104" fmla="*/ 7254 h 10000"/>
              <a:gd name="connsiteX105" fmla="*/ 6523 w 9572"/>
              <a:gd name="connsiteY105" fmla="*/ 7206 h 10000"/>
              <a:gd name="connsiteX106" fmla="*/ 6715 w 9572"/>
              <a:gd name="connsiteY106" fmla="*/ 7206 h 10000"/>
              <a:gd name="connsiteX107" fmla="*/ 6715 w 9572"/>
              <a:gd name="connsiteY107" fmla="*/ 7254 h 10000"/>
              <a:gd name="connsiteX108" fmla="*/ 6239 w 9572"/>
              <a:gd name="connsiteY108" fmla="*/ 8579 h 10000"/>
              <a:gd name="connsiteX109" fmla="*/ 6190 w 9572"/>
              <a:gd name="connsiteY109" fmla="*/ 8628 h 10000"/>
              <a:gd name="connsiteX110" fmla="*/ 6002 w 9572"/>
              <a:gd name="connsiteY110" fmla="*/ 8628 h 10000"/>
              <a:gd name="connsiteX111" fmla="*/ 6002 w 9572"/>
              <a:gd name="connsiteY111" fmla="*/ 8579 h 10000"/>
              <a:gd name="connsiteX112" fmla="*/ 3001 w 9572"/>
              <a:gd name="connsiteY112" fmla="*/ 6373 h 10000"/>
              <a:gd name="connsiteX113" fmla="*/ 3001 w 9572"/>
              <a:gd name="connsiteY113" fmla="*/ 6373 h 10000"/>
              <a:gd name="connsiteX114" fmla="*/ 4002 w 9572"/>
              <a:gd name="connsiteY114" fmla="*/ 6373 h 10000"/>
              <a:gd name="connsiteX115" fmla="*/ 4002 w 9572"/>
              <a:gd name="connsiteY115" fmla="*/ 6617 h 10000"/>
              <a:gd name="connsiteX116" fmla="*/ 3001 w 9572"/>
              <a:gd name="connsiteY116" fmla="*/ 6617 h 10000"/>
              <a:gd name="connsiteX117" fmla="*/ 3001 w 9572"/>
              <a:gd name="connsiteY117" fmla="*/ 6373 h 10000"/>
              <a:gd name="connsiteX118" fmla="*/ 3335 w 9572"/>
              <a:gd name="connsiteY118" fmla="*/ 9216 h 10000"/>
              <a:gd name="connsiteX119" fmla="*/ 3335 w 9572"/>
              <a:gd name="connsiteY119" fmla="*/ 9216 h 10000"/>
              <a:gd name="connsiteX120" fmla="*/ 4002 w 9572"/>
              <a:gd name="connsiteY120" fmla="*/ 9216 h 10000"/>
              <a:gd name="connsiteX121" fmla="*/ 4002 w 9572"/>
              <a:gd name="connsiteY121" fmla="*/ 9462 h 10000"/>
              <a:gd name="connsiteX122" fmla="*/ 3335 w 9572"/>
              <a:gd name="connsiteY122" fmla="*/ 9462 h 10000"/>
              <a:gd name="connsiteX123" fmla="*/ 3335 w 9572"/>
              <a:gd name="connsiteY123" fmla="*/ 9216 h 10000"/>
              <a:gd name="connsiteX124" fmla="*/ 3335 w 9572"/>
              <a:gd name="connsiteY124" fmla="*/ 6961 h 10000"/>
              <a:gd name="connsiteX125" fmla="*/ 3335 w 9572"/>
              <a:gd name="connsiteY125" fmla="*/ 6961 h 10000"/>
              <a:gd name="connsiteX126" fmla="*/ 4002 w 9572"/>
              <a:gd name="connsiteY126" fmla="*/ 6961 h 10000"/>
              <a:gd name="connsiteX127" fmla="*/ 4002 w 9572"/>
              <a:gd name="connsiteY127" fmla="*/ 7157 h 10000"/>
              <a:gd name="connsiteX128" fmla="*/ 3335 w 9572"/>
              <a:gd name="connsiteY128" fmla="*/ 7157 h 10000"/>
              <a:gd name="connsiteX129" fmla="*/ 3335 w 9572"/>
              <a:gd name="connsiteY129" fmla="*/ 6961 h 10000"/>
              <a:gd name="connsiteX130" fmla="*/ 3335 w 9572"/>
              <a:gd name="connsiteY130" fmla="*/ 7502 h 10000"/>
              <a:gd name="connsiteX131" fmla="*/ 3335 w 9572"/>
              <a:gd name="connsiteY131" fmla="*/ 7502 h 10000"/>
              <a:gd name="connsiteX132" fmla="*/ 4002 w 9572"/>
              <a:gd name="connsiteY132" fmla="*/ 7502 h 10000"/>
              <a:gd name="connsiteX133" fmla="*/ 4002 w 9572"/>
              <a:gd name="connsiteY133" fmla="*/ 7746 h 10000"/>
              <a:gd name="connsiteX134" fmla="*/ 3335 w 9572"/>
              <a:gd name="connsiteY134" fmla="*/ 7746 h 10000"/>
              <a:gd name="connsiteX135" fmla="*/ 3335 w 9572"/>
              <a:gd name="connsiteY135" fmla="*/ 7502 h 10000"/>
              <a:gd name="connsiteX136" fmla="*/ 3001 w 9572"/>
              <a:gd name="connsiteY136" fmla="*/ 8090 h 10000"/>
              <a:gd name="connsiteX137" fmla="*/ 3001 w 9572"/>
              <a:gd name="connsiteY137" fmla="*/ 8090 h 10000"/>
              <a:gd name="connsiteX138" fmla="*/ 4002 w 9572"/>
              <a:gd name="connsiteY138" fmla="*/ 8090 h 10000"/>
              <a:gd name="connsiteX139" fmla="*/ 4002 w 9572"/>
              <a:gd name="connsiteY139" fmla="*/ 8286 h 10000"/>
              <a:gd name="connsiteX140" fmla="*/ 3001 w 9572"/>
              <a:gd name="connsiteY140" fmla="*/ 8286 h 10000"/>
              <a:gd name="connsiteX141" fmla="*/ 3001 w 9572"/>
              <a:gd name="connsiteY141" fmla="*/ 8090 h 10000"/>
              <a:gd name="connsiteX142" fmla="*/ 3335 w 9572"/>
              <a:gd name="connsiteY142" fmla="*/ 8628 h 10000"/>
              <a:gd name="connsiteX143" fmla="*/ 3335 w 9572"/>
              <a:gd name="connsiteY143" fmla="*/ 8628 h 10000"/>
              <a:gd name="connsiteX144" fmla="*/ 4002 w 9572"/>
              <a:gd name="connsiteY144" fmla="*/ 8628 h 10000"/>
              <a:gd name="connsiteX145" fmla="*/ 4002 w 9572"/>
              <a:gd name="connsiteY145" fmla="*/ 8874 h 10000"/>
              <a:gd name="connsiteX146" fmla="*/ 3335 w 9572"/>
              <a:gd name="connsiteY146" fmla="*/ 8874 h 10000"/>
              <a:gd name="connsiteX147" fmla="*/ 3335 w 9572"/>
              <a:gd name="connsiteY147" fmla="*/ 8628 h 10000"/>
              <a:gd name="connsiteX0" fmla="*/ 7460 w 10000"/>
              <a:gd name="connsiteY0" fmla="*/ 1667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6815 w 10000"/>
              <a:gd name="connsiteY37" fmla="*/ 1423 h 10000"/>
              <a:gd name="connsiteX38" fmla="*/ 6966 w 10000"/>
              <a:gd name="connsiteY38" fmla="*/ 1667 h 10000"/>
              <a:gd name="connsiteX39" fmla="*/ 7264 w 10000"/>
              <a:gd name="connsiteY39" fmla="*/ 1765 h 10000"/>
              <a:gd name="connsiteX40" fmla="*/ 7460 w 10000"/>
              <a:gd name="connsiteY40" fmla="*/ 1667 h 10000"/>
              <a:gd name="connsiteX41" fmla="*/ 8655 w 10000"/>
              <a:gd name="connsiteY41" fmla="*/ 6029 h 10000"/>
              <a:gd name="connsiteX42" fmla="*/ 8655 w 10000"/>
              <a:gd name="connsiteY42" fmla="*/ 6029 h 10000"/>
              <a:gd name="connsiteX43" fmla="*/ 8655 w 10000"/>
              <a:gd name="connsiteY43" fmla="*/ 9756 h 10000"/>
              <a:gd name="connsiteX44" fmla="*/ 4629 w 10000"/>
              <a:gd name="connsiteY44" fmla="*/ 9756 h 10000"/>
              <a:gd name="connsiteX45" fmla="*/ 4629 w 10000"/>
              <a:gd name="connsiteY45" fmla="*/ 6029 h 10000"/>
              <a:gd name="connsiteX46" fmla="*/ 8655 w 10000"/>
              <a:gd name="connsiteY46" fmla="*/ 6029 h 10000"/>
              <a:gd name="connsiteX47" fmla="*/ 4082 w 10000"/>
              <a:gd name="connsiteY47" fmla="*/ 3923 h 10000"/>
              <a:gd name="connsiteX48" fmla="*/ 4082 w 10000"/>
              <a:gd name="connsiteY48" fmla="*/ 3923 h 10000"/>
              <a:gd name="connsiteX49" fmla="*/ 4429 w 10000"/>
              <a:gd name="connsiteY49" fmla="*/ 3923 h 10000"/>
              <a:gd name="connsiteX50" fmla="*/ 4429 w 10000"/>
              <a:gd name="connsiteY50" fmla="*/ 4266 h 10000"/>
              <a:gd name="connsiteX51" fmla="*/ 4082 w 10000"/>
              <a:gd name="connsiteY51" fmla="*/ 4266 h 10000"/>
              <a:gd name="connsiteX52" fmla="*/ 4082 w 10000"/>
              <a:gd name="connsiteY52" fmla="*/ 3923 h 10000"/>
              <a:gd name="connsiteX53" fmla="*/ 4082 w 10000"/>
              <a:gd name="connsiteY53" fmla="*/ 4462 h 10000"/>
              <a:gd name="connsiteX54" fmla="*/ 4082 w 10000"/>
              <a:gd name="connsiteY54" fmla="*/ 4462 h 10000"/>
              <a:gd name="connsiteX55" fmla="*/ 5575 w 10000"/>
              <a:gd name="connsiteY55" fmla="*/ 4462 h 10000"/>
              <a:gd name="connsiteX56" fmla="*/ 5575 w 10000"/>
              <a:gd name="connsiteY56" fmla="*/ 5245 h 10000"/>
              <a:gd name="connsiteX57" fmla="*/ 4082 w 10000"/>
              <a:gd name="connsiteY57" fmla="*/ 5245 h 10000"/>
              <a:gd name="connsiteX58" fmla="*/ 4082 w 10000"/>
              <a:gd name="connsiteY58" fmla="*/ 4462 h 10000"/>
              <a:gd name="connsiteX59" fmla="*/ 2939 w 10000"/>
              <a:gd name="connsiteY59" fmla="*/ 5490 h 10000"/>
              <a:gd name="connsiteX60" fmla="*/ 2939 w 10000"/>
              <a:gd name="connsiteY60" fmla="*/ 5490 h 10000"/>
              <a:gd name="connsiteX61" fmla="*/ 3286 w 10000"/>
              <a:gd name="connsiteY61" fmla="*/ 5490 h 10000"/>
              <a:gd name="connsiteX62" fmla="*/ 3286 w 10000"/>
              <a:gd name="connsiteY62" fmla="*/ 5833 h 10000"/>
              <a:gd name="connsiteX63" fmla="*/ 2939 w 10000"/>
              <a:gd name="connsiteY63" fmla="*/ 5833 h 10000"/>
              <a:gd name="connsiteX64" fmla="*/ 2939 w 10000"/>
              <a:gd name="connsiteY64" fmla="*/ 5490 h 10000"/>
              <a:gd name="connsiteX65" fmla="*/ 2939 w 10000"/>
              <a:gd name="connsiteY65" fmla="*/ 6029 h 10000"/>
              <a:gd name="connsiteX66" fmla="*/ 2939 w 10000"/>
              <a:gd name="connsiteY66" fmla="*/ 6029 h 10000"/>
              <a:gd name="connsiteX67" fmla="*/ 4429 w 10000"/>
              <a:gd name="connsiteY67" fmla="*/ 6029 h 10000"/>
              <a:gd name="connsiteX68" fmla="*/ 4429 w 10000"/>
              <a:gd name="connsiteY68" fmla="*/ 9756 h 10000"/>
              <a:gd name="connsiteX69" fmla="*/ 2939 w 10000"/>
              <a:gd name="connsiteY69" fmla="*/ 9756 h 10000"/>
              <a:gd name="connsiteX70" fmla="*/ 2939 w 10000"/>
              <a:gd name="connsiteY70" fmla="*/ 6029 h 10000"/>
              <a:gd name="connsiteX71" fmla="*/ 4977 w 10000"/>
              <a:gd name="connsiteY71" fmla="*/ 8040 h 10000"/>
              <a:gd name="connsiteX72" fmla="*/ 4977 w 10000"/>
              <a:gd name="connsiteY72" fmla="*/ 8040 h 10000"/>
              <a:gd name="connsiteX73" fmla="*/ 4977 w 10000"/>
              <a:gd name="connsiteY73" fmla="*/ 7795 h 10000"/>
              <a:gd name="connsiteX74" fmla="*/ 5026 w 10000"/>
              <a:gd name="connsiteY74" fmla="*/ 7746 h 10000"/>
              <a:gd name="connsiteX75" fmla="*/ 5922 w 10000"/>
              <a:gd name="connsiteY75" fmla="*/ 7206 h 10000"/>
              <a:gd name="connsiteX76" fmla="*/ 5973 w 10000"/>
              <a:gd name="connsiteY76" fmla="*/ 7254 h 10000"/>
              <a:gd name="connsiteX77" fmla="*/ 5973 w 10000"/>
              <a:gd name="connsiteY77" fmla="*/ 7502 h 10000"/>
              <a:gd name="connsiteX78" fmla="*/ 5922 w 10000"/>
              <a:gd name="connsiteY78" fmla="*/ 7550 h 10000"/>
              <a:gd name="connsiteX79" fmla="*/ 5276 w 10000"/>
              <a:gd name="connsiteY79" fmla="*/ 7942 h 10000"/>
              <a:gd name="connsiteX80" fmla="*/ 5922 w 10000"/>
              <a:gd name="connsiteY80" fmla="*/ 8286 h 10000"/>
              <a:gd name="connsiteX81" fmla="*/ 5973 w 10000"/>
              <a:gd name="connsiteY81" fmla="*/ 8335 h 10000"/>
              <a:gd name="connsiteX82" fmla="*/ 5973 w 10000"/>
              <a:gd name="connsiteY82" fmla="*/ 8579 h 10000"/>
              <a:gd name="connsiteX83" fmla="*/ 5922 w 10000"/>
              <a:gd name="connsiteY83" fmla="*/ 8579 h 10000"/>
              <a:gd name="connsiteX84" fmla="*/ 5026 w 10000"/>
              <a:gd name="connsiteY84" fmla="*/ 8090 h 10000"/>
              <a:gd name="connsiteX85" fmla="*/ 4977 w 10000"/>
              <a:gd name="connsiteY85" fmla="*/ 8040 h 10000"/>
              <a:gd name="connsiteX86" fmla="*/ 7315 w 10000"/>
              <a:gd name="connsiteY86" fmla="*/ 8579 h 10000"/>
              <a:gd name="connsiteX87" fmla="*/ 7315 w 10000"/>
              <a:gd name="connsiteY87" fmla="*/ 8579 h 10000"/>
              <a:gd name="connsiteX88" fmla="*/ 7315 w 10000"/>
              <a:gd name="connsiteY88" fmla="*/ 8335 h 10000"/>
              <a:gd name="connsiteX89" fmla="*/ 7362 w 10000"/>
              <a:gd name="connsiteY89" fmla="*/ 8286 h 10000"/>
              <a:gd name="connsiteX90" fmla="*/ 8010 w 10000"/>
              <a:gd name="connsiteY90" fmla="*/ 7894 h 10000"/>
              <a:gd name="connsiteX91" fmla="*/ 7362 w 10000"/>
              <a:gd name="connsiteY91" fmla="*/ 7550 h 10000"/>
              <a:gd name="connsiteX92" fmla="*/ 7315 w 10000"/>
              <a:gd name="connsiteY92" fmla="*/ 7450 h 10000"/>
              <a:gd name="connsiteX93" fmla="*/ 7315 w 10000"/>
              <a:gd name="connsiteY93" fmla="*/ 7254 h 10000"/>
              <a:gd name="connsiteX94" fmla="*/ 7362 w 10000"/>
              <a:gd name="connsiteY94" fmla="*/ 7206 h 10000"/>
              <a:gd name="connsiteX95" fmla="*/ 8260 w 10000"/>
              <a:gd name="connsiteY95" fmla="*/ 7746 h 10000"/>
              <a:gd name="connsiteX96" fmla="*/ 8310 w 10000"/>
              <a:gd name="connsiteY96" fmla="*/ 7795 h 10000"/>
              <a:gd name="connsiteX97" fmla="*/ 8310 w 10000"/>
              <a:gd name="connsiteY97" fmla="*/ 8040 h 10000"/>
              <a:gd name="connsiteX98" fmla="*/ 8260 w 10000"/>
              <a:gd name="connsiteY98" fmla="*/ 8090 h 10000"/>
              <a:gd name="connsiteX99" fmla="*/ 7362 w 10000"/>
              <a:gd name="connsiteY99" fmla="*/ 8579 h 10000"/>
              <a:gd name="connsiteX100" fmla="*/ 7315 w 10000"/>
              <a:gd name="connsiteY100" fmla="*/ 8579 h 10000"/>
              <a:gd name="connsiteX101" fmla="*/ 6270 w 10000"/>
              <a:gd name="connsiteY101" fmla="*/ 8579 h 10000"/>
              <a:gd name="connsiteX102" fmla="*/ 6270 w 10000"/>
              <a:gd name="connsiteY102" fmla="*/ 8579 h 10000"/>
              <a:gd name="connsiteX103" fmla="*/ 6766 w 10000"/>
              <a:gd name="connsiteY103" fmla="*/ 7254 h 10000"/>
              <a:gd name="connsiteX104" fmla="*/ 6815 w 10000"/>
              <a:gd name="connsiteY104" fmla="*/ 7206 h 10000"/>
              <a:gd name="connsiteX105" fmla="*/ 7015 w 10000"/>
              <a:gd name="connsiteY105" fmla="*/ 7206 h 10000"/>
              <a:gd name="connsiteX106" fmla="*/ 7015 w 10000"/>
              <a:gd name="connsiteY106" fmla="*/ 7254 h 10000"/>
              <a:gd name="connsiteX107" fmla="*/ 6518 w 10000"/>
              <a:gd name="connsiteY107" fmla="*/ 8579 h 10000"/>
              <a:gd name="connsiteX108" fmla="*/ 6467 w 10000"/>
              <a:gd name="connsiteY108" fmla="*/ 8628 h 10000"/>
              <a:gd name="connsiteX109" fmla="*/ 6270 w 10000"/>
              <a:gd name="connsiteY109" fmla="*/ 8628 h 10000"/>
              <a:gd name="connsiteX110" fmla="*/ 6270 w 10000"/>
              <a:gd name="connsiteY110" fmla="*/ 8579 h 10000"/>
              <a:gd name="connsiteX111" fmla="*/ 3135 w 10000"/>
              <a:gd name="connsiteY111" fmla="*/ 6373 h 10000"/>
              <a:gd name="connsiteX112" fmla="*/ 3135 w 10000"/>
              <a:gd name="connsiteY112" fmla="*/ 6373 h 10000"/>
              <a:gd name="connsiteX113" fmla="*/ 4181 w 10000"/>
              <a:gd name="connsiteY113" fmla="*/ 6373 h 10000"/>
              <a:gd name="connsiteX114" fmla="*/ 4181 w 10000"/>
              <a:gd name="connsiteY114" fmla="*/ 6617 h 10000"/>
              <a:gd name="connsiteX115" fmla="*/ 3135 w 10000"/>
              <a:gd name="connsiteY115" fmla="*/ 6617 h 10000"/>
              <a:gd name="connsiteX116" fmla="*/ 3135 w 10000"/>
              <a:gd name="connsiteY116" fmla="*/ 6373 h 10000"/>
              <a:gd name="connsiteX117" fmla="*/ 3484 w 10000"/>
              <a:gd name="connsiteY117" fmla="*/ 9216 h 10000"/>
              <a:gd name="connsiteX118" fmla="*/ 3484 w 10000"/>
              <a:gd name="connsiteY118" fmla="*/ 9216 h 10000"/>
              <a:gd name="connsiteX119" fmla="*/ 4181 w 10000"/>
              <a:gd name="connsiteY119" fmla="*/ 9216 h 10000"/>
              <a:gd name="connsiteX120" fmla="*/ 4181 w 10000"/>
              <a:gd name="connsiteY120" fmla="*/ 9462 h 10000"/>
              <a:gd name="connsiteX121" fmla="*/ 3484 w 10000"/>
              <a:gd name="connsiteY121" fmla="*/ 9462 h 10000"/>
              <a:gd name="connsiteX122" fmla="*/ 3484 w 10000"/>
              <a:gd name="connsiteY122" fmla="*/ 9216 h 10000"/>
              <a:gd name="connsiteX123" fmla="*/ 3484 w 10000"/>
              <a:gd name="connsiteY123" fmla="*/ 6961 h 10000"/>
              <a:gd name="connsiteX124" fmla="*/ 3484 w 10000"/>
              <a:gd name="connsiteY124" fmla="*/ 6961 h 10000"/>
              <a:gd name="connsiteX125" fmla="*/ 4181 w 10000"/>
              <a:gd name="connsiteY125" fmla="*/ 6961 h 10000"/>
              <a:gd name="connsiteX126" fmla="*/ 4181 w 10000"/>
              <a:gd name="connsiteY126" fmla="*/ 7157 h 10000"/>
              <a:gd name="connsiteX127" fmla="*/ 3484 w 10000"/>
              <a:gd name="connsiteY127" fmla="*/ 7157 h 10000"/>
              <a:gd name="connsiteX128" fmla="*/ 3484 w 10000"/>
              <a:gd name="connsiteY128" fmla="*/ 6961 h 10000"/>
              <a:gd name="connsiteX129" fmla="*/ 3484 w 10000"/>
              <a:gd name="connsiteY129" fmla="*/ 7502 h 10000"/>
              <a:gd name="connsiteX130" fmla="*/ 3484 w 10000"/>
              <a:gd name="connsiteY130" fmla="*/ 7502 h 10000"/>
              <a:gd name="connsiteX131" fmla="*/ 4181 w 10000"/>
              <a:gd name="connsiteY131" fmla="*/ 7502 h 10000"/>
              <a:gd name="connsiteX132" fmla="*/ 4181 w 10000"/>
              <a:gd name="connsiteY132" fmla="*/ 7746 h 10000"/>
              <a:gd name="connsiteX133" fmla="*/ 3484 w 10000"/>
              <a:gd name="connsiteY133" fmla="*/ 7746 h 10000"/>
              <a:gd name="connsiteX134" fmla="*/ 3484 w 10000"/>
              <a:gd name="connsiteY134" fmla="*/ 7502 h 10000"/>
              <a:gd name="connsiteX135" fmla="*/ 3135 w 10000"/>
              <a:gd name="connsiteY135" fmla="*/ 8090 h 10000"/>
              <a:gd name="connsiteX136" fmla="*/ 3135 w 10000"/>
              <a:gd name="connsiteY136" fmla="*/ 8090 h 10000"/>
              <a:gd name="connsiteX137" fmla="*/ 4181 w 10000"/>
              <a:gd name="connsiteY137" fmla="*/ 8090 h 10000"/>
              <a:gd name="connsiteX138" fmla="*/ 4181 w 10000"/>
              <a:gd name="connsiteY138" fmla="*/ 8286 h 10000"/>
              <a:gd name="connsiteX139" fmla="*/ 3135 w 10000"/>
              <a:gd name="connsiteY139" fmla="*/ 8286 h 10000"/>
              <a:gd name="connsiteX140" fmla="*/ 3135 w 10000"/>
              <a:gd name="connsiteY140" fmla="*/ 8090 h 10000"/>
              <a:gd name="connsiteX141" fmla="*/ 3484 w 10000"/>
              <a:gd name="connsiteY141" fmla="*/ 8628 h 10000"/>
              <a:gd name="connsiteX142" fmla="*/ 3484 w 10000"/>
              <a:gd name="connsiteY142" fmla="*/ 8628 h 10000"/>
              <a:gd name="connsiteX143" fmla="*/ 4181 w 10000"/>
              <a:gd name="connsiteY143" fmla="*/ 8628 h 10000"/>
              <a:gd name="connsiteX144" fmla="*/ 4181 w 10000"/>
              <a:gd name="connsiteY144" fmla="*/ 8874 h 10000"/>
              <a:gd name="connsiteX145" fmla="*/ 3484 w 10000"/>
              <a:gd name="connsiteY145" fmla="*/ 8874 h 10000"/>
              <a:gd name="connsiteX146" fmla="*/ 3484 w 10000"/>
              <a:gd name="connsiteY146" fmla="*/ 8628 h 10000"/>
              <a:gd name="connsiteX0" fmla="*/ 7264 w 10000"/>
              <a:gd name="connsiteY0" fmla="*/ 1765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6815 w 10000"/>
              <a:gd name="connsiteY37" fmla="*/ 1423 h 10000"/>
              <a:gd name="connsiteX38" fmla="*/ 6966 w 10000"/>
              <a:gd name="connsiteY38" fmla="*/ 1667 h 10000"/>
              <a:gd name="connsiteX39" fmla="*/ 7264 w 10000"/>
              <a:gd name="connsiteY39" fmla="*/ 1765 h 10000"/>
              <a:gd name="connsiteX40" fmla="*/ 8655 w 10000"/>
              <a:gd name="connsiteY40" fmla="*/ 6029 h 10000"/>
              <a:gd name="connsiteX41" fmla="*/ 8655 w 10000"/>
              <a:gd name="connsiteY41" fmla="*/ 6029 h 10000"/>
              <a:gd name="connsiteX42" fmla="*/ 8655 w 10000"/>
              <a:gd name="connsiteY42" fmla="*/ 9756 h 10000"/>
              <a:gd name="connsiteX43" fmla="*/ 4629 w 10000"/>
              <a:gd name="connsiteY43" fmla="*/ 9756 h 10000"/>
              <a:gd name="connsiteX44" fmla="*/ 4629 w 10000"/>
              <a:gd name="connsiteY44" fmla="*/ 6029 h 10000"/>
              <a:gd name="connsiteX45" fmla="*/ 8655 w 10000"/>
              <a:gd name="connsiteY45" fmla="*/ 6029 h 10000"/>
              <a:gd name="connsiteX46" fmla="*/ 4082 w 10000"/>
              <a:gd name="connsiteY46" fmla="*/ 3923 h 10000"/>
              <a:gd name="connsiteX47" fmla="*/ 4082 w 10000"/>
              <a:gd name="connsiteY47" fmla="*/ 3923 h 10000"/>
              <a:gd name="connsiteX48" fmla="*/ 4429 w 10000"/>
              <a:gd name="connsiteY48" fmla="*/ 3923 h 10000"/>
              <a:gd name="connsiteX49" fmla="*/ 4429 w 10000"/>
              <a:gd name="connsiteY49" fmla="*/ 4266 h 10000"/>
              <a:gd name="connsiteX50" fmla="*/ 4082 w 10000"/>
              <a:gd name="connsiteY50" fmla="*/ 4266 h 10000"/>
              <a:gd name="connsiteX51" fmla="*/ 4082 w 10000"/>
              <a:gd name="connsiteY51" fmla="*/ 3923 h 10000"/>
              <a:gd name="connsiteX52" fmla="*/ 4082 w 10000"/>
              <a:gd name="connsiteY52" fmla="*/ 4462 h 10000"/>
              <a:gd name="connsiteX53" fmla="*/ 4082 w 10000"/>
              <a:gd name="connsiteY53" fmla="*/ 4462 h 10000"/>
              <a:gd name="connsiteX54" fmla="*/ 5575 w 10000"/>
              <a:gd name="connsiteY54" fmla="*/ 4462 h 10000"/>
              <a:gd name="connsiteX55" fmla="*/ 5575 w 10000"/>
              <a:gd name="connsiteY55" fmla="*/ 5245 h 10000"/>
              <a:gd name="connsiteX56" fmla="*/ 4082 w 10000"/>
              <a:gd name="connsiteY56" fmla="*/ 5245 h 10000"/>
              <a:gd name="connsiteX57" fmla="*/ 4082 w 10000"/>
              <a:gd name="connsiteY57" fmla="*/ 4462 h 10000"/>
              <a:gd name="connsiteX58" fmla="*/ 2939 w 10000"/>
              <a:gd name="connsiteY58" fmla="*/ 5490 h 10000"/>
              <a:gd name="connsiteX59" fmla="*/ 2939 w 10000"/>
              <a:gd name="connsiteY59" fmla="*/ 5490 h 10000"/>
              <a:gd name="connsiteX60" fmla="*/ 3286 w 10000"/>
              <a:gd name="connsiteY60" fmla="*/ 5490 h 10000"/>
              <a:gd name="connsiteX61" fmla="*/ 3286 w 10000"/>
              <a:gd name="connsiteY61" fmla="*/ 5833 h 10000"/>
              <a:gd name="connsiteX62" fmla="*/ 2939 w 10000"/>
              <a:gd name="connsiteY62" fmla="*/ 5833 h 10000"/>
              <a:gd name="connsiteX63" fmla="*/ 2939 w 10000"/>
              <a:gd name="connsiteY63" fmla="*/ 5490 h 10000"/>
              <a:gd name="connsiteX64" fmla="*/ 2939 w 10000"/>
              <a:gd name="connsiteY64" fmla="*/ 6029 h 10000"/>
              <a:gd name="connsiteX65" fmla="*/ 2939 w 10000"/>
              <a:gd name="connsiteY65" fmla="*/ 6029 h 10000"/>
              <a:gd name="connsiteX66" fmla="*/ 4429 w 10000"/>
              <a:gd name="connsiteY66" fmla="*/ 6029 h 10000"/>
              <a:gd name="connsiteX67" fmla="*/ 4429 w 10000"/>
              <a:gd name="connsiteY67" fmla="*/ 9756 h 10000"/>
              <a:gd name="connsiteX68" fmla="*/ 2939 w 10000"/>
              <a:gd name="connsiteY68" fmla="*/ 9756 h 10000"/>
              <a:gd name="connsiteX69" fmla="*/ 2939 w 10000"/>
              <a:gd name="connsiteY69" fmla="*/ 6029 h 10000"/>
              <a:gd name="connsiteX70" fmla="*/ 4977 w 10000"/>
              <a:gd name="connsiteY70" fmla="*/ 8040 h 10000"/>
              <a:gd name="connsiteX71" fmla="*/ 4977 w 10000"/>
              <a:gd name="connsiteY71" fmla="*/ 8040 h 10000"/>
              <a:gd name="connsiteX72" fmla="*/ 4977 w 10000"/>
              <a:gd name="connsiteY72" fmla="*/ 7795 h 10000"/>
              <a:gd name="connsiteX73" fmla="*/ 5026 w 10000"/>
              <a:gd name="connsiteY73" fmla="*/ 7746 h 10000"/>
              <a:gd name="connsiteX74" fmla="*/ 5922 w 10000"/>
              <a:gd name="connsiteY74" fmla="*/ 7206 h 10000"/>
              <a:gd name="connsiteX75" fmla="*/ 5973 w 10000"/>
              <a:gd name="connsiteY75" fmla="*/ 7254 h 10000"/>
              <a:gd name="connsiteX76" fmla="*/ 5973 w 10000"/>
              <a:gd name="connsiteY76" fmla="*/ 7502 h 10000"/>
              <a:gd name="connsiteX77" fmla="*/ 5922 w 10000"/>
              <a:gd name="connsiteY77" fmla="*/ 7550 h 10000"/>
              <a:gd name="connsiteX78" fmla="*/ 5276 w 10000"/>
              <a:gd name="connsiteY78" fmla="*/ 7942 h 10000"/>
              <a:gd name="connsiteX79" fmla="*/ 5922 w 10000"/>
              <a:gd name="connsiteY79" fmla="*/ 8286 h 10000"/>
              <a:gd name="connsiteX80" fmla="*/ 5973 w 10000"/>
              <a:gd name="connsiteY80" fmla="*/ 8335 h 10000"/>
              <a:gd name="connsiteX81" fmla="*/ 5973 w 10000"/>
              <a:gd name="connsiteY81" fmla="*/ 8579 h 10000"/>
              <a:gd name="connsiteX82" fmla="*/ 5922 w 10000"/>
              <a:gd name="connsiteY82" fmla="*/ 8579 h 10000"/>
              <a:gd name="connsiteX83" fmla="*/ 5026 w 10000"/>
              <a:gd name="connsiteY83" fmla="*/ 8090 h 10000"/>
              <a:gd name="connsiteX84" fmla="*/ 4977 w 10000"/>
              <a:gd name="connsiteY84" fmla="*/ 8040 h 10000"/>
              <a:gd name="connsiteX85" fmla="*/ 7315 w 10000"/>
              <a:gd name="connsiteY85" fmla="*/ 8579 h 10000"/>
              <a:gd name="connsiteX86" fmla="*/ 7315 w 10000"/>
              <a:gd name="connsiteY86" fmla="*/ 8579 h 10000"/>
              <a:gd name="connsiteX87" fmla="*/ 7315 w 10000"/>
              <a:gd name="connsiteY87" fmla="*/ 8335 h 10000"/>
              <a:gd name="connsiteX88" fmla="*/ 7362 w 10000"/>
              <a:gd name="connsiteY88" fmla="*/ 8286 h 10000"/>
              <a:gd name="connsiteX89" fmla="*/ 8010 w 10000"/>
              <a:gd name="connsiteY89" fmla="*/ 7894 h 10000"/>
              <a:gd name="connsiteX90" fmla="*/ 7362 w 10000"/>
              <a:gd name="connsiteY90" fmla="*/ 7550 h 10000"/>
              <a:gd name="connsiteX91" fmla="*/ 7315 w 10000"/>
              <a:gd name="connsiteY91" fmla="*/ 7450 h 10000"/>
              <a:gd name="connsiteX92" fmla="*/ 7315 w 10000"/>
              <a:gd name="connsiteY92" fmla="*/ 7254 h 10000"/>
              <a:gd name="connsiteX93" fmla="*/ 7362 w 10000"/>
              <a:gd name="connsiteY93" fmla="*/ 7206 h 10000"/>
              <a:gd name="connsiteX94" fmla="*/ 8260 w 10000"/>
              <a:gd name="connsiteY94" fmla="*/ 7746 h 10000"/>
              <a:gd name="connsiteX95" fmla="*/ 8310 w 10000"/>
              <a:gd name="connsiteY95" fmla="*/ 7795 h 10000"/>
              <a:gd name="connsiteX96" fmla="*/ 8310 w 10000"/>
              <a:gd name="connsiteY96" fmla="*/ 8040 h 10000"/>
              <a:gd name="connsiteX97" fmla="*/ 8260 w 10000"/>
              <a:gd name="connsiteY97" fmla="*/ 8090 h 10000"/>
              <a:gd name="connsiteX98" fmla="*/ 7362 w 10000"/>
              <a:gd name="connsiteY98" fmla="*/ 8579 h 10000"/>
              <a:gd name="connsiteX99" fmla="*/ 7315 w 10000"/>
              <a:gd name="connsiteY99" fmla="*/ 8579 h 10000"/>
              <a:gd name="connsiteX100" fmla="*/ 6270 w 10000"/>
              <a:gd name="connsiteY100" fmla="*/ 8579 h 10000"/>
              <a:gd name="connsiteX101" fmla="*/ 6270 w 10000"/>
              <a:gd name="connsiteY101" fmla="*/ 8579 h 10000"/>
              <a:gd name="connsiteX102" fmla="*/ 6766 w 10000"/>
              <a:gd name="connsiteY102" fmla="*/ 7254 h 10000"/>
              <a:gd name="connsiteX103" fmla="*/ 6815 w 10000"/>
              <a:gd name="connsiteY103" fmla="*/ 7206 h 10000"/>
              <a:gd name="connsiteX104" fmla="*/ 7015 w 10000"/>
              <a:gd name="connsiteY104" fmla="*/ 7206 h 10000"/>
              <a:gd name="connsiteX105" fmla="*/ 7015 w 10000"/>
              <a:gd name="connsiteY105" fmla="*/ 7254 h 10000"/>
              <a:gd name="connsiteX106" fmla="*/ 6518 w 10000"/>
              <a:gd name="connsiteY106" fmla="*/ 8579 h 10000"/>
              <a:gd name="connsiteX107" fmla="*/ 6467 w 10000"/>
              <a:gd name="connsiteY107" fmla="*/ 8628 h 10000"/>
              <a:gd name="connsiteX108" fmla="*/ 6270 w 10000"/>
              <a:gd name="connsiteY108" fmla="*/ 8628 h 10000"/>
              <a:gd name="connsiteX109" fmla="*/ 6270 w 10000"/>
              <a:gd name="connsiteY109" fmla="*/ 8579 h 10000"/>
              <a:gd name="connsiteX110" fmla="*/ 3135 w 10000"/>
              <a:gd name="connsiteY110" fmla="*/ 6373 h 10000"/>
              <a:gd name="connsiteX111" fmla="*/ 3135 w 10000"/>
              <a:gd name="connsiteY111" fmla="*/ 6373 h 10000"/>
              <a:gd name="connsiteX112" fmla="*/ 4181 w 10000"/>
              <a:gd name="connsiteY112" fmla="*/ 6373 h 10000"/>
              <a:gd name="connsiteX113" fmla="*/ 4181 w 10000"/>
              <a:gd name="connsiteY113" fmla="*/ 6617 h 10000"/>
              <a:gd name="connsiteX114" fmla="*/ 3135 w 10000"/>
              <a:gd name="connsiteY114" fmla="*/ 6617 h 10000"/>
              <a:gd name="connsiteX115" fmla="*/ 3135 w 10000"/>
              <a:gd name="connsiteY115" fmla="*/ 6373 h 10000"/>
              <a:gd name="connsiteX116" fmla="*/ 3484 w 10000"/>
              <a:gd name="connsiteY116" fmla="*/ 9216 h 10000"/>
              <a:gd name="connsiteX117" fmla="*/ 3484 w 10000"/>
              <a:gd name="connsiteY117" fmla="*/ 9216 h 10000"/>
              <a:gd name="connsiteX118" fmla="*/ 4181 w 10000"/>
              <a:gd name="connsiteY118" fmla="*/ 9216 h 10000"/>
              <a:gd name="connsiteX119" fmla="*/ 4181 w 10000"/>
              <a:gd name="connsiteY119" fmla="*/ 9462 h 10000"/>
              <a:gd name="connsiteX120" fmla="*/ 3484 w 10000"/>
              <a:gd name="connsiteY120" fmla="*/ 9462 h 10000"/>
              <a:gd name="connsiteX121" fmla="*/ 3484 w 10000"/>
              <a:gd name="connsiteY121" fmla="*/ 9216 h 10000"/>
              <a:gd name="connsiteX122" fmla="*/ 3484 w 10000"/>
              <a:gd name="connsiteY122" fmla="*/ 6961 h 10000"/>
              <a:gd name="connsiteX123" fmla="*/ 3484 w 10000"/>
              <a:gd name="connsiteY123" fmla="*/ 6961 h 10000"/>
              <a:gd name="connsiteX124" fmla="*/ 4181 w 10000"/>
              <a:gd name="connsiteY124" fmla="*/ 6961 h 10000"/>
              <a:gd name="connsiteX125" fmla="*/ 4181 w 10000"/>
              <a:gd name="connsiteY125" fmla="*/ 7157 h 10000"/>
              <a:gd name="connsiteX126" fmla="*/ 3484 w 10000"/>
              <a:gd name="connsiteY126" fmla="*/ 7157 h 10000"/>
              <a:gd name="connsiteX127" fmla="*/ 3484 w 10000"/>
              <a:gd name="connsiteY127" fmla="*/ 6961 h 10000"/>
              <a:gd name="connsiteX128" fmla="*/ 3484 w 10000"/>
              <a:gd name="connsiteY128" fmla="*/ 7502 h 10000"/>
              <a:gd name="connsiteX129" fmla="*/ 3484 w 10000"/>
              <a:gd name="connsiteY129" fmla="*/ 7502 h 10000"/>
              <a:gd name="connsiteX130" fmla="*/ 4181 w 10000"/>
              <a:gd name="connsiteY130" fmla="*/ 7502 h 10000"/>
              <a:gd name="connsiteX131" fmla="*/ 4181 w 10000"/>
              <a:gd name="connsiteY131" fmla="*/ 7746 h 10000"/>
              <a:gd name="connsiteX132" fmla="*/ 3484 w 10000"/>
              <a:gd name="connsiteY132" fmla="*/ 7746 h 10000"/>
              <a:gd name="connsiteX133" fmla="*/ 3484 w 10000"/>
              <a:gd name="connsiteY133" fmla="*/ 7502 h 10000"/>
              <a:gd name="connsiteX134" fmla="*/ 3135 w 10000"/>
              <a:gd name="connsiteY134" fmla="*/ 8090 h 10000"/>
              <a:gd name="connsiteX135" fmla="*/ 3135 w 10000"/>
              <a:gd name="connsiteY135" fmla="*/ 8090 h 10000"/>
              <a:gd name="connsiteX136" fmla="*/ 4181 w 10000"/>
              <a:gd name="connsiteY136" fmla="*/ 8090 h 10000"/>
              <a:gd name="connsiteX137" fmla="*/ 4181 w 10000"/>
              <a:gd name="connsiteY137" fmla="*/ 8286 h 10000"/>
              <a:gd name="connsiteX138" fmla="*/ 3135 w 10000"/>
              <a:gd name="connsiteY138" fmla="*/ 8286 h 10000"/>
              <a:gd name="connsiteX139" fmla="*/ 3135 w 10000"/>
              <a:gd name="connsiteY139" fmla="*/ 8090 h 10000"/>
              <a:gd name="connsiteX140" fmla="*/ 3484 w 10000"/>
              <a:gd name="connsiteY140" fmla="*/ 8628 h 10000"/>
              <a:gd name="connsiteX141" fmla="*/ 3484 w 10000"/>
              <a:gd name="connsiteY141" fmla="*/ 8628 h 10000"/>
              <a:gd name="connsiteX142" fmla="*/ 4181 w 10000"/>
              <a:gd name="connsiteY142" fmla="*/ 8628 h 10000"/>
              <a:gd name="connsiteX143" fmla="*/ 4181 w 10000"/>
              <a:gd name="connsiteY143" fmla="*/ 8874 h 10000"/>
              <a:gd name="connsiteX144" fmla="*/ 3484 w 10000"/>
              <a:gd name="connsiteY144" fmla="*/ 8874 h 10000"/>
              <a:gd name="connsiteX145" fmla="*/ 3484 w 10000"/>
              <a:gd name="connsiteY145" fmla="*/ 8628 h 10000"/>
              <a:gd name="connsiteX0" fmla="*/ 6966 w 10000"/>
              <a:gd name="connsiteY0" fmla="*/ 1667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6815 w 10000"/>
              <a:gd name="connsiteY37" fmla="*/ 1423 h 10000"/>
              <a:gd name="connsiteX38" fmla="*/ 6966 w 10000"/>
              <a:gd name="connsiteY38" fmla="*/ 1667 h 10000"/>
              <a:gd name="connsiteX39" fmla="*/ 8655 w 10000"/>
              <a:gd name="connsiteY39" fmla="*/ 6029 h 10000"/>
              <a:gd name="connsiteX40" fmla="*/ 8655 w 10000"/>
              <a:gd name="connsiteY40" fmla="*/ 6029 h 10000"/>
              <a:gd name="connsiteX41" fmla="*/ 8655 w 10000"/>
              <a:gd name="connsiteY41" fmla="*/ 9756 h 10000"/>
              <a:gd name="connsiteX42" fmla="*/ 4629 w 10000"/>
              <a:gd name="connsiteY42" fmla="*/ 9756 h 10000"/>
              <a:gd name="connsiteX43" fmla="*/ 4629 w 10000"/>
              <a:gd name="connsiteY43" fmla="*/ 6029 h 10000"/>
              <a:gd name="connsiteX44" fmla="*/ 8655 w 10000"/>
              <a:gd name="connsiteY44" fmla="*/ 6029 h 10000"/>
              <a:gd name="connsiteX45" fmla="*/ 4082 w 10000"/>
              <a:gd name="connsiteY45" fmla="*/ 3923 h 10000"/>
              <a:gd name="connsiteX46" fmla="*/ 4082 w 10000"/>
              <a:gd name="connsiteY46" fmla="*/ 3923 h 10000"/>
              <a:gd name="connsiteX47" fmla="*/ 4429 w 10000"/>
              <a:gd name="connsiteY47" fmla="*/ 3923 h 10000"/>
              <a:gd name="connsiteX48" fmla="*/ 4429 w 10000"/>
              <a:gd name="connsiteY48" fmla="*/ 4266 h 10000"/>
              <a:gd name="connsiteX49" fmla="*/ 4082 w 10000"/>
              <a:gd name="connsiteY49" fmla="*/ 4266 h 10000"/>
              <a:gd name="connsiteX50" fmla="*/ 4082 w 10000"/>
              <a:gd name="connsiteY50" fmla="*/ 3923 h 10000"/>
              <a:gd name="connsiteX51" fmla="*/ 4082 w 10000"/>
              <a:gd name="connsiteY51" fmla="*/ 4462 h 10000"/>
              <a:gd name="connsiteX52" fmla="*/ 4082 w 10000"/>
              <a:gd name="connsiteY52" fmla="*/ 4462 h 10000"/>
              <a:gd name="connsiteX53" fmla="*/ 5575 w 10000"/>
              <a:gd name="connsiteY53" fmla="*/ 4462 h 10000"/>
              <a:gd name="connsiteX54" fmla="*/ 5575 w 10000"/>
              <a:gd name="connsiteY54" fmla="*/ 5245 h 10000"/>
              <a:gd name="connsiteX55" fmla="*/ 4082 w 10000"/>
              <a:gd name="connsiteY55" fmla="*/ 5245 h 10000"/>
              <a:gd name="connsiteX56" fmla="*/ 4082 w 10000"/>
              <a:gd name="connsiteY56" fmla="*/ 4462 h 10000"/>
              <a:gd name="connsiteX57" fmla="*/ 2939 w 10000"/>
              <a:gd name="connsiteY57" fmla="*/ 5490 h 10000"/>
              <a:gd name="connsiteX58" fmla="*/ 2939 w 10000"/>
              <a:gd name="connsiteY58" fmla="*/ 5490 h 10000"/>
              <a:gd name="connsiteX59" fmla="*/ 3286 w 10000"/>
              <a:gd name="connsiteY59" fmla="*/ 5490 h 10000"/>
              <a:gd name="connsiteX60" fmla="*/ 3286 w 10000"/>
              <a:gd name="connsiteY60" fmla="*/ 5833 h 10000"/>
              <a:gd name="connsiteX61" fmla="*/ 2939 w 10000"/>
              <a:gd name="connsiteY61" fmla="*/ 5833 h 10000"/>
              <a:gd name="connsiteX62" fmla="*/ 2939 w 10000"/>
              <a:gd name="connsiteY62" fmla="*/ 5490 h 10000"/>
              <a:gd name="connsiteX63" fmla="*/ 2939 w 10000"/>
              <a:gd name="connsiteY63" fmla="*/ 6029 h 10000"/>
              <a:gd name="connsiteX64" fmla="*/ 2939 w 10000"/>
              <a:gd name="connsiteY64" fmla="*/ 6029 h 10000"/>
              <a:gd name="connsiteX65" fmla="*/ 4429 w 10000"/>
              <a:gd name="connsiteY65" fmla="*/ 6029 h 10000"/>
              <a:gd name="connsiteX66" fmla="*/ 4429 w 10000"/>
              <a:gd name="connsiteY66" fmla="*/ 9756 h 10000"/>
              <a:gd name="connsiteX67" fmla="*/ 2939 w 10000"/>
              <a:gd name="connsiteY67" fmla="*/ 9756 h 10000"/>
              <a:gd name="connsiteX68" fmla="*/ 2939 w 10000"/>
              <a:gd name="connsiteY68" fmla="*/ 6029 h 10000"/>
              <a:gd name="connsiteX69" fmla="*/ 4977 w 10000"/>
              <a:gd name="connsiteY69" fmla="*/ 8040 h 10000"/>
              <a:gd name="connsiteX70" fmla="*/ 4977 w 10000"/>
              <a:gd name="connsiteY70" fmla="*/ 8040 h 10000"/>
              <a:gd name="connsiteX71" fmla="*/ 4977 w 10000"/>
              <a:gd name="connsiteY71" fmla="*/ 7795 h 10000"/>
              <a:gd name="connsiteX72" fmla="*/ 5026 w 10000"/>
              <a:gd name="connsiteY72" fmla="*/ 7746 h 10000"/>
              <a:gd name="connsiteX73" fmla="*/ 5922 w 10000"/>
              <a:gd name="connsiteY73" fmla="*/ 7206 h 10000"/>
              <a:gd name="connsiteX74" fmla="*/ 5973 w 10000"/>
              <a:gd name="connsiteY74" fmla="*/ 7254 h 10000"/>
              <a:gd name="connsiteX75" fmla="*/ 5973 w 10000"/>
              <a:gd name="connsiteY75" fmla="*/ 7502 h 10000"/>
              <a:gd name="connsiteX76" fmla="*/ 5922 w 10000"/>
              <a:gd name="connsiteY76" fmla="*/ 7550 h 10000"/>
              <a:gd name="connsiteX77" fmla="*/ 5276 w 10000"/>
              <a:gd name="connsiteY77" fmla="*/ 7942 h 10000"/>
              <a:gd name="connsiteX78" fmla="*/ 5922 w 10000"/>
              <a:gd name="connsiteY78" fmla="*/ 8286 h 10000"/>
              <a:gd name="connsiteX79" fmla="*/ 5973 w 10000"/>
              <a:gd name="connsiteY79" fmla="*/ 8335 h 10000"/>
              <a:gd name="connsiteX80" fmla="*/ 5973 w 10000"/>
              <a:gd name="connsiteY80" fmla="*/ 8579 h 10000"/>
              <a:gd name="connsiteX81" fmla="*/ 5922 w 10000"/>
              <a:gd name="connsiteY81" fmla="*/ 8579 h 10000"/>
              <a:gd name="connsiteX82" fmla="*/ 5026 w 10000"/>
              <a:gd name="connsiteY82" fmla="*/ 8090 h 10000"/>
              <a:gd name="connsiteX83" fmla="*/ 4977 w 10000"/>
              <a:gd name="connsiteY83" fmla="*/ 8040 h 10000"/>
              <a:gd name="connsiteX84" fmla="*/ 7315 w 10000"/>
              <a:gd name="connsiteY84" fmla="*/ 8579 h 10000"/>
              <a:gd name="connsiteX85" fmla="*/ 7315 w 10000"/>
              <a:gd name="connsiteY85" fmla="*/ 8579 h 10000"/>
              <a:gd name="connsiteX86" fmla="*/ 7315 w 10000"/>
              <a:gd name="connsiteY86" fmla="*/ 8335 h 10000"/>
              <a:gd name="connsiteX87" fmla="*/ 7362 w 10000"/>
              <a:gd name="connsiteY87" fmla="*/ 8286 h 10000"/>
              <a:gd name="connsiteX88" fmla="*/ 8010 w 10000"/>
              <a:gd name="connsiteY88" fmla="*/ 7894 h 10000"/>
              <a:gd name="connsiteX89" fmla="*/ 7362 w 10000"/>
              <a:gd name="connsiteY89" fmla="*/ 7550 h 10000"/>
              <a:gd name="connsiteX90" fmla="*/ 7315 w 10000"/>
              <a:gd name="connsiteY90" fmla="*/ 7450 h 10000"/>
              <a:gd name="connsiteX91" fmla="*/ 7315 w 10000"/>
              <a:gd name="connsiteY91" fmla="*/ 7254 h 10000"/>
              <a:gd name="connsiteX92" fmla="*/ 7362 w 10000"/>
              <a:gd name="connsiteY92" fmla="*/ 7206 h 10000"/>
              <a:gd name="connsiteX93" fmla="*/ 8260 w 10000"/>
              <a:gd name="connsiteY93" fmla="*/ 7746 h 10000"/>
              <a:gd name="connsiteX94" fmla="*/ 8310 w 10000"/>
              <a:gd name="connsiteY94" fmla="*/ 7795 h 10000"/>
              <a:gd name="connsiteX95" fmla="*/ 8310 w 10000"/>
              <a:gd name="connsiteY95" fmla="*/ 8040 h 10000"/>
              <a:gd name="connsiteX96" fmla="*/ 8260 w 10000"/>
              <a:gd name="connsiteY96" fmla="*/ 8090 h 10000"/>
              <a:gd name="connsiteX97" fmla="*/ 7362 w 10000"/>
              <a:gd name="connsiteY97" fmla="*/ 8579 h 10000"/>
              <a:gd name="connsiteX98" fmla="*/ 7315 w 10000"/>
              <a:gd name="connsiteY98" fmla="*/ 8579 h 10000"/>
              <a:gd name="connsiteX99" fmla="*/ 6270 w 10000"/>
              <a:gd name="connsiteY99" fmla="*/ 8579 h 10000"/>
              <a:gd name="connsiteX100" fmla="*/ 6270 w 10000"/>
              <a:gd name="connsiteY100" fmla="*/ 8579 h 10000"/>
              <a:gd name="connsiteX101" fmla="*/ 6766 w 10000"/>
              <a:gd name="connsiteY101" fmla="*/ 7254 h 10000"/>
              <a:gd name="connsiteX102" fmla="*/ 6815 w 10000"/>
              <a:gd name="connsiteY102" fmla="*/ 7206 h 10000"/>
              <a:gd name="connsiteX103" fmla="*/ 7015 w 10000"/>
              <a:gd name="connsiteY103" fmla="*/ 7206 h 10000"/>
              <a:gd name="connsiteX104" fmla="*/ 7015 w 10000"/>
              <a:gd name="connsiteY104" fmla="*/ 7254 h 10000"/>
              <a:gd name="connsiteX105" fmla="*/ 6518 w 10000"/>
              <a:gd name="connsiteY105" fmla="*/ 8579 h 10000"/>
              <a:gd name="connsiteX106" fmla="*/ 6467 w 10000"/>
              <a:gd name="connsiteY106" fmla="*/ 8628 h 10000"/>
              <a:gd name="connsiteX107" fmla="*/ 6270 w 10000"/>
              <a:gd name="connsiteY107" fmla="*/ 8628 h 10000"/>
              <a:gd name="connsiteX108" fmla="*/ 6270 w 10000"/>
              <a:gd name="connsiteY108" fmla="*/ 8579 h 10000"/>
              <a:gd name="connsiteX109" fmla="*/ 3135 w 10000"/>
              <a:gd name="connsiteY109" fmla="*/ 6373 h 10000"/>
              <a:gd name="connsiteX110" fmla="*/ 3135 w 10000"/>
              <a:gd name="connsiteY110" fmla="*/ 6373 h 10000"/>
              <a:gd name="connsiteX111" fmla="*/ 4181 w 10000"/>
              <a:gd name="connsiteY111" fmla="*/ 6373 h 10000"/>
              <a:gd name="connsiteX112" fmla="*/ 4181 w 10000"/>
              <a:gd name="connsiteY112" fmla="*/ 6617 h 10000"/>
              <a:gd name="connsiteX113" fmla="*/ 3135 w 10000"/>
              <a:gd name="connsiteY113" fmla="*/ 6617 h 10000"/>
              <a:gd name="connsiteX114" fmla="*/ 3135 w 10000"/>
              <a:gd name="connsiteY114" fmla="*/ 6373 h 10000"/>
              <a:gd name="connsiteX115" fmla="*/ 3484 w 10000"/>
              <a:gd name="connsiteY115" fmla="*/ 9216 h 10000"/>
              <a:gd name="connsiteX116" fmla="*/ 3484 w 10000"/>
              <a:gd name="connsiteY116" fmla="*/ 9216 h 10000"/>
              <a:gd name="connsiteX117" fmla="*/ 4181 w 10000"/>
              <a:gd name="connsiteY117" fmla="*/ 9216 h 10000"/>
              <a:gd name="connsiteX118" fmla="*/ 4181 w 10000"/>
              <a:gd name="connsiteY118" fmla="*/ 9462 h 10000"/>
              <a:gd name="connsiteX119" fmla="*/ 3484 w 10000"/>
              <a:gd name="connsiteY119" fmla="*/ 9462 h 10000"/>
              <a:gd name="connsiteX120" fmla="*/ 3484 w 10000"/>
              <a:gd name="connsiteY120" fmla="*/ 9216 h 10000"/>
              <a:gd name="connsiteX121" fmla="*/ 3484 w 10000"/>
              <a:gd name="connsiteY121" fmla="*/ 6961 h 10000"/>
              <a:gd name="connsiteX122" fmla="*/ 3484 w 10000"/>
              <a:gd name="connsiteY122" fmla="*/ 6961 h 10000"/>
              <a:gd name="connsiteX123" fmla="*/ 4181 w 10000"/>
              <a:gd name="connsiteY123" fmla="*/ 6961 h 10000"/>
              <a:gd name="connsiteX124" fmla="*/ 4181 w 10000"/>
              <a:gd name="connsiteY124" fmla="*/ 7157 h 10000"/>
              <a:gd name="connsiteX125" fmla="*/ 3484 w 10000"/>
              <a:gd name="connsiteY125" fmla="*/ 7157 h 10000"/>
              <a:gd name="connsiteX126" fmla="*/ 3484 w 10000"/>
              <a:gd name="connsiteY126" fmla="*/ 6961 h 10000"/>
              <a:gd name="connsiteX127" fmla="*/ 3484 w 10000"/>
              <a:gd name="connsiteY127" fmla="*/ 7502 h 10000"/>
              <a:gd name="connsiteX128" fmla="*/ 3484 w 10000"/>
              <a:gd name="connsiteY128" fmla="*/ 7502 h 10000"/>
              <a:gd name="connsiteX129" fmla="*/ 4181 w 10000"/>
              <a:gd name="connsiteY129" fmla="*/ 7502 h 10000"/>
              <a:gd name="connsiteX130" fmla="*/ 4181 w 10000"/>
              <a:gd name="connsiteY130" fmla="*/ 7746 h 10000"/>
              <a:gd name="connsiteX131" fmla="*/ 3484 w 10000"/>
              <a:gd name="connsiteY131" fmla="*/ 7746 h 10000"/>
              <a:gd name="connsiteX132" fmla="*/ 3484 w 10000"/>
              <a:gd name="connsiteY132" fmla="*/ 7502 h 10000"/>
              <a:gd name="connsiteX133" fmla="*/ 3135 w 10000"/>
              <a:gd name="connsiteY133" fmla="*/ 8090 h 10000"/>
              <a:gd name="connsiteX134" fmla="*/ 3135 w 10000"/>
              <a:gd name="connsiteY134" fmla="*/ 8090 h 10000"/>
              <a:gd name="connsiteX135" fmla="*/ 4181 w 10000"/>
              <a:gd name="connsiteY135" fmla="*/ 8090 h 10000"/>
              <a:gd name="connsiteX136" fmla="*/ 4181 w 10000"/>
              <a:gd name="connsiteY136" fmla="*/ 8286 h 10000"/>
              <a:gd name="connsiteX137" fmla="*/ 3135 w 10000"/>
              <a:gd name="connsiteY137" fmla="*/ 8286 h 10000"/>
              <a:gd name="connsiteX138" fmla="*/ 3135 w 10000"/>
              <a:gd name="connsiteY138" fmla="*/ 8090 h 10000"/>
              <a:gd name="connsiteX139" fmla="*/ 3484 w 10000"/>
              <a:gd name="connsiteY139" fmla="*/ 8628 h 10000"/>
              <a:gd name="connsiteX140" fmla="*/ 3484 w 10000"/>
              <a:gd name="connsiteY140" fmla="*/ 8628 h 10000"/>
              <a:gd name="connsiteX141" fmla="*/ 4181 w 10000"/>
              <a:gd name="connsiteY141" fmla="*/ 8628 h 10000"/>
              <a:gd name="connsiteX142" fmla="*/ 4181 w 10000"/>
              <a:gd name="connsiteY142" fmla="*/ 8874 h 10000"/>
              <a:gd name="connsiteX143" fmla="*/ 3484 w 10000"/>
              <a:gd name="connsiteY143" fmla="*/ 8874 h 10000"/>
              <a:gd name="connsiteX144" fmla="*/ 3484 w 10000"/>
              <a:gd name="connsiteY144" fmla="*/ 8628 h 10000"/>
              <a:gd name="connsiteX0" fmla="*/ 6815 w 10000"/>
              <a:gd name="connsiteY0" fmla="*/ 1423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6815 w 10000"/>
              <a:gd name="connsiteY37" fmla="*/ 1423 h 10000"/>
              <a:gd name="connsiteX38" fmla="*/ 8655 w 10000"/>
              <a:gd name="connsiteY38" fmla="*/ 6029 h 10000"/>
              <a:gd name="connsiteX39" fmla="*/ 8655 w 10000"/>
              <a:gd name="connsiteY39" fmla="*/ 6029 h 10000"/>
              <a:gd name="connsiteX40" fmla="*/ 8655 w 10000"/>
              <a:gd name="connsiteY40" fmla="*/ 9756 h 10000"/>
              <a:gd name="connsiteX41" fmla="*/ 4629 w 10000"/>
              <a:gd name="connsiteY41" fmla="*/ 9756 h 10000"/>
              <a:gd name="connsiteX42" fmla="*/ 4629 w 10000"/>
              <a:gd name="connsiteY42" fmla="*/ 6029 h 10000"/>
              <a:gd name="connsiteX43" fmla="*/ 8655 w 10000"/>
              <a:gd name="connsiteY43" fmla="*/ 6029 h 10000"/>
              <a:gd name="connsiteX44" fmla="*/ 4082 w 10000"/>
              <a:gd name="connsiteY44" fmla="*/ 3923 h 10000"/>
              <a:gd name="connsiteX45" fmla="*/ 4082 w 10000"/>
              <a:gd name="connsiteY45" fmla="*/ 3923 h 10000"/>
              <a:gd name="connsiteX46" fmla="*/ 4429 w 10000"/>
              <a:gd name="connsiteY46" fmla="*/ 3923 h 10000"/>
              <a:gd name="connsiteX47" fmla="*/ 4429 w 10000"/>
              <a:gd name="connsiteY47" fmla="*/ 4266 h 10000"/>
              <a:gd name="connsiteX48" fmla="*/ 4082 w 10000"/>
              <a:gd name="connsiteY48" fmla="*/ 4266 h 10000"/>
              <a:gd name="connsiteX49" fmla="*/ 4082 w 10000"/>
              <a:gd name="connsiteY49" fmla="*/ 3923 h 10000"/>
              <a:gd name="connsiteX50" fmla="*/ 4082 w 10000"/>
              <a:gd name="connsiteY50" fmla="*/ 4462 h 10000"/>
              <a:gd name="connsiteX51" fmla="*/ 4082 w 10000"/>
              <a:gd name="connsiteY51" fmla="*/ 4462 h 10000"/>
              <a:gd name="connsiteX52" fmla="*/ 5575 w 10000"/>
              <a:gd name="connsiteY52" fmla="*/ 4462 h 10000"/>
              <a:gd name="connsiteX53" fmla="*/ 5575 w 10000"/>
              <a:gd name="connsiteY53" fmla="*/ 5245 h 10000"/>
              <a:gd name="connsiteX54" fmla="*/ 4082 w 10000"/>
              <a:gd name="connsiteY54" fmla="*/ 5245 h 10000"/>
              <a:gd name="connsiteX55" fmla="*/ 4082 w 10000"/>
              <a:gd name="connsiteY55" fmla="*/ 4462 h 10000"/>
              <a:gd name="connsiteX56" fmla="*/ 2939 w 10000"/>
              <a:gd name="connsiteY56" fmla="*/ 5490 h 10000"/>
              <a:gd name="connsiteX57" fmla="*/ 2939 w 10000"/>
              <a:gd name="connsiteY57" fmla="*/ 5490 h 10000"/>
              <a:gd name="connsiteX58" fmla="*/ 3286 w 10000"/>
              <a:gd name="connsiteY58" fmla="*/ 5490 h 10000"/>
              <a:gd name="connsiteX59" fmla="*/ 3286 w 10000"/>
              <a:gd name="connsiteY59" fmla="*/ 5833 h 10000"/>
              <a:gd name="connsiteX60" fmla="*/ 2939 w 10000"/>
              <a:gd name="connsiteY60" fmla="*/ 5833 h 10000"/>
              <a:gd name="connsiteX61" fmla="*/ 2939 w 10000"/>
              <a:gd name="connsiteY61" fmla="*/ 5490 h 10000"/>
              <a:gd name="connsiteX62" fmla="*/ 2939 w 10000"/>
              <a:gd name="connsiteY62" fmla="*/ 6029 h 10000"/>
              <a:gd name="connsiteX63" fmla="*/ 2939 w 10000"/>
              <a:gd name="connsiteY63" fmla="*/ 6029 h 10000"/>
              <a:gd name="connsiteX64" fmla="*/ 4429 w 10000"/>
              <a:gd name="connsiteY64" fmla="*/ 6029 h 10000"/>
              <a:gd name="connsiteX65" fmla="*/ 4429 w 10000"/>
              <a:gd name="connsiteY65" fmla="*/ 9756 h 10000"/>
              <a:gd name="connsiteX66" fmla="*/ 2939 w 10000"/>
              <a:gd name="connsiteY66" fmla="*/ 9756 h 10000"/>
              <a:gd name="connsiteX67" fmla="*/ 2939 w 10000"/>
              <a:gd name="connsiteY67" fmla="*/ 6029 h 10000"/>
              <a:gd name="connsiteX68" fmla="*/ 4977 w 10000"/>
              <a:gd name="connsiteY68" fmla="*/ 8040 h 10000"/>
              <a:gd name="connsiteX69" fmla="*/ 4977 w 10000"/>
              <a:gd name="connsiteY69" fmla="*/ 8040 h 10000"/>
              <a:gd name="connsiteX70" fmla="*/ 4977 w 10000"/>
              <a:gd name="connsiteY70" fmla="*/ 7795 h 10000"/>
              <a:gd name="connsiteX71" fmla="*/ 5026 w 10000"/>
              <a:gd name="connsiteY71" fmla="*/ 7746 h 10000"/>
              <a:gd name="connsiteX72" fmla="*/ 5922 w 10000"/>
              <a:gd name="connsiteY72" fmla="*/ 7206 h 10000"/>
              <a:gd name="connsiteX73" fmla="*/ 5973 w 10000"/>
              <a:gd name="connsiteY73" fmla="*/ 7254 h 10000"/>
              <a:gd name="connsiteX74" fmla="*/ 5973 w 10000"/>
              <a:gd name="connsiteY74" fmla="*/ 7502 h 10000"/>
              <a:gd name="connsiteX75" fmla="*/ 5922 w 10000"/>
              <a:gd name="connsiteY75" fmla="*/ 7550 h 10000"/>
              <a:gd name="connsiteX76" fmla="*/ 5276 w 10000"/>
              <a:gd name="connsiteY76" fmla="*/ 7942 h 10000"/>
              <a:gd name="connsiteX77" fmla="*/ 5922 w 10000"/>
              <a:gd name="connsiteY77" fmla="*/ 8286 h 10000"/>
              <a:gd name="connsiteX78" fmla="*/ 5973 w 10000"/>
              <a:gd name="connsiteY78" fmla="*/ 8335 h 10000"/>
              <a:gd name="connsiteX79" fmla="*/ 5973 w 10000"/>
              <a:gd name="connsiteY79" fmla="*/ 8579 h 10000"/>
              <a:gd name="connsiteX80" fmla="*/ 5922 w 10000"/>
              <a:gd name="connsiteY80" fmla="*/ 8579 h 10000"/>
              <a:gd name="connsiteX81" fmla="*/ 5026 w 10000"/>
              <a:gd name="connsiteY81" fmla="*/ 8090 h 10000"/>
              <a:gd name="connsiteX82" fmla="*/ 4977 w 10000"/>
              <a:gd name="connsiteY82" fmla="*/ 8040 h 10000"/>
              <a:gd name="connsiteX83" fmla="*/ 7315 w 10000"/>
              <a:gd name="connsiteY83" fmla="*/ 8579 h 10000"/>
              <a:gd name="connsiteX84" fmla="*/ 7315 w 10000"/>
              <a:gd name="connsiteY84" fmla="*/ 8579 h 10000"/>
              <a:gd name="connsiteX85" fmla="*/ 7315 w 10000"/>
              <a:gd name="connsiteY85" fmla="*/ 8335 h 10000"/>
              <a:gd name="connsiteX86" fmla="*/ 7362 w 10000"/>
              <a:gd name="connsiteY86" fmla="*/ 8286 h 10000"/>
              <a:gd name="connsiteX87" fmla="*/ 8010 w 10000"/>
              <a:gd name="connsiteY87" fmla="*/ 7894 h 10000"/>
              <a:gd name="connsiteX88" fmla="*/ 7362 w 10000"/>
              <a:gd name="connsiteY88" fmla="*/ 7550 h 10000"/>
              <a:gd name="connsiteX89" fmla="*/ 7315 w 10000"/>
              <a:gd name="connsiteY89" fmla="*/ 7450 h 10000"/>
              <a:gd name="connsiteX90" fmla="*/ 7315 w 10000"/>
              <a:gd name="connsiteY90" fmla="*/ 7254 h 10000"/>
              <a:gd name="connsiteX91" fmla="*/ 7362 w 10000"/>
              <a:gd name="connsiteY91" fmla="*/ 7206 h 10000"/>
              <a:gd name="connsiteX92" fmla="*/ 8260 w 10000"/>
              <a:gd name="connsiteY92" fmla="*/ 7746 h 10000"/>
              <a:gd name="connsiteX93" fmla="*/ 8310 w 10000"/>
              <a:gd name="connsiteY93" fmla="*/ 7795 h 10000"/>
              <a:gd name="connsiteX94" fmla="*/ 8310 w 10000"/>
              <a:gd name="connsiteY94" fmla="*/ 8040 h 10000"/>
              <a:gd name="connsiteX95" fmla="*/ 8260 w 10000"/>
              <a:gd name="connsiteY95" fmla="*/ 8090 h 10000"/>
              <a:gd name="connsiteX96" fmla="*/ 7362 w 10000"/>
              <a:gd name="connsiteY96" fmla="*/ 8579 h 10000"/>
              <a:gd name="connsiteX97" fmla="*/ 7315 w 10000"/>
              <a:gd name="connsiteY97" fmla="*/ 8579 h 10000"/>
              <a:gd name="connsiteX98" fmla="*/ 6270 w 10000"/>
              <a:gd name="connsiteY98" fmla="*/ 8579 h 10000"/>
              <a:gd name="connsiteX99" fmla="*/ 6270 w 10000"/>
              <a:gd name="connsiteY99" fmla="*/ 8579 h 10000"/>
              <a:gd name="connsiteX100" fmla="*/ 6766 w 10000"/>
              <a:gd name="connsiteY100" fmla="*/ 7254 h 10000"/>
              <a:gd name="connsiteX101" fmla="*/ 6815 w 10000"/>
              <a:gd name="connsiteY101" fmla="*/ 7206 h 10000"/>
              <a:gd name="connsiteX102" fmla="*/ 7015 w 10000"/>
              <a:gd name="connsiteY102" fmla="*/ 7206 h 10000"/>
              <a:gd name="connsiteX103" fmla="*/ 7015 w 10000"/>
              <a:gd name="connsiteY103" fmla="*/ 7254 h 10000"/>
              <a:gd name="connsiteX104" fmla="*/ 6518 w 10000"/>
              <a:gd name="connsiteY104" fmla="*/ 8579 h 10000"/>
              <a:gd name="connsiteX105" fmla="*/ 6467 w 10000"/>
              <a:gd name="connsiteY105" fmla="*/ 8628 h 10000"/>
              <a:gd name="connsiteX106" fmla="*/ 6270 w 10000"/>
              <a:gd name="connsiteY106" fmla="*/ 8628 h 10000"/>
              <a:gd name="connsiteX107" fmla="*/ 6270 w 10000"/>
              <a:gd name="connsiteY107" fmla="*/ 8579 h 10000"/>
              <a:gd name="connsiteX108" fmla="*/ 3135 w 10000"/>
              <a:gd name="connsiteY108" fmla="*/ 6373 h 10000"/>
              <a:gd name="connsiteX109" fmla="*/ 3135 w 10000"/>
              <a:gd name="connsiteY109" fmla="*/ 6373 h 10000"/>
              <a:gd name="connsiteX110" fmla="*/ 4181 w 10000"/>
              <a:gd name="connsiteY110" fmla="*/ 6373 h 10000"/>
              <a:gd name="connsiteX111" fmla="*/ 4181 w 10000"/>
              <a:gd name="connsiteY111" fmla="*/ 6617 h 10000"/>
              <a:gd name="connsiteX112" fmla="*/ 3135 w 10000"/>
              <a:gd name="connsiteY112" fmla="*/ 6617 h 10000"/>
              <a:gd name="connsiteX113" fmla="*/ 3135 w 10000"/>
              <a:gd name="connsiteY113" fmla="*/ 6373 h 10000"/>
              <a:gd name="connsiteX114" fmla="*/ 3484 w 10000"/>
              <a:gd name="connsiteY114" fmla="*/ 9216 h 10000"/>
              <a:gd name="connsiteX115" fmla="*/ 3484 w 10000"/>
              <a:gd name="connsiteY115" fmla="*/ 9216 h 10000"/>
              <a:gd name="connsiteX116" fmla="*/ 4181 w 10000"/>
              <a:gd name="connsiteY116" fmla="*/ 9216 h 10000"/>
              <a:gd name="connsiteX117" fmla="*/ 4181 w 10000"/>
              <a:gd name="connsiteY117" fmla="*/ 9462 h 10000"/>
              <a:gd name="connsiteX118" fmla="*/ 3484 w 10000"/>
              <a:gd name="connsiteY118" fmla="*/ 9462 h 10000"/>
              <a:gd name="connsiteX119" fmla="*/ 3484 w 10000"/>
              <a:gd name="connsiteY119" fmla="*/ 9216 h 10000"/>
              <a:gd name="connsiteX120" fmla="*/ 3484 w 10000"/>
              <a:gd name="connsiteY120" fmla="*/ 6961 h 10000"/>
              <a:gd name="connsiteX121" fmla="*/ 3484 w 10000"/>
              <a:gd name="connsiteY121" fmla="*/ 6961 h 10000"/>
              <a:gd name="connsiteX122" fmla="*/ 4181 w 10000"/>
              <a:gd name="connsiteY122" fmla="*/ 6961 h 10000"/>
              <a:gd name="connsiteX123" fmla="*/ 4181 w 10000"/>
              <a:gd name="connsiteY123" fmla="*/ 7157 h 10000"/>
              <a:gd name="connsiteX124" fmla="*/ 3484 w 10000"/>
              <a:gd name="connsiteY124" fmla="*/ 7157 h 10000"/>
              <a:gd name="connsiteX125" fmla="*/ 3484 w 10000"/>
              <a:gd name="connsiteY125" fmla="*/ 6961 h 10000"/>
              <a:gd name="connsiteX126" fmla="*/ 3484 w 10000"/>
              <a:gd name="connsiteY126" fmla="*/ 7502 h 10000"/>
              <a:gd name="connsiteX127" fmla="*/ 3484 w 10000"/>
              <a:gd name="connsiteY127" fmla="*/ 7502 h 10000"/>
              <a:gd name="connsiteX128" fmla="*/ 4181 w 10000"/>
              <a:gd name="connsiteY128" fmla="*/ 7502 h 10000"/>
              <a:gd name="connsiteX129" fmla="*/ 4181 w 10000"/>
              <a:gd name="connsiteY129" fmla="*/ 7746 h 10000"/>
              <a:gd name="connsiteX130" fmla="*/ 3484 w 10000"/>
              <a:gd name="connsiteY130" fmla="*/ 7746 h 10000"/>
              <a:gd name="connsiteX131" fmla="*/ 3484 w 10000"/>
              <a:gd name="connsiteY131" fmla="*/ 7502 h 10000"/>
              <a:gd name="connsiteX132" fmla="*/ 3135 w 10000"/>
              <a:gd name="connsiteY132" fmla="*/ 8090 h 10000"/>
              <a:gd name="connsiteX133" fmla="*/ 3135 w 10000"/>
              <a:gd name="connsiteY133" fmla="*/ 8090 h 10000"/>
              <a:gd name="connsiteX134" fmla="*/ 4181 w 10000"/>
              <a:gd name="connsiteY134" fmla="*/ 8090 h 10000"/>
              <a:gd name="connsiteX135" fmla="*/ 4181 w 10000"/>
              <a:gd name="connsiteY135" fmla="*/ 8286 h 10000"/>
              <a:gd name="connsiteX136" fmla="*/ 3135 w 10000"/>
              <a:gd name="connsiteY136" fmla="*/ 8286 h 10000"/>
              <a:gd name="connsiteX137" fmla="*/ 3135 w 10000"/>
              <a:gd name="connsiteY137" fmla="*/ 8090 h 10000"/>
              <a:gd name="connsiteX138" fmla="*/ 3484 w 10000"/>
              <a:gd name="connsiteY138" fmla="*/ 8628 h 10000"/>
              <a:gd name="connsiteX139" fmla="*/ 3484 w 10000"/>
              <a:gd name="connsiteY139" fmla="*/ 8628 h 10000"/>
              <a:gd name="connsiteX140" fmla="*/ 4181 w 10000"/>
              <a:gd name="connsiteY140" fmla="*/ 8628 h 10000"/>
              <a:gd name="connsiteX141" fmla="*/ 4181 w 10000"/>
              <a:gd name="connsiteY141" fmla="*/ 8874 h 10000"/>
              <a:gd name="connsiteX142" fmla="*/ 3484 w 10000"/>
              <a:gd name="connsiteY142" fmla="*/ 8874 h 10000"/>
              <a:gd name="connsiteX143" fmla="*/ 3484 w 10000"/>
              <a:gd name="connsiteY143" fmla="*/ 8628 h 10000"/>
              <a:gd name="connsiteX0" fmla="*/ 5176 w 10000"/>
              <a:gd name="connsiteY0" fmla="*/ 588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8655 w 10000"/>
              <a:gd name="connsiteY37" fmla="*/ 6029 h 10000"/>
              <a:gd name="connsiteX38" fmla="*/ 8655 w 10000"/>
              <a:gd name="connsiteY38" fmla="*/ 6029 h 10000"/>
              <a:gd name="connsiteX39" fmla="*/ 8655 w 10000"/>
              <a:gd name="connsiteY39" fmla="*/ 9756 h 10000"/>
              <a:gd name="connsiteX40" fmla="*/ 4629 w 10000"/>
              <a:gd name="connsiteY40" fmla="*/ 9756 h 10000"/>
              <a:gd name="connsiteX41" fmla="*/ 4629 w 10000"/>
              <a:gd name="connsiteY41" fmla="*/ 6029 h 10000"/>
              <a:gd name="connsiteX42" fmla="*/ 8655 w 10000"/>
              <a:gd name="connsiteY42" fmla="*/ 6029 h 10000"/>
              <a:gd name="connsiteX43" fmla="*/ 4082 w 10000"/>
              <a:gd name="connsiteY43" fmla="*/ 3923 h 10000"/>
              <a:gd name="connsiteX44" fmla="*/ 4082 w 10000"/>
              <a:gd name="connsiteY44" fmla="*/ 3923 h 10000"/>
              <a:gd name="connsiteX45" fmla="*/ 4429 w 10000"/>
              <a:gd name="connsiteY45" fmla="*/ 3923 h 10000"/>
              <a:gd name="connsiteX46" fmla="*/ 4429 w 10000"/>
              <a:gd name="connsiteY46" fmla="*/ 4266 h 10000"/>
              <a:gd name="connsiteX47" fmla="*/ 4082 w 10000"/>
              <a:gd name="connsiteY47" fmla="*/ 4266 h 10000"/>
              <a:gd name="connsiteX48" fmla="*/ 4082 w 10000"/>
              <a:gd name="connsiteY48" fmla="*/ 3923 h 10000"/>
              <a:gd name="connsiteX49" fmla="*/ 4082 w 10000"/>
              <a:gd name="connsiteY49" fmla="*/ 4462 h 10000"/>
              <a:gd name="connsiteX50" fmla="*/ 4082 w 10000"/>
              <a:gd name="connsiteY50" fmla="*/ 4462 h 10000"/>
              <a:gd name="connsiteX51" fmla="*/ 5575 w 10000"/>
              <a:gd name="connsiteY51" fmla="*/ 4462 h 10000"/>
              <a:gd name="connsiteX52" fmla="*/ 5575 w 10000"/>
              <a:gd name="connsiteY52" fmla="*/ 5245 h 10000"/>
              <a:gd name="connsiteX53" fmla="*/ 4082 w 10000"/>
              <a:gd name="connsiteY53" fmla="*/ 5245 h 10000"/>
              <a:gd name="connsiteX54" fmla="*/ 4082 w 10000"/>
              <a:gd name="connsiteY54" fmla="*/ 4462 h 10000"/>
              <a:gd name="connsiteX55" fmla="*/ 2939 w 10000"/>
              <a:gd name="connsiteY55" fmla="*/ 5490 h 10000"/>
              <a:gd name="connsiteX56" fmla="*/ 2939 w 10000"/>
              <a:gd name="connsiteY56" fmla="*/ 5490 h 10000"/>
              <a:gd name="connsiteX57" fmla="*/ 3286 w 10000"/>
              <a:gd name="connsiteY57" fmla="*/ 5490 h 10000"/>
              <a:gd name="connsiteX58" fmla="*/ 3286 w 10000"/>
              <a:gd name="connsiteY58" fmla="*/ 5833 h 10000"/>
              <a:gd name="connsiteX59" fmla="*/ 2939 w 10000"/>
              <a:gd name="connsiteY59" fmla="*/ 5833 h 10000"/>
              <a:gd name="connsiteX60" fmla="*/ 2939 w 10000"/>
              <a:gd name="connsiteY60" fmla="*/ 5490 h 10000"/>
              <a:gd name="connsiteX61" fmla="*/ 2939 w 10000"/>
              <a:gd name="connsiteY61" fmla="*/ 6029 h 10000"/>
              <a:gd name="connsiteX62" fmla="*/ 2939 w 10000"/>
              <a:gd name="connsiteY62" fmla="*/ 6029 h 10000"/>
              <a:gd name="connsiteX63" fmla="*/ 4429 w 10000"/>
              <a:gd name="connsiteY63" fmla="*/ 6029 h 10000"/>
              <a:gd name="connsiteX64" fmla="*/ 4429 w 10000"/>
              <a:gd name="connsiteY64" fmla="*/ 9756 h 10000"/>
              <a:gd name="connsiteX65" fmla="*/ 2939 w 10000"/>
              <a:gd name="connsiteY65" fmla="*/ 9756 h 10000"/>
              <a:gd name="connsiteX66" fmla="*/ 2939 w 10000"/>
              <a:gd name="connsiteY66" fmla="*/ 6029 h 10000"/>
              <a:gd name="connsiteX67" fmla="*/ 4977 w 10000"/>
              <a:gd name="connsiteY67" fmla="*/ 8040 h 10000"/>
              <a:gd name="connsiteX68" fmla="*/ 4977 w 10000"/>
              <a:gd name="connsiteY68" fmla="*/ 8040 h 10000"/>
              <a:gd name="connsiteX69" fmla="*/ 4977 w 10000"/>
              <a:gd name="connsiteY69" fmla="*/ 7795 h 10000"/>
              <a:gd name="connsiteX70" fmla="*/ 5026 w 10000"/>
              <a:gd name="connsiteY70" fmla="*/ 7746 h 10000"/>
              <a:gd name="connsiteX71" fmla="*/ 5922 w 10000"/>
              <a:gd name="connsiteY71" fmla="*/ 7206 h 10000"/>
              <a:gd name="connsiteX72" fmla="*/ 5973 w 10000"/>
              <a:gd name="connsiteY72" fmla="*/ 7254 h 10000"/>
              <a:gd name="connsiteX73" fmla="*/ 5973 w 10000"/>
              <a:gd name="connsiteY73" fmla="*/ 7502 h 10000"/>
              <a:gd name="connsiteX74" fmla="*/ 5922 w 10000"/>
              <a:gd name="connsiteY74" fmla="*/ 7550 h 10000"/>
              <a:gd name="connsiteX75" fmla="*/ 5276 w 10000"/>
              <a:gd name="connsiteY75" fmla="*/ 7942 h 10000"/>
              <a:gd name="connsiteX76" fmla="*/ 5922 w 10000"/>
              <a:gd name="connsiteY76" fmla="*/ 8286 h 10000"/>
              <a:gd name="connsiteX77" fmla="*/ 5973 w 10000"/>
              <a:gd name="connsiteY77" fmla="*/ 8335 h 10000"/>
              <a:gd name="connsiteX78" fmla="*/ 5973 w 10000"/>
              <a:gd name="connsiteY78" fmla="*/ 8579 h 10000"/>
              <a:gd name="connsiteX79" fmla="*/ 5922 w 10000"/>
              <a:gd name="connsiteY79" fmla="*/ 8579 h 10000"/>
              <a:gd name="connsiteX80" fmla="*/ 5026 w 10000"/>
              <a:gd name="connsiteY80" fmla="*/ 8090 h 10000"/>
              <a:gd name="connsiteX81" fmla="*/ 4977 w 10000"/>
              <a:gd name="connsiteY81" fmla="*/ 8040 h 10000"/>
              <a:gd name="connsiteX82" fmla="*/ 7315 w 10000"/>
              <a:gd name="connsiteY82" fmla="*/ 8579 h 10000"/>
              <a:gd name="connsiteX83" fmla="*/ 7315 w 10000"/>
              <a:gd name="connsiteY83" fmla="*/ 8579 h 10000"/>
              <a:gd name="connsiteX84" fmla="*/ 7315 w 10000"/>
              <a:gd name="connsiteY84" fmla="*/ 8335 h 10000"/>
              <a:gd name="connsiteX85" fmla="*/ 7362 w 10000"/>
              <a:gd name="connsiteY85" fmla="*/ 8286 h 10000"/>
              <a:gd name="connsiteX86" fmla="*/ 8010 w 10000"/>
              <a:gd name="connsiteY86" fmla="*/ 7894 h 10000"/>
              <a:gd name="connsiteX87" fmla="*/ 7362 w 10000"/>
              <a:gd name="connsiteY87" fmla="*/ 7550 h 10000"/>
              <a:gd name="connsiteX88" fmla="*/ 7315 w 10000"/>
              <a:gd name="connsiteY88" fmla="*/ 7450 h 10000"/>
              <a:gd name="connsiteX89" fmla="*/ 7315 w 10000"/>
              <a:gd name="connsiteY89" fmla="*/ 7254 h 10000"/>
              <a:gd name="connsiteX90" fmla="*/ 7362 w 10000"/>
              <a:gd name="connsiteY90" fmla="*/ 7206 h 10000"/>
              <a:gd name="connsiteX91" fmla="*/ 8260 w 10000"/>
              <a:gd name="connsiteY91" fmla="*/ 7746 h 10000"/>
              <a:gd name="connsiteX92" fmla="*/ 8310 w 10000"/>
              <a:gd name="connsiteY92" fmla="*/ 7795 h 10000"/>
              <a:gd name="connsiteX93" fmla="*/ 8310 w 10000"/>
              <a:gd name="connsiteY93" fmla="*/ 8040 h 10000"/>
              <a:gd name="connsiteX94" fmla="*/ 8260 w 10000"/>
              <a:gd name="connsiteY94" fmla="*/ 8090 h 10000"/>
              <a:gd name="connsiteX95" fmla="*/ 7362 w 10000"/>
              <a:gd name="connsiteY95" fmla="*/ 8579 h 10000"/>
              <a:gd name="connsiteX96" fmla="*/ 7315 w 10000"/>
              <a:gd name="connsiteY96" fmla="*/ 8579 h 10000"/>
              <a:gd name="connsiteX97" fmla="*/ 6270 w 10000"/>
              <a:gd name="connsiteY97" fmla="*/ 8579 h 10000"/>
              <a:gd name="connsiteX98" fmla="*/ 6270 w 10000"/>
              <a:gd name="connsiteY98" fmla="*/ 8579 h 10000"/>
              <a:gd name="connsiteX99" fmla="*/ 6766 w 10000"/>
              <a:gd name="connsiteY99" fmla="*/ 7254 h 10000"/>
              <a:gd name="connsiteX100" fmla="*/ 6815 w 10000"/>
              <a:gd name="connsiteY100" fmla="*/ 7206 h 10000"/>
              <a:gd name="connsiteX101" fmla="*/ 7015 w 10000"/>
              <a:gd name="connsiteY101" fmla="*/ 7206 h 10000"/>
              <a:gd name="connsiteX102" fmla="*/ 7015 w 10000"/>
              <a:gd name="connsiteY102" fmla="*/ 7254 h 10000"/>
              <a:gd name="connsiteX103" fmla="*/ 6518 w 10000"/>
              <a:gd name="connsiteY103" fmla="*/ 8579 h 10000"/>
              <a:gd name="connsiteX104" fmla="*/ 6467 w 10000"/>
              <a:gd name="connsiteY104" fmla="*/ 8628 h 10000"/>
              <a:gd name="connsiteX105" fmla="*/ 6270 w 10000"/>
              <a:gd name="connsiteY105" fmla="*/ 8628 h 10000"/>
              <a:gd name="connsiteX106" fmla="*/ 6270 w 10000"/>
              <a:gd name="connsiteY106" fmla="*/ 8579 h 10000"/>
              <a:gd name="connsiteX107" fmla="*/ 3135 w 10000"/>
              <a:gd name="connsiteY107" fmla="*/ 6373 h 10000"/>
              <a:gd name="connsiteX108" fmla="*/ 3135 w 10000"/>
              <a:gd name="connsiteY108" fmla="*/ 6373 h 10000"/>
              <a:gd name="connsiteX109" fmla="*/ 4181 w 10000"/>
              <a:gd name="connsiteY109" fmla="*/ 6373 h 10000"/>
              <a:gd name="connsiteX110" fmla="*/ 4181 w 10000"/>
              <a:gd name="connsiteY110" fmla="*/ 6617 h 10000"/>
              <a:gd name="connsiteX111" fmla="*/ 3135 w 10000"/>
              <a:gd name="connsiteY111" fmla="*/ 6617 h 10000"/>
              <a:gd name="connsiteX112" fmla="*/ 3135 w 10000"/>
              <a:gd name="connsiteY112" fmla="*/ 6373 h 10000"/>
              <a:gd name="connsiteX113" fmla="*/ 3484 w 10000"/>
              <a:gd name="connsiteY113" fmla="*/ 9216 h 10000"/>
              <a:gd name="connsiteX114" fmla="*/ 3484 w 10000"/>
              <a:gd name="connsiteY114" fmla="*/ 9216 h 10000"/>
              <a:gd name="connsiteX115" fmla="*/ 4181 w 10000"/>
              <a:gd name="connsiteY115" fmla="*/ 9216 h 10000"/>
              <a:gd name="connsiteX116" fmla="*/ 4181 w 10000"/>
              <a:gd name="connsiteY116" fmla="*/ 9462 h 10000"/>
              <a:gd name="connsiteX117" fmla="*/ 3484 w 10000"/>
              <a:gd name="connsiteY117" fmla="*/ 9462 h 10000"/>
              <a:gd name="connsiteX118" fmla="*/ 3484 w 10000"/>
              <a:gd name="connsiteY118" fmla="*/ 9216 h 10000"/>
              <a:gd name="connsiteX119" fmla="*/ 3484 w 10000"/>
              <a:gd name="connsiteY119" fmla="*/ 6961 h 10000"/>
              <a:gd name="connsiteX120" fmla="*/ 3484 w 10000"/>
              <a:gd name="connsiteY120" fmla="*/ 6961 h 10000"/>
              <a:gd name="connsiteX121" fmla="*/ 4181 w 10000"/>
              <a:gd name="connsiteY121" fmla="*/ 6961 h 10000"/>
              <a:gd name="connsiteX122" fmla="*/ 4181 w 10000"/>
              <a:gd name="connsiteY122" fmla="*/ 7157 h 10000"/>
              <a:gd name="connsiteX123" fmla="*/ 3484 w 10000"/>
              <a:gd name="connsiteY123" fmla="*/ 7157 h 10000"/>
              <a:gd name="connsiteX124" fmla="*/ 3484 w 10000"/>
              <a:gd name="connsiteY124" fmla="*/ 6961 h 10000"/>
              <a:gd name="connsiteX125" fmla="*/ 3484 w 10000"/>
              <a:gd name="connsiteY125" fmla="*/ 7502 h 10000"/>
              <a:gd name="connsiteX126" fmla="*/ 3484 w 10000"/>
              <a:gd name="connsiteY126" fmla="*/ 7502 h 10000"/>
              <a:gd name="connsiteX127" fmla="*/ 4181 w 10000"/>
              <a:gd name="connsiteY127" fmla="*/ 7502 h 10000"/>
              <a:gd name="connsiteX128" fmla="*/ 4181 w 10000"/>
              <a:gd name="connsiteY128" fmla="*/ 7746 h 10000"/>
              <a:gd name="connsiteX129" fmla="*/ 3484 w 10000"/>
              <a:gd name="connsiteY129" fmla="*/ 7746 h 10000"/>
              <a:gd name="connsiteX130" fmla="*/ 3484 w 10000"/>
              <a:gd name="connsiteY130" fmla="*/ 7502 h 10000"/>
              <a:gd name="connsiteX131" fmla="*/ 3135 w 10000"/>
              <a:gd name="connsiteY131" fmla="*/ 8090 h 10000"/>
              <a:gd name="connsiteX132" fmla="*/ 3135 w 10000"/>
              <a:gd name="connsiteY132" fmla="*/ 8090 h 10000"/>
              <a:gd name="connsiteX133" fmla="*/ 4181 w 10000"/>
              <a:gd name="connsiteY133" fmla="*/ 8090 h 10000"/>
              <a:gd name="connsiteX134" fmla="*/ 4181 w 10000"/>
              <a:gd name="connsiteY134" fmla="*/ 8286 h 10000"/>
              <a:gd name="connsiteX135" fmla="*/ 3135 w 10000"/>
              <a:gd name="connsiteY135" fmla="*/ 8286 h 10000"/>
              <a:gd name="connsiteX136" fmla="*/ 3135 w 10000"/>
              <a:gd name="connsiteY136" fmla="*/ 8090 h 10000"/>
              <a:gd name="connsiteX137" fmla="*/ 3484 w 10000"/>
              <a:gd name="connsiteY137" fmla="*/ 8628 h 10000"/>
              <a:gd name="connsiteX138" fmla="*/ 3484 w 10000"/>
              <a:gd name="connsiteY138" fmla="*/ 8628 h 10000"/>
              <a:gd name="connsiteX139" fmla="*/ 4181 w 10000"/>
              <a:gd name="connsiteY139" fmla="*/ 8628 h 10000"/>
              <a:gd name="connsiteX140" fmla="*/ 4181 w 10000"/>
              <a:gd name="connsiteY140" fmla="*/ 8874 h 10000"/>
              <a:gd name="connsiteX141" fmla="*/ 3484 w 10000"/>
              <a:gd name="connsiteY141" fmla="*/ 8874 h 10000"/>
              <a:gd name="connsiteX142" fmla="*/ 3484 w 10000"/>
              <a:gd name="connsiteY142" fmla="*/ 8628 h 10000"/>
              <a:gd name="connsiteX0" fmla="*/ 5176 w 10000"/>
              <a:gd name="connsiteY0" fmla="*/ 588 h 10000"/>
              <a:gd name="connsiteX1" fmla="*/ 7315 w 10000"/>
              <a:gd name="connsiteY1" fmla="*/ 1128 h 10000"/>
              <a:gd name="connsiteX2" fmla="*/ 5176 w 10000"/>
              <a:gd name="connsiteY2" fmla="*/ 0 h 10000"/>
              <a:gd name="connsiteX3" fmla="*/ 2640 w 10000"/>
              <a:gd name="connsiteY3" fmla="*/ 1961 h 10000"/>
              <a:gd name="connsiteX4" fmla="*/ 2590 w 10000"/>
              <a:gd name="connsiteY4" fmla="*/ 1961 h 10000"/>
              <a:gd name="connsiteX5" fmla="*/ 2 w 10000"/>
              <a:gd name="connsiteY5" fmla="*/ 4462 h 10000"/>
              <a:gd name="connsiteX6" fmla="*/ 2640 w 10000"/>
              <a:gd name="connsiteY6" fmla="*/ 7058 h 10000"/>
              <a:gd name="connsiteX7" fmla="*/ 2688 w 10000"/>
              <a:gd name="connsiteY7" fmla="*/ 7058 h 10000"/>
              <a:gd name="connsiteX8" fmla="*/ 2688 w 10000"/>
              <a:gd name="connsiteY8" fmla="*/ 10000 h 10000"/>
              <a:gd name="connsiteX9" fmla="*/ 8855 w 10000"/>
              <a:gd name="connsiteY9" fmla="*/ 10000 h 10000"/>
              <a:gd name="connsiteX10" fmla="*/ 8855 w 10000"/>
              <a:gd name="connsiteY10" fmla="*/ 5392 h 10000"/>
              <a:gd name="connsiteX11" fmla="*/ 8756 w 10000"/>
              <a:gd name="connsiteY11" fmla="*/ 5245 h 10000"/>
              <a:gd name="connsiteX12" fmla="*/ 5773 w 10000"/>
              <a:gd name="connsiteY12" fmla="*/ 5245 h 10000"/>
              <a:gd name="connsiteX13" fmla="*/ 5773 w 10000"/>
              <a:gd name="connsiteY13" fmla="*/ 4462 h 10000"/>
              <a:gd name="connsiteX14" fmla="*/ 9802 w 10000"/>
              <a:gd name="connsiteY14" fmla="*/ 4462 h 10000"/>
              <a:gd name="connsiteX15" fmla="*/ 9802 w 10000"/>
              <a:gd name="connsiteY15" fmla="*/ 8187 h 10000"/>
              <a:gd name="connsiteX16" fmla="*/ 9107 w 10000"/>
              <a:gd name="connsiteY16" fmla="*/ 8187 h 10000"/>
              <a:gd name="connsiteX17" fmla="*/ 9107 w 10000"/>
              <a:gd name="connsiteY17" fmla="*/ 8432 h 10000"/>
              <a:gd name="connsiteX18" fmla="*/ 10000 w 10000"/>
              <a:gd name="connsiteY18" fmla="*/ 8432 h 10000"/>
              <a:gd name="connsiteX19" fmla="*/ 10000 w 10000"/>
              <a:gd name="connsiteY19" fmla="*/ 3777 h 10000"/>
              <a:gd name="connsiteX20" fmla="*/ 9903 w 10000"/>
              <a:gd name="connsiteY20" fmla="*/ 3678 h 10000"/>
              <a:gd name="connsiteX21" fmla="*/ 3933 w 10000"/>
              <a:gd name="connsiteY21" fmla="*/ 3678 h 10000"/>
              <a:gd name="connsiteX22" fmla="*/ 3832 w 10000"/>
              <a:gd name="connsiteY22" fmla="*/ 3777 h 10000"/>
              <a:gd name="connsiteX23" fmla="*/ 3832 w 10000"/>
              <a:gd name="connsiteY23" fmla="*/ 5245 h 10000"/>
              <a:gd name="connsiteX24" fmla="*/ 2788 w 10000"/>
              <a:gd name="connsiteY24" fmla="*/ 5245 h 10000"/>
              <a:gd name="connsiteX25" fmla="*/ 2688 w 10000"/>
              <a:gd name="connsiteY25" fmla="*/ 5392 h 10000"/>
              <a:gd name="connsiteX26" fmla="*/ 2688 w 10000"/>
              <a:gd name="connsiteY26" fmla="*/ 6470 h 10000"/>
              <a:gd name="connsiteX27" fmla="*/ 2640 w 10000"/>
              <a:gd name="connsiteY27" fmla="*/ 6470 h 10000"/>
              <a:gd name="connsiteX28" fmla="*/ 600 w 10000"/>
              <a:gd name="connsiteY28" fmla="*/ 4561 h 10000"/>
              <a:gd name="connsiteX29" fmla="*/ 2590 w 10000"/>
              <a:gd name="connsiteY29" fmla="*/ 2550 h 10000"/>
              <a:gd name="connsiteX30" fmla="*/ 2590 w 10000"/>
              <a:gd name="connsiteY30" fmla="*/ 2550 h 10000"/>
              <a:gd name="connsiteX31" fmla="*/ 2640 w 10000"/>
              <a:gd name="connsiteY31" fmla="*/ 2550 h 10000"/>
              <a:gd name="connsiteX32" fmla="*/ 2889 w 10000"/>
              <a:gd name="connsiteY32" fmla="*/ 2550 h 10000"/>
              <a:gd name="connsiteX33" fmla="*/ 3187 w 10000"/>
              <a:gd name="connsiteY33" fmla="*/ 2353 h 10000"/>
              <a:gd name="connsiteX34" fmla="*/ 3237 w 10000"/>
              <a:gd name="connsiteY34" fmla="*/ 2108 h 10000"/>
              <a:gd name="connsiteX35" fmla="*/ 5176 w 10000"/>
              <a:gd name="connsiteY35" fmla="*/ 588 h 10000"/>
              <a:gd name="connsiteX36" fmla="*/ 8655 w 10000"/>
              <a:gd name="connsiteY36" fmla="*/ 6029 h 10000"/>
              <a:gd name="connsiteX37" fmla="*/ 8655 w 10000"/>
              <a:gd name="connsiteY37" fmla="*/ 6029 h 10000"/>
              <a:gd name="connsiteX38" fmla="*/ 8655 w 10000"/>
              <a:gd name="connsiteY38" fmla="*/ 9756 h 10000"/>
              <a:gd name="connsiteX39" fmla="*/ 4629 w 10000"/>
              <a:gd name="connsiteY39" fmla="*/ 9756 h 10000"/>
              <a:gd name="connsiteX40" fmla="*/ 4629 w 10000"/>
              <a:gd name="connsiteY40" fmla="*/ 6029 h 10000"/>
              <a:gd name="connsiteX41" fmla="*/ 8655 w 10000"/>
              <a:gd name="connsiteY41" fmla="*/ 6029 h 10000"/>
              <a:gd name="connsiteX42" fmla="*/ 4082 w 10000"/>
              <a:gd name="connsiteY42" fmla="*/ 3923 h 10000"/>
              <a:gd name="connsiteX43" fmla="*/ 4082 w 10000"/>
              <a:gd name="connsiteY43" fmla="*/ 3923 h 10000"/>
              <a:gd name="connsiteX44" fmla="*/ 4429 w 10000"/>
              <a:gd name="connsiteY44" fmla="*/ 3923 h 10000"/>
              <a:gd name="connsiteX45" fmla="*/ 4429 w 10000"/>
              <a:gd name="connsiteY45" fmla="*/ 4266 h 10000"/>
              <a:gd name="connsiteX46" fmla="*/ 4082 w 10000"/>
              <a:gd name="connsiteY46" fmla="*/ 4266 h 10000"/>
              <a:gd name="connsiteX47" fmla="*/ 4082 w 10000"/>
              <a:gd name="connsiteY47" fmla="*/ 3923 h 10000"/>
              <a:gd name="connsiteX48" fmla="*/ 4082 w 10000"/>
              <a:gd name="connsiteY48" fmla="*/ 4462 h 10000"/>
              <a:gd name="connsiteX49" fmla="*/ 4082 w 10000"/>
              <a:gd name="connsiteY49" fmla="*/ 4462 h 10000"/>
              <a:gd name="connsiteX50" fmla="*/ 5575 w 10000"/>
              <a:gd name="connsiteY50" fmla="*/ 4462 h 10000"/>
              <a:gd name="connsiteX51" fmla="*/ 5575 w 10000"/>
              <a:gd name="connsiteY51" fmla="*/ 5245 h 10000"/>
              <a:gd name="connsiteX52" fmla="*/ 4082 w 10000"/>
              <a:gd name="connsiteY52" fmla="*/ 5245 h 10000"/>
              <a:gd name="connsiteX53" fmla="*/ 4082 w 10000"/>
              <a:gd name="connsiteY53" fmla="*/ 4462 h 10000"/>
              <a:gd name="connsiteX54" fmla="*/ 2939 w 10000"/>
              <a:gd name="connsiteY54" fmla="*/ 5490 h 10000"/>
              <a:gd name="connsiteX55" fmla="*/ 2939 w 10000"/>
              <a:gd name="connsiteY55" fmla="*/ 5490 h 10000"/>
              <a:gd name="connsiteX56" fmla="*/ 3286 w 10000"/>
              <a:gd name="connsiteY56" fmla="*/ 5490 h 10000"/>
              <a:gd name="connsiteX57" fmla="*/ 3286 w 10000"/>
              <a:gd name="connsiteY57" fmla="*/ 5833 h 10000"/>
              <a:gd name="connsiteX58" fmla="*/ 2939 w 10000"/>
              <a:gd name="connsiteY58" fmla="*/ 5833 h 10000"/>
              <a:gd name="connsiteX59" fmla="*/ 2939 w 10000"/>
              <a:gd name="connsiteY59" fmla="*/ 5490 h 10000"/>
              <a:gd name="connsiteX60" fmla="*/ 2939 w 10000"/>
              <a:gd name="connsiteY60" fmla="*/ 6029 h 10000"/>
              <a:gd name="connsiteX61" fmla="*/ 2939 w 10000"/>
              <a:gd name="connsiteY61" fmla="*/ 6029 h 10000"/>
              <a:gd name="connsiteX62" fmla="*/ 4429 w 10000"/>
              <a:gd name="connsiteY62" fmla="*/ 6029 h 10000"/>
              <a:gd name="connsiteX63" fmla="*/ 4429 w 10000"/>
              <a:gd name="connsiteY63" fmla="*/ 9756 h 10000"/>
              <a:gd name="connsiteX64" fmla="*/ 2939 w 10000"/>
              <a:gd name="connsiteY64" fmla="*/ 9756 h 10000"/>
              <a:gd name="connsiteX65" fmla="*/ 2939 w 10000"/>
              <a:gd name="connsiteY65" fmla="*/ 6029 h 10000"/>
              <a:gd name="connsiteX66" fmla="*/ 4977 w 10000"/>
              <a:gd name="connsiteY66" fmla="*/ 8040 h 10000"/>
              <a:gd name="connsiteX67" fmla="*/ 4977 w 10000"/>
              <a:gd name="connsiteY67" fmla="*/ 8040 h 10000"/>
              <a:gd name="connsiteX68" fmla="*/ 4977 w 10000"/>
              <a:gd name="connsiteY68" fmla="*/ 7795 h 10000"/>
              <a:gd name="connsiteX69" fmla="*/ 5026 w 10000"/>
              <a:gd name="connsiteY69" fmla="*/ 7746 h 10000"/>
              <a:gd name="connsiteX70" fmla="*/ 5922 w 10000"/>
              <a:gd name="connsiteY70" fmla="*/ 7206 h 10000"/>
              <a:gd name="connsiteX71" fmla="*/ 5973 w 10000"/>
              <a:gd name="connsiteY71" fmla="*/ 7254 h 10000"/>
              <a:gd name="connsiteX72" fmla="*/ 5973 w 10000"/>
              <a:gd name="connsiteY72" fmla="*/ 7502 h 10000"/>
              <a:gd name="connsiteX73" fmla="*/ 5922 w 10000"/>
              <a:gd name="connsiteY73" fmla="*/ 7550 h 10000"/>
              <a:gd name="connsiteX74" fmla="*/ 5276 w 10000"/>
              <a:gd name="connsiteY74" fmla="*/ 7942 h 10000"/>
              <a:gd name="connsiteX75" fmla="*/ 5922 w 10000"/>
              <a:gd name="connsiteY75" fmla="*/ 8286 h 10000"/>
              <a:gd name="connsiteX76" fmla="*/ 5973 w 10000"/>
              <a:gd name="connsiteY76" fmla="*/ 8335 h 10000"/>
              <a:gd name="connsiteX77" fmla="*/ 5973 w 10000"/>
              <a:gd name="connsiteY77" fmla="*/ 8579 h 10000"/>
              <a:gd name="connsiteX78" fmla="*/ 5922 w 10000"/>
              <a:gd name="connsiteY78" fmla="*/ 8579 h 10000"/>
              <a:gd name="connsiteX79" fmla="*/ 5026 w 10000"/>
              <a:gd name="connsiteY79" fmla="*/ 8090 h 10000"/>
              <a:gd name="connsiteX80" fmla="*/ 4977 w 10000"/>
              <a:gd name="connsiteY80" fmla="*/ 8040 h 10000"/>
              <a:gd name="connsiteX81" fmla="*/ 7315 w 10000"/>
              <a:gd name="connsiteY81" fmla="*/ 8579 h 10000"/>
              <a:gd name="connsiteX82" fmla="*/ 7315 w 10000"/>
              <a:gd name="connsiteY82" fmla="*/ 8579 h 10000"/>
              <a:gd name="connsiteX83" fmla="*/ 7315 w 10000"/>
              <a:gd name="connsiteY83" fmla="*/ 8335 h 10000"/>
              <a:gd name="connsiteX84" fmla="*/ 7362 w 10000"/>
              <a:gd name="connsiteY84" fmla="*/ 8286 h 10000"/>
              <a:gd name="connsiteX85" fmla="*/ 8010 w 10000"/>
              <a:gd name="connsiteY85" fmla="*/ 7894 h 10000"/>
              <a:gd name="connsiteX86" fmla="*/ 7362 w 10000"/>
              <a:gd name="connsiteY86" fmla="*/ 7550 h 10000"/>
              <a:gd name="connsiteX87" fmla="*/ 7315 w 10000"/>
              <a:gd name="connsiteY87" fmla="*/ 7450 h 10000"/>
              <a:gd name="connsiteX88" fmla="*/ 7315 w 10000"/>
              <a:gd name="connsiteY88" fmla="*/ 7254 h 10000"/>
              <a:gd name="connsiteX89" fmla="*/ 7362 w 10000"/>
              <a:gd name="connsiteY89" fmla="*/ 7206 h 10000"/>
              <a:gd name="connsiteX90" fmla="*/ 8260 w 10000"/>
              <a:gd name="connsiteY90" fmla="*/ 7746 h 10000"/>
              <a:gd name="connsiteX91" fmla="*/ 8310 w 10000"/>
              <a:gd name="connsiteY91" fmla="*/ 7795 h 10000"/>
              <a:gd name="connsiteX92" fmla="*/ 8310 w 10000"/>
              <a:gd name="connsiteY92" fmla="*/ 8040 h 10000"/>
              <a:gd name="connsiteX93" fmla="*/ 8260 w 10000"/>
              <a:gd name="connsiteY93" fmla="*/ 8090 h 10000"/>
              <a:gd name="connsiteX94" fmla="*/ 7362 w 10000"/>
              <a:gd name="connsiteY94" fmla="*/ 8579 h 10000"/>
              <a:gd name="connsiteX95" fmla="*/ 7315 w 10000"/>
              <a:gd name="connsiteY95" fmla="*/ 8579 h 10000"/>
              <a:gd name="connsiteX96" fmla="*/ 6270 w 10000"/>
              <a:gd name="connsiteY96" fmla="*/ 8579 h 10000"/>
              <a:gd name="connsiteX97" fmla="*/ 6270 w 10000"/>
              <a:gd name="connsiteY97" fmla="*/ 8579 h 10000"/>
              <a:gd name="connsiteX98" fmla="*/ 6766 w 10000"/>
              <a:gd name="connsiteY98" fmla="*/ 7254 h 10000"/>
              <a:gd name="connsiteX99" fmla="*/ 6815 w 10000"/>
              <a:gd name="connsiteY99" fmla="*/ 7206 h 10000"/>
              <a:gd name="connsiteX100" fmla="*/ 7015 w 10000"/>
              <a:gd name="connsiteY100" fmla="*/ 7206 h 10000"/>
              <a:gd name="connsiteX101" fmla="*/ 7015 w 10000"/>
              <a:gd name="connsiteY101" fmla="*/ 7254 h 10000"/>
              <a:gd name="connsiteX102" fmla="*/ 6518 w 10000"/>
              <a:gd name="connsiteY102" fmla="*/ 8579 h 10000"/>
              <a:gd name="connsiteX103" fmla="*/ 6467 w 10000"/>
              <a:gd name="connsiteY103" fmla="*/ 8628 h 10000"/>
              <a:gd name="connsiteX104" fmla="*/ 6270 w 10000"/>
              <a:gd name="connsiteY104" fmla="*/ 8628 h 10000"/>
              <a:gd name="connsiteX105" fmla="*/ 6270 w 10000"/>
              <a:gd name="connsiteY105" fmla="*/ 8579 h 10000"/>
              <a:gd name="connsiteX106" fmla="*/ 3135 w 10000"/>
              <a:gd name="connsiteY106" fmla="*/ 6373 h 10000"/>
              <a:gd name="connsiteX107" fmla="*/ 3135 w 10000"/>
              <a:gd name="connsiteY107" fmla="*/ 6373 h 10000"/>
              <a:gd name="connsiteX108" fmla="*/ 4181 w 10000"/>
              <a:gd name="connsiteY108" fmla="*/ 6373 h 10000"/>
              <a:gd name="connsiteX109" fmla="*/ 4181 w 10000"/>
              <a:gd name="connsiteY109" fmla="*/ 6617 h 10000"/>
              <a:gd name="connsiteX110" fmla="*/ 3135 w 10000"/>
              <a:gd name="connsiteY110" fmla="*/ 6617 h 10000"/>
              <a:gd name="connsiteX111" fmla="*/ 3135 w 10000"/>
              <a:gd name="connsiteY111" fmla="*/ 6373 h 10000"/>
              <a:gd name="connsiteX112" fmla="*/ 3484 w 10000"/>
              <a:gd name="connsiteY112" fmla="*/ 9216 h 10000"/>
              <a:gd name="connsiteX113" fmla="*/ 3484 w 10000"/>
              <a:gd name="connsiteY113" fmla="*/ 9216 h 10000"/>
              <a:gd name="connsiteX114" fmla="*/ 4181 w 10000"/>
              <a:gd name="connsiteY114" fmla="*/ 9216 h 10000"/>
              <a:gd name="connsiteX115" fmla="*/ 4181 w 10000"/>
              <a:gd name="connsiteY115" fmla="*/ 9462 h 10000"/>
              <a:gd name="connsiteX116" fmla="*/ 3484 w 10000"/>
              <a:gd name="connsiteY116" fmla="*/ 9462 h 10000"/>
              <a:gd name="connsiteX117" fmla="*/ 3484 w 10000"/>
              <a:gd name="connsiteY117" fmla="*/ 9216 h 10000"/>
              <a:gd name="connsiteX118" fmla="*/ 3484 w 10000"/>
              <a:gd name="connsiteY118" fmla="*/ 6961 h 10000"/>
              <a:gd name="connsiteX119" fmla="*/ 3484 w 10000"/>
              <a:gd name="connsiteY119" fmla="*/ 6961 h 10000"/>
              <a:gd name="connsiteX120" fmla="*/ 4181 w 10000"/>
              <a:gd name="connsiteY120" fmla="*/ 6961 h 10000"/>
              <a:gd name="connsiteX121" fmla="*/ 4181 w 10000"/>
              <a:gd name="connsiteY121" fmla="*/ 7157 h 10000"/>
              <a:gd name="connsiteX122" fmla="*/ 3484 w 10000"/>
              <a:gd name="connsiteY122" fmla="*/ 7157 h 10000"/>
              <a:gd name="connsiteX123" fmla="*/ 3484 w 10000"/>
              <a:gd name="connsiteY123" fmla="*/ 6961 h 10000"/>
              <a:gd name="connsiteX124" fmla="*/ 3484 w 10000"/>
              <a:gd name="connsiteY124" fmla="*/ 7502 h 10000"/>
              <a:gd name="connsiteX125" fmla="*/ 3484 w 10000"/>
              <a:gd name="connsiteY125" fmla="*/ 7502 h 10000"/>
              <a:gd name="connsiteX126" fmla="*/ 4181 w 10000"/>
              <a:gd name="connsiteY126" fmla="*/ 7502 h 10000"/>
              <a:gd name="connsiteX127" fmla="*/ 4181 w 10000"/>
              <a:gd name="connsiteY127" fmla="*/ 7746 h 10000"/>
              <a:gd name="connsiteX128" fmla="*/ 3484 w 10000"/>
              <a:gd name="connsiteY128" fmla="*/ 7746 h 10000"/>
              <a:gd name="connsiteX129" fmla="*/ 3484 w 10000"/>
              <a:gd name="connsiteY129" fmla="*/ 7502 h 10000"/>
              <a:gd name="connsiteX130" fmla="*/ 3135 w 10000"/>
              <a:gd name="connsiteY130" fmla="*/ 8090 h 10000"/>
              <a:gd name="connsiteX131" fmla="*/ 3135 w 10000"/>
              <a:gd name="connsiteY131" fmla="*/ 8090 h 10000"/>
              <a:gd name="connsiteX132" fmla="*/ 4181 w 10000"/>
              <a:gd name="connsiteY132" fmla="*/ 8090 h 10000"/>
              <a:gd name="connsiteX133" fmla="*/ 4181 w 10000"/>
              <a:gd name="connsiteY133" fmla="*/ 8286 h 10000"/>
              <a:gd name="connsiteX134" fmla="*/ 3135 w 10000"/>
              <a:gd name="connsiteY134" fmla="*/ 8286 h 10000"/>
              <a:gd name="connsiteX135" fmla="*/ 3135 w 10000"/>
              <a:gd name="connsiteY135" fmla="*/ 8090 h 10000"/>
              <a:gd name="connsiteX136" fmla="*/ 3484 w 10000"/>
              <a:gd name="connsiteY136" fmla="*/ 8628 h 10000"/>
              <a:gd name="connsiteX137" fmla="*/ 3484 w 10000"/>
              <a:gd name="connsiteY137" fmla="*/ 8628 h 10000"/>
              <a:gd name="connsiteX138" fmla="*/ 4181 w 10000"/>
              <a:gd name="connsiteY138" fmla="*/ 8628 h 10000"/>
              <a:gd name="connsiteX139" fmla="*/ 4181 w 10000"/>
              <a:gd name="connsiteY139" fmla="*/ 8874 h 10000"/>
              <a:gd name="connsiteX140" fmla="*/ 3484 w 10000"/>
              <a:gd name="connsiteY140" fmla="*/ 8874 h 10000"/>
              <a:gd name="connsiteX141" fmla="*/ 3484 w 10000"/>
              <a:gd name="connsiteY141" fmla="*/ 8628 h 10000"/>
              <a:gd name="connsiteX0" fmla="*/ 5176 w 10000"/>
              <a:gd name="connsiteY0" fmla="*/ 648 h 10060"/>
              <a:gd name="connsiteX1" fmla="*/ 5176 w 10000"/>
              <a:gd name="connsiteY1" fmla="*/ 60 h 10060"/>
              <a:gd name="connsiteX2" fmla="*/ 2640 w 10000"/>
              <a:gd name="connsiteY2" fmla="*/ 2021 h 10060"/>
              <a:gd name="connsiteX3" fmla="*/ 2590 w 10000"/>
              <a:gd name="connsiteY3" fmla="*/ 2021 h 10060"/>
              <a:gd name="connsiteX4" fmla="*/ 2 w 10000"/>
              <a:gd name="connsiteY4" fmla="*/ 4522 h 10060"/>
              <a:gd name="connsiteX5" fmla="*/ 2640 w 10000"/>
              <a:gd name="connsiteY5" fmla="*/ 7118 h 10060"/>
              <a:gd name="connsiteX6" fmla="*/ 2688 w 10000"/>
              <a:gd name="connsiteY6" fmla="*/ 7118 h 10060"/>
              <a:gd name="connsiteX7" fmla="*/ 2688 w 10000"/>
              <a:gd name="connsiteY7" fmla="*/ 10060 h 10060"/>
              <a:gd name="connsiteX8" fmla="*/ 8855 w 10000"/>
              <a:gd name="connsiteY8" fmla="*/ 10060 h 10060"/>
              <a:gd name="connsiteX9" fmla="*/ 8855 w 10000"/>
              <a:gd name="connsiteY9" fmla="*/ 5452 h 10060"/>
              <a:gd name="connsiteX10" fmla="*/ 8756 w 10000"/>
              <a:gd name="connsiteY10" fmla="*/ 5305 h 10060"/>
              <a:gd name="connsiteX11" fmla="*/ 5773 w 10000"/>
              <a:gd name="connsiteY11" fmla="*/ 5305 h 10060"/>
              <a:gd name="connsiteX12" fmla="*/ 5773 w 10000"/>
              <a:gd name="connsiteY12" fmla="*/ 4522 h 10060"/>
              <a:gd name="connsiteX13" fmla="*/ 9802 w 10000"/>
              <a:gd name="connsiteY13" fmla="*/ 4522 h 10060"/>
              <a:gd name="connsiteX14" fmla="*/ 9802 w 10000"/>
              <a:gd name="connsiteY14" fmla="*/ 8247 h 10060"/>
              <a:gd name="connsiteX15" fmla="*/ 9107 w 10000"/>
              <a:gd name="connsiteY15" fmla="*/ 8247 h 10060"/>
              <a:gd name="connsiteX16" fmla="*/ 9107 w 10000"/>
              <a:gd name="connsiteY16" fmla="*/ 8492 h 10060"/>
              <a:gd name="connsiteX17" fmla="*/ 10000 w 10000"/>
              <a:gd name="connsiteY17" fmla="*/ 8492 h 10060"/>
              <a:gd name="connsiteX18" fmla="*/ 10000 w 10000"/>
              <a:gd name="connsiteY18" fmla="*/ 3837 h 10060"/>
              <a:gd name="connsiteX19" fmla="*/ 9903 w 10000"/>
              <a:gd name="connsiteY19" fmla="*/ 3738 h 10060"/>
              <a:gd name="connsiteX20" fmla="*/ 3933 w 10000"/>
              <a:gd name="connsiteY20" fmla="*/ 3738 h 10060"/>
              <a:gd name="connsiteX21" fmla="*/ 3832 w 10000"/>
              <a:gd name="connsiteY21" fmla="*/ 3837 h 10060"/>
              <a:gd name="connsiteX22" fmla="*/ 3832 w 10000"/>
              <a:gd name="connsiteY22" fmla="*/ 5305 h 10060"/>
              <a:gd name="connsiteX23" fmla="*/ 2788 w 10000"/>
              <a:gd name="connsiteY23" fmla="*/ 5305 h 10060"/>
              <a:gd name="connsiteX24" fmla="*/ 2688 w 10000"/>
              <a:gd name="connsiteY24" fmla="*/ 5452 h 10060"/>
              <a:gd name="connsiteX25" fmla="*/ 2688 w 10000"/>
              <a:gd name="connsiteY25" fmla="*/ 6530 h 10060"/>
              <a:gd name="connsiteX26" fmla="*/ 2640 w 10000"/>
              <a:gd name="connsiteY26" fmla="*/ 6530 h 10060"/>
              <a:gd name="connsiteX27" fmla="*/ 600 w 10000"/>
              <a:gd name="connsiteY27" fmla="*/ 4621 h 10060"/>
              <a:gd name="connsiteX28" fmla="*/ 2590 w 10000"/>
              <a:gd name="connsiteY28" fmla="*/ 2610 h 10060"/>
              <a:gd name="connsiteX29" fmla="*/ 2590 w 10000"/>
              <a:gd name="connsiteY29" fmla="*/ 2610 h 10060"/>
              <a:gd name="connsiteX30" fmla="*/ 2640 w 10000"/>
              <a:gd name="connsiteY30" fmla="*/ 2610 h 10060"/>
              <a:gd name="connsiteX31" fmla="*/ 2889 w 10000"/>
              <a:gd name="connsiteY31" fmla="*/ 2610 h 10060"/>
              <a:gd name="connsiteX32" fmla="*/ 3187 w 10000"/>
              <a:gd name="connsiteY32" fmla="*/ 2413 h 10060"/>
              <a:gd name="connsiteX33" fmla="*/ 3237 w 10000"/>
              <a:gd name="connsiteY33" fmla="*/ 2168 h 10060"/>
              <a:gd name="connsiteX34" fmla="*/ 5176 w 10000"/>
              <a:gd name="connsiteY34" fmla="*/ 648 h 10060"/>
              <a:gd name="connsiteX35" fmla="*/ 8655 w 10000"/>
              <a:gd name="connsiteY35" fmla="*/ 6089 h 10060"/>
              <a:gd name="connsiteX36" fmla="*/ 8655 w 10000"/>
              <a:gd name="connsiteY36" fmla="*/ 6089 h 10060"/>
              <a:gd name="connsiteX37" fmla="*/ 8655 w 10000"/>
              <a:gd name="connsiteY37" fmla="*/ 9816 h 10060"/>
              <a:gd name="connsiteX38" fmla="*/ 4629 w 10000"/>
              <a:gd name="connsiteY38" fmla="*/ 9816 h 10060"/>
              <a:gd name="connsiteX39" fmla="*/ 4629 w 10000"/>
              <a:gd name="connsiteY39" fmla="*/ 6089 h 10060"/>
              <a:gd name="connsiteX40" fmla="*/ 8655 w 10000"/>
              <a:gd name="connsiteY40" fmla="*/ 6089 h 10060"/>
              <a:gd name="connsiteX41" fmla="*/ 4082 w 10000"/>
              <a:gd name="connsiteY41" fmla="*/ 3983 h 10060"/>
              <a:gd name="connsiteX42" fmla="*/ 4082 w 10000"/>
              <a:gd name="connsiteY42" fmla="*/ 3983 h 10060"/>
              <a:gd name="connsiteX43" fmla="*/ 4429 w 10000"/>
              <a:gd name="connsiteY43" fmla="*/ 3983 h 10060"/>
              <a:gd name="connsiteX44" fmla="*/ 4429 w 10000"/>
              <a:gd name="connsiteY44" fmla="*/ 4326 h 10060"/>
              <a:gd name="connsiteX45" fmla="*/ 4082 w 10000"/>
              <a:gd name="connsiteY45" fmla="*/ 4326 h 10060"/>
              <a:gd name="connsiteX46" fmla="*/ 4082 w 10000"/>
              <a:gd name="connsiteY46" fmla="*/ 3983 h 10060"/>
              <a:gd name="connsiteX47" fmla="*/ 4082 w 10000"/>
              <a:gd name="connsiteY47" fmla="*/ 4522 h 10060"/>
              <a:gd name="connsiteX48" fmla="*/ 4082 w 10000"/>
              <a:gd name="connsiteY48" fmla="*/ 4522 h 10060"/>
              <a:gd name="connsiteX49" fmla="*/ 5575 w 10000"/>
              <a:gd name="connsiteY49" fmla="*/ 4522 h 10060"/>
              <a:gd name="connsiteX50" fmla="*/ 5575 w 10000"/>
              <a:gd name="connsiteY50" fmla="*/ 5305 h 10060"/>
              <a:gd name="connsiteX51" fmla="*/ 4082 w 10000"/>
              <a:gd name="connsiteY51" fmla="*/ 5305 h 10060"/>
              <a:gd name="connsiteX52" fmla="*/ 4082 w 10000"/>
              <a:gd name="connsiteY52" fmla="*/ 4522 h 10060"/>
              <a:gd name="connsiteX53" fmla="*/ 2939 w 10000"/>
              <a:gd name="connsiteY53" fmla="*/ 5550 h 10060"/>
              <a:gd name="connsiteX54" fmla="*/ 2939 w 10000"/>
              <a:gd name="connsiteY54" fmla="*/ 5550 h 10060"/>
              <a:gd name="connsiteX55" fmla="*/ 3286 w 10000"/>
              <a:gd name="connsiteY55" fmla="*/ 5550 h 10060"/>
              <a:gd name="connsiteX56" fmla="*/ 3286 w 10000"/>
              <a:gd name="connsiteY56" fmla="*/ 5893 h 10060"/>
              <a:gd name="connsiteX57" fmla="*/ 2939 w 10000"/>
              <a:gd name="connsiteY57" fmla="*/ 5893 h 10060"/>
              <a:gd name="connsiteX58" fmla="*/ 2939 w 10000"/>
              <a:gd name="connsiteY58" fmla="*/ 5550 h 10060"/>
              <a:gd name="connsiteX59" fmla="*/ 2939 w 10000"/>
              <a:gd name="connsiteY59" fmla="*/ 6089 h 10060"/>
              <a:gd name="connsiteX60" fmla="*/ 2939 w 10000"/>
              <a:gd name="connsiteY60" fmla="*/ 6089 h 10060"/>
              <a:gd name="connsiteX61" fmla="*/ 4429 w 10000"/>
              <a:gd name="connsiteY61" fmla="*/ 6089 h 10060"/>
              <a:gd name="connsiteX62" fmla="*/ 4429 w 10000"/>
              <a:gd name="connsiteY62" fmla="*/ 9816 h 10060"/>
              <a:gd name="connsiteX63" fmla="*/ 2939 w 10000"/>
              <a:gd name="connsiteY63" fmla="*/ 9816 h 10060"/>
              <a:gd name="connsiteX64" fmla="*/ 2939 w 10000"/>
              <a:gd name="connsiteY64" fmla="*/ 6089 h 10060"/>
              <a:gd name="connsiteX65" fmla="*/ 4977 w 10000"/>
              <a:gd name="connsiteY65" fmla="*/ 8100 h 10060"/>
              <a:gd name="connsiteX66" fmla="*/ 4977 w 10000"/>
              <a:gd name="connsiteY66" fmla="*/ 8100 h 10060"/>
              <a:gd name="connsiteX67" fmla="*/ 4977 w 10000"/>
              <a:gd name="connsiteY67" fmla="*/ 7855 h 10060"/>
              <a:gd name="connsiteX68" fmla="*/ 5026 w 10000"/>
              <a:gd name="connsiteY68" fmla="*/ 7806 h 10060"/>
              <a:gd name="connsiteX69" fmla="*/ 5922 w 10000"/>
              <a:gd name="connsiteY69" fmla="*/ 7266 h 10060"/>
              <a:gd name="connsiteX70" fmla="*/ 5973 w 10000"/>
              <a:gd name="connsiteY70" fmla="*/ 7314 h 10060"/>
              <a:gd name="connsiteX71" fmla="*/ 5973 w 10000"/>
              <a:gd name="connsiteY71" fmla="*/ 7562 h 10060"/>
              <a:gd name="connsiteX72" fmla="*/ 5922 w 10000"/>
              <a:gd name="connsiteY72" fmla="*/ 7610 h 10060"/>
              <a:gd name="connsiteX73" fmla="*/ 5276 w 10000"/>
              <a:gd name="connsiteY73" fmla="*/ 8002 h 10060"/>
              <a:gd name="connsiteX74" fmla="*/ 5922 w 10000"/>
              <a:gd name="connsiteY74" fmla="*/ 8346 h 10060"/>
              <a:gd name="connsiteX75" fmla="*/ 5973 w 10000"/>
              <a:gd name="connsiteY75" fmla="*/ 8395 h 10060"/>
              <a:gd name="connsiteX76" fmla="*/ 5973 w 10000"/>
              <a:gd name="connsiteY76" fmla="*/ 8639 h 10060"/>
              <a:gd name="connsiteX77" fmla="*/ 5922 w 10000"/>
              <a:gd name="connsiteY77" fmla="*/ 8639 h 10060"/>
              <a:gd name="connsiteX78" fmla="*/ 5026 w 10000"/>
              <a:gd name="connsiteY78" fmla="*/ 8150 h 10060"/>
              <a:gd name="connsiteX79" fmla="*/ 4977 w 10000"/>
              <a:gd name="connsiteY79" fmla="*/ 8100 h 10060"/>
              <a:gd name="connsiteX80" fmla="*/ 7315 w 10000"/>
              <a:gd name="connsiteY80" fmla="*/ 8639 h 10060"/>
              <a:gd name="connsiteX81" fmla="*/ 7315 w 10000"/>
              <a:gd name="connsiteY81" fmla="*/ 8639 h 10060"/>
              <a:gd name="connsiteX82" fmla="*/ 7315 w 10000"/>
              <a:gd name="connsiteY82" fmla="*/ 8395 h 10060"/>
              <a:gd name="connsiteX83" fmla="*/ 7362 w 10000"/>
              <a:gd name="connsiteY83" fmla="*/ 8346 h 10060"/>
              <a:gd name="connsiteX84" fmla="*/ 8010 w 10000"/>
              <a:gd name="connsiteY84" fmla="*/ 7954 h 10060"/>
              <a:gd name="connsiteX85" fmla="*/ 7362 w 10000"/>
              <a:gd name="connsiteY85" fmla="*/ 7610 h 10060"/>
              <a:gd name="connsiteX86" fmla="*/ 7315 w 10000"/>
              <a:gd name="connsiteY86" fmla="*/ 7510 h 10060"/>
              <a:gd name="connsiteX87" fmla="*/ 7315 w 10000"/>
              <a:gd name="connsiteY87" fmla="*/ 7314 h 10060"/>
              <a:gd name="connsiteX88" fmla="*/ 7362 w 10000"/>
              <a:gd name="connsiteY88" fmla="*/ 7266 h 10060"/>
              <a:gd name="connsiteX89" fmla="*/ 8260 w 10000"/>
              <a:gd name="connsiteY89" fmla="*/ 7806 h 10060"/>
              <a:gd name="connsiteX90" fmla="*/ 8310 w 10000"/>
              <a:gd name="connsiteY90" fmla="*/ 7855 h 10060"/>
              <a:gd name="connsiteX91" fmla="*/ 8310 w 10000"/>
              <a:gd name="connsiteY91" fmla="*/ 8100 h 10060"/>
              <a:gd name="connsiteX92" fmla="*/ 8260 w 10000"/>
              <a:gd name="connsiteY92" fmla="*/ 8150 h 10060"/>
              <a:gd name="connsiteX93" fmla="*/ 7362 w 10000"/>
              <a:gd name="connsiteY93" fmla="*/ 8639 h 10060"/>
              <a:gd name="connsiteX94" fmla="*/ 7315 w 10000"/>
              <a:gd name="connsiteY94" fmla="*/ 8639 h 10060"/>
              <a:gd name="connsiteX95" fmla="*/ 6270 w 10000"/>
              <a:gd name="connsiteY95" fmla="*/ 8639 h 10060"/>
              <a:gd name="connsiteX96" fmla="*/ 6270 w 10000"/>
              <a:gd name="connsiteY96" fmla="*/ 8639 h 10060"/>
              <a:gd name="connsiteX97" fmla="*/ 6766 w 10000"/>
              <a:gd name="connsiteY97" fmla="*/ 7314 h 10060"/>
              <a:gd name="connsiteX98" fmla="*/ 6815 w 10000"/>
              <a:gd name="connsiteY98" fmla="*/ 7266 h 10060"/>
              <a:gd name="connsiteX99" fmla="*/ 7015 w 10000"/>
              <a:gd name="connsiteY99" fmla="*/ 7266 h 10060"/>
              <a:gd name="connsiteX100" fmla="*/ 7015 w 10000"/>
              <a:gd name="connsiteY100" fmla="*/ 7314 h 10060"/>
              <a:gd name="connsiteX101" fmla="*/ 6518 w 10000"/>
              <a:gd name="connsiteY101" fmla="*/ 8639 h 10060"/>
              <a:gd name="connsiteX102" fmla="*/ 6467 w 10000"/>
              <a:gd name="connsiteY102" fmla="*/ 8688 h 10060"/>
              <a:gd name="connsiteX103" fmla="*/ 6270 w 10000"/>
              <a:gd name="connsiteY103" fmla="*/ 8688 h 10060"/>
              <a:gd name="connsiteX104" fmla="*/ 6270 w 10000"/>
              <a:gd name="connsiteY104" fmla="*/ 8639 h 10060"/>
              <a:gd name="connsiteX105" fmla="*/ 3135 w 10000"/>
              <a:gd name="connsiteY105" fmla="*/ 6433 h 10060"/>
              <a:gd name="connsiteX106" fmla="*/ 3135 w 10000"/>
              <a:gd name="connsiteY106" fmla="*/ 6433 h 10060"/>
              <a:gd name="connsiteX107" fmla="*/ 4181 w 10000"/>
              <a:gd name="connsiteY107" fmla="*/ 6433 h 10060"/>
              <a:gd name="connsiteX108" fmla="*/ 4181 w 10000"/>
              <a:gd name="connsiteY108" fmla="*/ 6677 h 10060"/>
              <a:gd name="connsiteX109" fmla="*/ 3135 w 10000"/>
              <a:gd name="connsiteY109" fmla="*/ 6677 h 10060"/>
              <a:gd name="connsiteX110" fmla="*/ 3135 w 10000"/>
              <a:gd name="connsiteY110" fmla="*/ 6433 h 10060"/>
              <a:gd name="connsiteX111" fmla="*/ 3484 w 10000"/>
              <a:gd name="connsiteY111" fmla="*/ 9276 h 10060"/>
              <a:gd name="connsiteX112" fmla="*/ 3484 w 10000"/>
              <a:gd name="connsiteY112" fmla="*/ 9276 h 10060"/>
              <a:gd name="connsiteX113" fmla="*/ 4181 w 10000"/>
              <a:gd name="connsiteY113" fmla="*/ 9276 h 10060"/>
              <a:gd name="connsiteX114" fmla="*/ 4181 w 10000"/>
              <a:gd name="connsiteY114" fmla="*/ 9522 h 10060"/>
              <a:gd name="connsiteX115" fmla="*/ 3484 w 10000"/>
              <a:gd name="connsiteY115" fmla="*/ 9522 h 10060"/>
              <a:gd name="connsiteX116" fmla="*/ 3484 w 10000"/>
              <a:gd name="connsiteY116" fmla="*/ 9276 h 10060"/>
              <a:gd name="connsiteX117" fmla="*/ 3484 w 10000"/>
              <a:gd name="connsiteY117" fmla="*/ 7021 h 10060"/>
              <a:gd name="connsiteX118" fmla="*/ 3484 w 10000"/>
              <a:gd name="connsiteY118" fmla="*/ 7021 h 10060"/>
              <a:gd name="connsiteX119" fmla="*/ 4181 w 10000"/>
              <a:gd name="connsiteY119" fmla="*/ 7021 h 10060"/>
              <a:gd name="connsiteX120" fmla="*/ 4181 w 10000"/>
              <a:gd name="connsiteY120" fmla="*/ 7217 h 10060"/>
              <a:gd name="connsiteX121" fmla="*/ 3484 w 10000"/>
              <a:gd name="connsiteY121" fmla="*/ 7217 h 10060"/>
              <a:gd name="connsiteX122" fmla="*/ 3484 w 10000"/>
              <a:gd name="connsiteY122" fmla="*/ 7021 h 10060"/>
              <a:gd name="connsiteX123" fmla="*/ 3484 w 10000"/>
              <a:gd name="connsiteY123" fmla="*/ 7562 h 10060"/>
              <a:gd name="connsiteX124" fmla="*/ 3484 w 10000"/>
              <a:gd name="connsiteY124" fmla="*/ 7562 h 10060"/>
              <a:gd name="connsiteX125" fmla="*/ 4181 w 10000"/>
              <a:gd name="connsiteY125" fmla="*/ 7562 h 10060"/>
              <a:gd name="connsiteX126" fmla="*/ 4181 w 10000"/>
              <a:gd name="connsiteY126" fmla="*/ 7806 h 10060"/>
              <a:gd name="connsiteX127" fmla="*/ 3484 w 10000"/>
              <a:gd name="connsiteY127" fmla="*/ 7806 h 10060"/>
              <a:gd name="connsiteX128" fmla="*/ 3484 w 10000"/>
              <a:gd name="connsiteY128" fmla="*/ 7562 h 10060"/>
              <a:gd name="connsiteX129" fmla="*/ 3135 w 10000"/>
              <a:gd name="connsiteY129" fmla="*/ 8150 h 10060"/>
              <a:gd name="connsiteX130" fmla="*/ 3135 w 10000"/>
              <a:gd name="connsiteY130" fmla="*/ 8150 h 10060"/>
              <a:gd name="connsiteX131" fmla="*/ 4181 w 10000"/>
              <a:gd name="connsiteY131" fmla="*/ 8150 h 10060"/>
              <a:gd name="connsiteX132" fmla="*/ 4181 w 10000"/>
              <a:gd name="connsiteY132" fmla="*/ 8346 h 10060"/>
              <a:gd name="connsiteX133" fmla="*/ 3135 w 10000"/>
              <a:gd name="connsiteY133" fmla="*/ 8346 h 10060"/>
              <a:gd name="connsiteX134" fmla="*/ 3135 w 10000"/>
              <a:gd name="connsiteY134" fmla="*/ 8150 h 10060"/>
              <a:gd name="connsiteX135" fmla="*/ 3484 w 10000"/>
              <a:gd name="connsiteY135" fmla="*/ 8688 h 10060"/>
              <a:gd name="connsiteX136" fmla="*/ 3484 w 10000"/>
              <a:gd name="connsiteY136" fmla="*/ 8688 h 10060"/>
              <a:gd name="connsiteX137" fmla="*/ 4181 w 10000"/>
              <a:gd name="connsiteY137" fmla="*/ 8688 h 10060"/>
              <a:gd name="connsiteX138" fmla="*/ 4181 w 10000"/>
              <a:gd name="connsiteY138" fmla="*/ 8934 h 10060"/>
              <a:gd name="connsiteX139" fmla="*/ 3484 w 10000"/>
              <a:gd name="connsiteY139" fmla="*/ 8934 h 10060"/>
              <a:gd name="connsiteX140" fmla="*/ 3484 w 10000"/>
              <a:gd name="connsiteY140" fmla="*/ 8688 h 10060"/>
              <a:gd name="connsiteX0" fmla="*/ 3237 w 10000"/>
              <a:gd name="connsiteY0" fmla="*/ 2109 h 10001"/>
              <a:gd name="connsiteX1" fmla="*/ 5176 w 10000"/>
              <a:gd name="connsiteY1" fmla="*/ 1 h 10001"/>
              <a:gd name="connsiteX2" fmla="*/ 2640 w 10000"/>
              <a:gd name="connsiteY2" fmla="*/ 1962 h 10001"/>
              <a:gd name="connsiteX3" fmla="*/ 2590 w 10000"/>
              <a:gd name="connsiteY3" fmla="*/ 1962 h 10001"/>
              <a:gd name="connsiteX4" fmla="*/ 2 w 10000"/>
              <a:gd name="connsiteY4" fmla="*/ 4463 h 10001"/>
              <a:gd name="connsiteX5" fmla="*/ 2640 w 10000"/>
              <a:gd name="connsiteY5" fmla="*/ 7059 h 10001"/>
              <a:gd name="connsiteX6" fmla="*/ 2688 w 10000"/>
              <a:gd name="connsiteY6" fmla="*/ 7059 h 10001"/>
              <a:gd name="connsiteX7" fmla="*/ 2688 w 10000"/>
              <a:gd name="connsiteY7" fmla="*/ 10001 h 10001"/>
              <a:gd name="connsiteX8" fmla="*/ 8855 w 10000"/>
              <a:gd name="connsiteY8" fmla="*/ 10001 h 10001"/>
              <a:gd name="connsiteX9" fmla="*/ 8855 w 10000"/>
              <a:gd name="connsiteY9" fmla="*/ 5393 h 10001"/>
              <a:gd name="connsiteX10" fmla="*/ 8756 w 10000"/>
              <a:gd name="connsiteY10" fmla="*/ 5246 h 10001"/>
              <a:gd name="connsiteX11" fmla="*/ 5773 w 10000"/>
              <a:gd name="connsiteY11" fmla="*/ 5246 h 10001"/>
              <a:gd name="connsiteX12" fmla="*/ 5773 w 10000"/>
              <a:gd name="connsiteY12" fmla="*/ 4463 h 10001"/>
              <a:gd name="connsiteX13" fmla="*/ 9802 w 10000"/>
              <a:gd name="connsiteY13" fmla="*/ 4463 h 10001"/>
              <a:gd name="connsiteX14" fmla="*/ 9802 w 10000"/>
              <a:gd name="connsiteY14" fmla="*/ 8188 h 10001"/>
              <a:gd name="connsiteX15" fmla="*/ 9107 w 10000"/>
              <a:gd name="connsiteY15" fmla="*/ 8188 h 10001"/>
              <a:gd name="connsiteX16" fmla="*/ 9107 w 10000"/>
              <a:gd name="connsiteY16" fmla="*/ 8433 h 10001"/>
              <a:gd name="connsiteX17" fmla="*/ 10000 w 10000"/>
              <a:gd name="connsiteY17" fmla="*/ 8433 h 10001"/>
              <a:gd name="connsiteX18" fmla="*/ 10000 w 10000"/>
              <a:gd name="connsiteY18" fmla="*/ 3778 h 10001"/>
              <a:gd name="connsiteX19" fmla="*/ 9903 w 10000"/>
              <a:gd name="connsiteY19" fmla="*/ 3679 h 10001"/>
              <a:gd name="connsiteX20" fmla="*/ 3933 w 10000"/>
              <a:gd name="connsiteY20" fmla="*/ 3679 h 10001"/>
              <a:gd name="connsiteX21" fmla="*/ 3832 w 10000"/>
              <a:gd name="connsiteY21" fmla="*/ 3778 h 10001"/>
              <a:gd name="connsiteX22" fmla="*/ 3832 w 10000"/>
              <a:gd name="connsiteY22" fmla="*/ 5246 h 10001"/>
              <a:gd name="connsiteX23" fmla="*/ 2788 w 10000"/>
              <a:gd name="connsiteY23" fmla="*/ 5246 h 10001"/>
              <a:gd name="connsiteX24" fmla="*/ 2688 w 10000"/>
              <a:gd name="connsiteY24" fmla="*/ 5393 h 10001"/>
              <a:gd name="connsiteX25" fmla="*/ 2688 w 10000"/>
              <a:gd name="connsiteY25" fmla="*/ 6471 h 10001"/>
              <a:gd name="connsiteX26" fmla="*/ 2640 w 10000"/>
              <a:gd name="connsiteY26" fmla="*/ 6471 h 10001"/>
              <a:gd name="connsiteX27" fmla="*/ 600 w 10000"/>
              <a:gd name="connsiteY27" fmla="*/ 4562 h 10001"/>
              <a:gd name="connsiteX28" fmla="*/ 2590 w 10000"/>
              <a:gd name="connsiteY28" fmla="*/ 2551 h 10001"/>
              <a:gd name="connsiteX29" fmla="*/ 2590 w 10000"/>
              <a:gd name="connsiteY29" fmla="*/ 2551 h 10001"/>
              <a:gd name="connsiteX30" fmla="*/ 2640 w 10000"/>
              <a:gd name="connsiteY30" fmla="*/ 2551 h 10001"/>
              <a:gd name="connsiteX31" fmla="*/ 2889 w 10000"/>
              <a:gd name="connsiteY31" fmla="*/ 2551 h 10001"/>
              <a:gd name="connsiteX32" fmla="*/ 3187 w 10000"/>
              <a:gd name="connsiteY32" fmla="*/ 2354 h 10001"/>
              <a:gd name="connsiteX33" fmla="*/ 3237 w 10000"/>
              <a:gd name="connsiteY33" fmla="*/ 2109 h 10001"/>
              <a:gd name="connsiteX34" fmla="*/ 8655 w 10000"/>
              <a:gd name="connsiteY34" fmla="*/ 6030 h 10001"/>
              <a:gd name="connsiteX35" fmla="*/ 8655 w 10000"/>
              <a:gd name="connsiteY35" fmla="*/ 6030 h 10001"/>
              <a:gd name="connsiteX36" fmla="*/ 8655 w 10000"/>
              <a:gd name="connsiteY36" fmla="*/ 9757 h 10001"/>
              <a:gd name="connsiteX37" fmla="*/ 4629 w 10000"/>
              <a:gd name="connsiteY37" fmla="*/ 9757 h 10001"/>
              <a:gd name="connsiteX38" fmla="*/ 4629 w 10000"/>
              <a:gd name="connsiteY38" fmla="*/ 6030 h 10001"/>
              <a:gd name="connsiteX39" fmla="*/ 8655 w 10000"/>
              <a:gd name="connsiteY39" fmla="*/ 6030 h 10001"/>
              <a:gd name="connsiteX40" fmla="*/ 4082 w 10000"/>
              <a:gd name="connsiteY40" fmla="*/ 3924 h 10001"/>
              <a:gd name="connsiteX41" fmla="*/ 4082 w 10000"/>
              <a:gd name="connsiteY41" fmla="*/ 3924 h 10001"/>
              <a:gd name="connsiteX42" fmla="*/ 4429 w 10000"/>
              <a:gd name="connsiteY42" fmla="*/ 3924 h 10001"/>
              <a:gd name="connsiteX43" fmla="*/ 4429 w 10000"/>
              <a:gd name="connsiteY43" fmla="*/ 4267 h 10001"/>
              <a:gd name="connsiteX44" fmla="*/ 4082 w 10000"/>
              <a:gd name="connsiteY44" fmla="*/ 4267 h 10001"/>
              <a:gd name="connsiteX45" fmla="*/ 4082 w 10000"/>
              <a:gd name="connsiteY45" fmla="*/ 3924 h 10001"/>
              <a:gd name="connsiteX46" fmla="*/ 4082 w 10000"/>
              <a:gd name="connsiteY46" fmla="*/ 4463 h 10001"/>
              <a:gd name="connsiteX47" fmla="*/ 4082 w 10000"/>
              <a:gd name="connsiteY47" fmla="*/ 4463 h 10001"/>
              <a:gd name="connsiteX48" fmla="*/ 5575 w 10000"/>
              <a:gd name="connsiteY48" fmla="*/ 4463 h 10001"/>
              <a:gd name="connsiteX49" fmla="*/ 5575 w 10000"/>
              <a:gd name="connsiteY49" fmla="*/ 5246 h 10001"/>
              <a:gd name="connsiteX50" fmla="*/ 4082 w 10000"/>
              <a:gd name="connsiteY50" fmla="*/ 5246 h 10001"/>
              <a:gd name="connsiteX51" fmla="*/ 4082 w 10000"/>
              <a:gd name="connsiteY51" fmla="*/ 4463 h 10001"/>
              <a:gd name="connsiteX52" fmla="*/ 2939 w 10000"/>
              <a:gd name="connsiteY52" fmla="*/ 5491 h 10001"/>
              <a:gd name="connsiteX53" fmla="*/ 2939 w 10000"/>
              <a:gd name="connsiteY53" fmla="*/ 5491 h 10001"/>
              <a:gd name="connsiteX54" fmla="*/ 3286 w 10000"/>
              <a:gd name="connsiteY54" fmla="*/ 5491 h 10001"/>
              <a:gd name="connsiteX55" fmla="*/ 3286 w 10000"/>
              <a:gd name="connsiteY55" fmla="*/ 5834 h 10001"/>
              <a:gd name="connsiteX56" fmla="*/ 2939 w 10000"/>
              <a:gd name="connsiteY56" fmla="*/ 5834 h 10001"/>
              <a:gd name="connsiteX57" fmla="*/ 2939 w 10000"/>
              <a:gd name="connsiteY57" fmla="*/ 5491 h 10001"/>
              <a:gd name="connsiteX58" fmla="*/ 2939 w 10000"/>
              <a:gd name="connsiteY58" fmla="*/ 6030 h 10001"/>
              <a:gd name="connsiteX59" fmla="*/ 2939 w 10000"/>
              <a:gd name="connsiteY59" fmla="*/ 6030 h 10001"/>
              <a:gd name="connsiteX60" fmla="*/ 4429 w 10000"/>
              <a:gd name="connsiteY60" fmla="*/ 6030 h 10001"/>
              <a:gd name="connsiteX61" fmla="*/ 4429 w 10000"/>
              <a:gd name="connsiteY61" fmla="*/ 9757 h 10001"/>
              <a:gd name="connsiteX62" fmla="*/ 2939 w 10000"/>
              <a:gd name="connsiteY62" fmla="*/ 9757 h 10001"/>
              <a:gd name="connsiteX63" fmla="*/ 2939 w 10000"/>
              <a:gd name="connsiteY63" fmla="*/ 6030 h 10001"/>
              <a:gd name="connsiteX64" fmla="*/ 4977 w 10000"/>
              <a:gd name="connsiteY64" fmla="*/ 8041 h 10001"/>
              <a:gd name="connsiteX65" fmla="*/ 4977 w 10000"/>
              <a:gd name="connsiteY65" fmla="*/ 8041 h 10001"/>
              <a:gd name="connsiteX66" fmla="*/ 4977 w 10000"/>
              <a:gd name="connsiteY66" fmla="*/ 7796 h 10001"/>
              <a:gd name="connsiteX67" fmla="*/ 5026 w 10000"/>
              <a:gd name="connsiteY67" fmla="*/ 7747 h 10001"/>
              <a:gd name="connsiteX68" fmla="*/ 5922 w 10000"/>
              <a:gd name="connsiteY68" fmla="*/ 7207 h 10001"/>
              <a:gd name="connsiteX69" fmla="*/ 5973 w 10000"/>
              <a:gd name="connsiteY69" fmla="*/ 7255 h 10001"/>
              <a:gd name="connsiteX70" fmla="*/ 5973 w 10000"/>
              <a:gd name="connsiteY70" fmla="*/ 7503 h 10001"/>
              <a:gd name="connsiteX71" fmla="*/ 5922 w 10000"/>
              <a:gd name="connsiteY71" fmla="*/ 7551 h 10001"/>
              <a:gd name="connsiteX72" fmla="*/ 5276 w 10000"/>
              <a:gd name="connsiteY72" fmla="*/ 7943 h 10001"/>
              <a:gd name="connsiteX73" fmla="*/ 5922 w 10000"/>
              <a:gd name="connsiteY73" fmla="*/ 8287 h 10001"/>
              <a:gd name="connsiteX74" fmla="*/ 5973 w 10000"/>
              <a:gd name="connsiteY74" fmla="*/ 8336 h 10001"/>
              <a:gd name="connsiteX75" fmla="*/ 5973 w 10000"/>
              <a:gd name="connsiteY75" fmla="*/ 8580 h 10001"/>
              <a:gd name="connsiteX76" fmla="*/ 5922 w 10000"/>
              <a:gd name="connsiteY76" fmla="*/ 8580 h 10001"/>
              <a:gd name="connsiteX77" fmla="*/ 5026 w 10000"/>
              <a:gd name="connsiteY77" fmla="*/ 8091 h 10001"/>
              <a:gd name="connsiteX78" fmla="*/ 4977 w 10000"/>
              <a:gd name="connsiteY78" fmla="*/ 8041 h 10001"/>
              <a:gd name="connsiteX79" fmla="*/ 7315 w 10000"/>
              <a:gd name="connsiteY79" fmla="*/ 8580 h 10001"/>
              <a:gd name="connsiteX80" fmla="*/ 7315 w 10000"/>
              <a:gd name="connsiteY80" fmla="*/ 8580 h 10001"/>
              <a:gd name="connsiteX81" fmla="*/ 7315 w 10000"/>
              <a:gd name="connsiteY81" fmla="*/ 8336 h 10001"/>
              <a:gd name="connsiteX82" fmla="*/ 7362 w 10000"/>
              <a:gd name="connsiteY82" fmla="*/ 8287 h 10001"/>
              <a:gd name="connsiteX83" fmla="*/ 8010 w 10000"/>
              <a:gd name="connsiteY83" fmla="*/ 7895 h 10001"/>
              <a:gd name="connsiteX84" fmla="*/ 7362 w 10000"/>
              <a:gd name="connsiteY84" fmla="*/ 7551 h 10001"/>
              <a:gd name="connsiteX85" fmla="*/ 7315 w 10000"/>
              <a:gd name="connsiteY85" fmla="*/ 7451 h 10001"/>
              <a:gd name="connsiteX86" fmla="*/ 7315 w 10000"/>
              <a:gd name="connsiteY86" fmla="*/ 7255 h 10001"/>
              <a:gd name="connsiteX87" fmla="*/ 7362 w 10000"/>
              <a:gd name="connsiteY87" fmla="*/ 7207 h 10001"/>
              <a:gd name="connsiteX88" fmla="*/ 8260 w 10000"/>
              <a:gd name="connsiteY88" fmla="*/ 7747 h 10001"/>
              <a:gd name="connsiteX89" fmla="*/ 8310 w 10000"/>
              <a:gd name="connsiteY89" fmla="*/ 7796 h 10001"/>
              <a:gd name="connsiteX90" fmla="*/ 8310 w 10000"/>
              <a:gd name="connsiteY90" fmla="*/ 8041 h 10001"/>
              <a:gd name="connsiteX91" fmla="*/ 8260 w 10000"/>
              <a:gd name="connsiteY91" fmla="*/ 8091 h 10001"/>
              <a:gd name="connsiteX92" fmla="*/ 7362 w 10000"/>
              <a:gd name="connsiteY92" fmla="*/ 8580 h 10001"/>
              <a:gd name="connsiteX93" fmla="*/ 7315 w 10000"/>
              <a:gd name="connsiteY93" fmla="*/ 8580 h 10001"/>
              <a:gd name="connsiteX94" fmla="*/ 6270 w 10000"/>
              <a:gd name="connsiteY94" fmla="*/ 8580 h 10001"/>
              <a:gd name="connsiteX95" fmla="*/ 6270 w 10000"/>
              <a:gd name="connsiteY95" fmla="*/ 8580 h 10001"/>
              <a:gd name="connsiteX96" fmla="*/ 6766 w 10000"/>
              <a:gd name="connsiteY96" fmla="*/ 7255 h 10001"/>
              <a:gd name="connsiteX97" fmla="*/ 6815 w 10000"/>
              <a:gd name="connsiteY97" fmla="*/ 7207 h 10001"/>
              <a:gd name="connsiteX98" fmla="*/ 7015 w 10000"/>
              <a:gd name="connsiteY98" fmla="*/ 7207 h 10001"/>
              <a:gd name="connsiteX99" fmla="*/ 7015 w 10000"/>
              <a:gd name="connsiteY99" fmla="*/ 7255 h 10001"/>
              <a:gd name="connsiteX100" fmla="*/ 6518 w 10000"/>
              <a:gd name="connsiteY100" fmla="*/ 8580 h 10001"/>
              <a:gd name="connsiteX101" fmla="*/ 6467 w 10000"/>
              <a:gd name="connsiteY101" fmla="*/ 8629 h 10001"/>
              <a:gd name="connsiteX102" fmla="*/ 6270 w 10000"/>
              <a:gd name="connsiteY102" fmla="*/ 8629 h 10001"/>
              <a:gd name="connsiteX103" fmla="*/ 6270 w 10000"/>
              <a:gd name="connsiteY103" fmla="*/ 8580 h 10001"/>
              <a:gd name="connsiteX104" fmla="*/ 3135 w 10000"/>
              <a:gd name="connsiteY104" fmla="*/ 6374 h 10001"/>
              <a:gd name="connsiteX105" fmla="*/ 3135 w 10000"/>
              <a:gd name="connsiteY105" fmla="*/ 6374 h 10001"/>
              <a:gd name="connsiteX106" fmla="*/ 4181 w 10000"/>
              <a:gd name="connsiteY106" fmla="*/ 6374 h 10001"/>
              <a:gd name="connsiteX107" fmla="*/ 4181 w 10000"/>
              <a:gd name="connsiteY107" fmla="*/ 6618 h 10001"/>
              <a:gd name="connsiteX108" fmla="*/ 3135 w 10000"/>
              <a:gd name="connsiteY108" fmla="*/ 6618 h 10001"/>
              <a:gd name="connsiteX109" fmla="*/ 3135 w 10000"/>
              <a:gd name="connsiteY109" fmla="*/ 6374 h 10001"/>
              <a:gd name="connsiteX110" fmla="*/ 3484 w 10000"/>
              <a:gd name="connsiteY110" fmla="*/ 9217 h 10001"/>
              <a:gd name="connsiteX111" fmla="*/ 3484 w 10000"/>
              <a:gd name="connsiteY111" fmla="*/ 9217 h 10001"/>
              <a:gd name="connsiteX112" fmla="*/ 4181 w 10000"/>
              <a:gd name="connsiteY112" fmla="*/ 9217 h 10001"/>
              <a:gd name="connsiteX113" fmla="*/ 4181 w 10000"/>
              <a:gd name="connsiteY113" fmla="*/ 9463 h 10001"/>
              <a:gd name="connsiteX114" fmla="*/ 3484 w 10000"/>
              <a:gd name="connsiteY114" fmla="*/ 9463 h 10001"/>
              <a:gd name="connsiteX115" fmla="*/ 3484 w 10000"/>
              <a:gd name="connsiteY115" fmla="*/ 9217 h 10001"/>
              <a:gd name="connsiteX116" fmla="*/ 3484 w 10000"/>
              <a:gd name="connsiteY116" fmla="*/ 6962 h 10001"/>
              <a:gd name="connsiteX117" fmla="*/ 3484 w 10000"/>
              <a:gd name="connsiteY117" fmla="*/ 6962 h 10001"/>
              <a:gd name="connsiteX118" fmla="*/ 4181 w 10000"/>
              <a:gd name="connsiteY118" fmla="*/ 6962 h 10001"/>
              <a:gd name="connsiteX119" fmla="*/ 4181 w 10000"/>
              <a:gd name="connsiteY119" fmla="*/ 7158 h 10001"/>
              <a:gd name="connsiteX120" fmla="*/ 3484 w 10000"/>
              <a:gd name="connsiteY120" fmla="*/ 7158 h 10001"/>
              <a:gd name="connsiteX121" fmla="*/ 3484 w 10000"/>
              <a:gd name="connsiteY121" fmla="*/ 6962 h 10001"/>
              <a:gd name="connsiteX122" fmla="*/ 3484 w 10000"/>
              <a:gd name="connsiteY122" fmla="*/ 7503 h 10001"/>
              <a:gd name="connsiteX123" fmla="*/ 3484 w 10000"/>
              <a:gd name="connsiteY123" fmla="*/ 7503 h 10001"/>
              <a:gd name="connsiteX124" fmla="*/ 4181 w 10000"/>
              <a:gd name="connsiteY124" fmla="*/ 7503 h 10001"/>
              <a:gd name="connsiteX125" fmla="*/ 4181 w 10000"/>
              <a:gd name="connsiteY125" fmla="*/ 7747 h 10001"/>
              <a:gd name="connsiteX126" fmla="*/ 3484 w 10000"/>
              <a:gd name="connsiteY126" fmla="*/ 7747 h 10001"/>
              <a:gd name="connsiteX127" fmla="*/ 3484 w 10000"/>
              <a:gd name="connsiteY127" fmla="*/ 7503 h 10001"/>
              <a:gd name="connsiteX128" fmla="*/ 3135 w 10000"/>
              <a:gd name="connsiteY128" fmla="*/ 8091 h 10001"/>
              <a:gd name="connsiteX129" fmla="*/ 3135 w 10000"/>
              <a:gd name="connsiteY129" fmla="*/ 8091 h 10001"/>
              <a:gd name="connsiteX130" fmla="*/ 4181 w 10000"/>
              <a:gd name="connsiteY130" fmla="*/ 8091 h 10001"/>
              <a:gd name="connsiteX131" fmla="*/ 4181 w 10000"/>
              <a:gd name="connsiteY131" fmla="*/ 8287 h 10001"/>
              <a:gd name="connsiteX132" fmla="*/ 3135 w 10000"/>
              <a:gd name="connsiteY132" fmla="*/ 8287 h 10001"/>
              <a:gd name="connsiteX133" fmla="*/ 3135 w 10000"/>
              <a:gd name="connsiteY133" fmla="*/ 8091 h 10001"/>
              <a:gd name="connsiteX134" fmla="*/ 3484 w 10000"/>
              <a:gd name="connsiteY134" fmla="*/ 8629 h 10001"/>
              <a:gd name="connsiteX135" fmla="*/ 3484 w 10000"/>
              <a:gd name="connsiteY135" fmla="*/ 8629 h 10001"/>
              <a:gd name="connsiteX136" fmla="*/ 4181 w 10000"/>
              <a:gd name="connsiteY136" fmla="*/ 8629 h 10001"/>
              <a:gd name="connsiteX137" fmla="*/ 4181 w 10000"/>
              <a:gd name="connsiteY137" fmla="*/ 8875 h 10001"/>
              <a:gd name="connsiteX138" fmla="*/ 3484 w 10000"/>
              <a:gd name="connsiteY138" fmla="*/ 8875 h 10001"/>
              <a:gd name="connsiteX139" fmla="*/ 3484 w 10000"/>
              <a:gd name="connsiteY139" fmla="*/ 8629 h 10001"/>
              <a:gd name="connsiteX0" fmla="*/ 3237 w 10000"/>
              <a:gd name="connsiteY0" fmla="*/ 147 h 8039"/>
              <a:gd name="connsiteX1" fmla="*/ 2640 w 10000"/>
              <a:gd name="connsiteY1" fmla="*/ 0 h 8039"/>
              <a:gd name="connsiteX2" fmla="*/ 2590 w 10000"/>
              <a:gd name="connsiteY2" fmla="*/ 0 h 8039"/>
              <a:gd name="connsiteX3" fmla="*/ 2 w 10000"/>
              <a:gd name="connsiteY3" fmla="*/ 2501 h 8039"/>
              <a:gd name="connsiteX4" fmla="*/ 2640 w 10000"/>
              <a:gd name="connsiteY4" fmla="*/ 5097 h 8039"/>
              <a:gd name="connsiteX5" fmla="*/ 2688 w 10000"/>
              <a:gd name="connsiteY5" fmla="*/ 5097 h 8039"/>
              <a:gd name="connsiteX6" fmla="*/ 2688 w 10000"/>
              <a:gd name="connsiteY6" fmla="*/ 8039 h 8039"/>
              <a:gd name="connsiteX7" fmla="*/ 8855 w 10000"/>
              <a:gd name="connsiteY7" fmla="*/ 8039 h 8039"/>
              <a:gd name="connsiteX8" fmla="*/ 8855 w 10000"/>
              <a:gd name="connsiteY8" fmla="*/ 3431 h 8039"/>
              <a:gd name="connsiteX9" fmla="*/ 8756 w 10000"/>
              <a:gd name="connsiteY9" fmla="*/ 3284 h 8039"/>
              <a:gd name="connsiteX10" fmla="*/ 5773 w 10000"/>
              <a:gd name="connsiteY10" fmla="*/ 3284 h 8039"/>
              <a:gd name="connsiteX11" fmla="*/ 5773 w 10000"/>
              <a:gd name="connsiteY11" fmla="*/ 2501 h 8039"/>
              <a:gd name="connsiteX12" fmla="*/ 9802 w 10000"/>
              <a:gd name="connsiteY12" fmla="*/ 2501 h 8039"/>
              <a:gd name="connsiteX13" fmla="*/ 9802 w 10000"/>
              <a:gd name="connsiteY13" fmla="*/ 6226 h 8039"/>
              <a:gd name="connsiteX14" fmla="*/ 9107 w 10000"/>
              <a:gd name="connsiteY14" fmla="*/ 6226 h 8039"/>
              <a:gd name="connsiteX15" fmla="*/ 9107 w 10000"/>
              <a:gd name="connsiteY15" fmla="*/ 6471 h 8039"/>
              <a:gd name="connsiteX16" fmla="*/ 10000 w 10000"/>
              <a:gd name="connsiteY16" fmla="*/ 6471 h 8039"/>
              <a:gd name="connsiteX17" fmla="*/ 10000 w 10000"/>
              <a:gd name="connsiteY17" fmla="*/ 1816 h 8039"/>
              <a:gd name="connsiteX18" fmla="*/ 9903 w 10000"/>
              <a:gd name="connsiteY18" fmla="*/ 1717 h 8039"/>
              <a:gd name="connsiteX19" fmla="*/ 3933 w 10000"/>
              <a:gd name="connsiteY19" fmla="*/ 1717 h 8039"/>
              <a:gd name="connsiteX20" fmla="*/ 3832 w 10000"/>
              <a:gd name="connsiteY20" fmla="*/ 1816 h 8039"/>
              <a:gd name="connsiteX21" fmla="*/ 3832 w 10000"/>
              <a:gd name="connsiteY21" fmla="*/ 3284 h 8039"/>
              <a:gd name="connsiteX22" fmla="*/ 2788 w 10000"/>
              <a:gd name="connsiteY22" fmla="*/ 3284 h 8039"/>
              <a:gd name="connsiteX23" fmla="*/ 2688 w 10000"/>
              <a:gd name="connsiteY23" fmla="*/ 3431 h 8039"/>
              <a:gd name="connsiteX24" fmla="*/ 2688 w 10000"/>
              <a:gd name="connsiteY24" fmla="*/ 4509 h 8039"/>
              <a:gd name="connsiteX25" fmla="*/ 2640 w 10000"/>
              <a:gd name="connsiteY25" fmla="*/ 4509 h 8039"/>
              <a:gd name="connsiteX26" fmla="*/ 600 w 10000"/>
              <a:gd name="connsiteY26" fmla="*/ 2600 h 8039"/>
              <a:gd name="connsiteX27" fmla="*/ 2590 w 10000"/>
              <a:gd name="connsiteY27" fmla="*/ 589 h 8039"/>
              <a:gd name="connsiteX28" fmla="*/ 2590 w 10000"/>
              <a:gd name="connsiteY28" fmla="*/ 589 h 8039"/>
              <a:gd name="connsiteX29" fmla="*/ 2640 w 10000"/>
              <a:gd name="connsiteY29" fmla="*/ 589 h 8039"/>
              <a:gd name="connsiteX30" fmla="*/ 2889 w 10000"/>
              <a:gd name="connsiteY30" fmla="*/ 589 h 8039"/>
              <a:gd name="connsiteX31" fmla="*/ 3187 w 10000"/>
              <a:gd name="connsiteY31" fmla="*/ 392 h 8039"/>
              <a:gd name="connsiteX32" fmla="*/ 3237 w 10000"/>
              <a:gd name="connsiteY32" fmla="*/ 147 h 8039"/>
              <a:gd name="connsiteX33" fmla="*/ 8655 w 10000"/>
              <a:gd name="connsiteY33" fmla="*/ 4068 h 8039"/>
              <a:gd name="connsiteX34" fmla="*/ 8655 w 10000"/>
              <a:gd name="connsiteY34" fmla="*/ 4068 h 8039"/>
              <a:gd name="connsiteX35" fmla="*/ 8655 w 10000"/>
              <a:gd name="connsiteY35" fmla="*/ 7795 h 8039"/>
              <a:gd name="connsiteX36" fmla="*/ 4629 w 10000"/>
              <a:gd name="connsiteY36" fmla="*/ 7795 h 8039"/>
              <a:gd name="connsiteX37" fmla="*/ 4629 w 10000"/>
              <a:gd name="connsiteY37" fmla="*/ 4068 h 8039"/>
              <a:gd name="connsiteX38" fmla="*/ 8655 w 10000"/>
              <a:gd name="connsiteY38" fmla="*/ 4068 h 8039"/>
              <a:gd name="connsiteX39" fmla="*/ 4082 w 10000"/>
              <a:gd name="connsiteY39" fmla="*/ 1962 h 8039"/>
              <a:gd name="connsiteX40" fmla="*/ 4082 w 10000"/>
              <a:gd name="connsiteY40" fmla="*/ 1962 h 8039"/>
              <a:gd name="connsiteX41" fmla="*/ 4429 w 10000"/>
              <a:gd name="connsiteY41" fmla="*/ 1962 h 8039"/>
              <a:gd name="connsiteX42" fmla="*/ 4429 w 10000"/>
              <a:gd name="connsiteY42" fmla="*/ 2305 h 8039"/>
              <a:gd name="connsiteX43" fmla="*/ 4082 w 10000"/>
              <a:gd name="connsiteY43" fmla="*/ 2305 h 8039"/>
              <a:gd name="connsiteX44" fmla="*/ 4082 w 10000"/>
              <a:gd name="connsiteY44" fmla="*/ 1962 h 8039"/>
              <a:gd name="connsiteX45" fmla="*/ 4082 w 10000"/>
              <a:gd name="connsiteY45" fmla="*/ 2501 h 8039"/>
              <a:gd name="connsiteX46" fmla="*/ 4082 w 10000"/>
              <a:gd name="connsiteY46" fmla="*/ 2501 h 8039"/>
              <a:gd name="connsiteX47" fmla="*/ 5575 w 10000"/>
              <a:gd name="connsiteY47" fmla="*/ 2501 h 8039"/>
              <a:gd name="connsiteX48" fmla="*/ 5575 w 10000"/>
              <a:gd name="connsiteY48" fmla="*/ 3284 h 8039"/>
              <a:gd name="connsiteX49" fmla="*/ 4082 w 10000"/>
              <a:gd name="connsiteY49" fmla="*/ 3284 h 8039"/>
              <a:gd name="connsiteX50" fmla="*/ 4082 w 10000"/>
              <a:gd name="connsiteY50" fmla="*/ 2501 h 8039"/>
              <a:gd name="connsiteX51" fmla="*/ 2939 w 10000"/>
              <a:gd name="connsiteY51" fmla="*/ 3529 h 8039"/>
              <a:gd name="connsiteX52" fmla="*/ 2939 w 10000"/>
              <a:gd name="connsiteY52" fmla="*/ 3529 h 8039"/>
              <a:gd name="connsiteX53" fmla="*/ 3286 w 10000"/>
              <a:gd name="connsiteY53" fmla="*/ 3529 h 8039"/>
              <a:gd name="connsiteX54" fmla="*/ 3286 w 10000"/>
              <a:gd name="connsiteY54" fmla="*/ 3872 h 8039"/>
              <a:gd name="connsiteX55" fmla="*/ 2939 w 10000"/>
              <a:gd name="connsiteY55" fmla="*/ 3872 h 8039"/>
              <a:gd name="connsiteX56" fmla="*/ 2939 w 10000"/>
              <a:gd name="connsiteY56" fmla="*/ 3529 h 8039"/>
              <a:gd name="connsiteX57" fmla="*/ 2939 w 10000"/>
              <a:gd name="connsiteY57" fmla="*/ 4068 h 8039"/>
              <a:gd name="connsiteX58" fmla="*/ 2939 w 10000"/>
              <a:gd name="connsiteY58" fmla="*/ 4068 h 8039"/>
              <a:gd name="connsiteX59" fmla="*/ 4429 w 10000"/>
              <a:gd name="connsiteY59" fmla="*/ 4068 h 8039"/>
              <a:gd name="connsiteX60" fmla="*/ 4429 w 10000"/>
              <a:gd name="connsiteY60" fmla="*/ 7795 h 8039"/>
              <a:gd name="connsiteX61" fmla="*/ 2939 w 10000"/>
              <a:gd name="connsiteY61" fmla="*/ 7795 h 8039"/>
              <a:gd name="connsiteX62" fmla="*/ 2939 w 10000"/>
              <a:gd name="connsiteY62" fmla="*/ 4068 h 8039"/>
              <a:gd name="connsiteX63" fmla="*/ 4977 w 10000"/>
              <a:gd name="connsiteY63" fmla="*/ 6079 h 8039"/>
              <a:gd name="connsiteX64" fmla="*/ 4977 w 10000"/>
              <a:gd name="connsiteY64" fmla="*/ 6079 h 8039"/>
              <a:gd name="connsiteX65" fmla="*/ 4977 w 10000"/>
              <a:gd name="connsiteY65" fmla="*/ 5834 h 8039"/>
              <a:gd name="connsiteX66" fmla="*/ 5026 w 10000"/>
              <a:gd name="connsiteY66" fmla="*/ 5785 h 8039"/>
              <a:gd name="connsiteX67" fmla="*/ 5922 w 10000"/>
              <a:gd name="connsiteY67" fmla="*/ 5245 h 8039"/>
              <a:gd name="connsiteX68" fmla="*/ 5973 w 10000"/>
              <a:gd name="connsiteY68" fmla="*/ 5293 h 8039"/>
              <a:gd name="connsiteX69" fmla="*/ 5973 w 10000"/>
              <a:gd name="connsiteY69" fmla="*/ 5541 h 8039"/>
              <a:gd name="connsiteX70" fmla="*/ 5922 w 10000"/>
              <a:gd name="connsiteY70" fmla="*/ 5589 h 8039"/>
              <a:gd name="connsiteX71" fmla="*/ 5276 w 10000"/>
              <a:gd name="connsiteY71" fmla="*/ 5981 h 8039"/>
              <a:gd name="connsiteX72" fmla="*/ 5922 w 10000"/>
              <a:gd name="connsiteY72" fmla="*/ 6325 h 8039"/>
              <a:gd name="connsiteX73" fmla="*/ 5973 w 10000"/>
              <a:gd name="connsiteY73" fmla="*/ 6374 h 8039"/>
              <a:gd name="connsiteX74" fmla="*/ 5973 w 10000"/>
              <a:gd name="connsiteY74" fmla="*/ 6618 h 8039"/>
              <a:gd name="connsiteX75" fmla="*/ 5922 w 10000"/>
              <a:gd name="connsiteY75" fmla="*/ 6618 h 8039"/>
              <a:gd name="connsiteX76" fmla="*/ 5026 w 10000"/>
              <a:gd name="connsiteY76" fmla="*/ 6129 h 8039"/>
              <a:gd name="connsiteX77" fmla="*/ 4977 w 10000"/>
              <a:gd name="connsiteY77" fmla="*/ 6079 h 8039"/>
              <a:gd name="connsiteX78" fmla="*/ 7315 w 10000"/>
              <a:gd name="connsiteY78" fmla="*/ 6618 h 8039"/>
              <a:gd name="connsiteX79" fmla="*/ 7315 w 10000"/>
              <a:gd name="connsiteY79" fmla="*/ 6618 h 8039"/>
              <a:gd name="connsiteX80" fmla="*/ 7315 w 10000"/>
              <a:gd name="connsiteY80" fmla="*/ 6374 h 8039"/>
              <a:gd name="connsiteX81" fmla="*/ 7362 w 10000"/>
              <a:gd name="connsiteY81" fmla="*/ 6325 h 8039"/>
              <a:gd name="connsiteX82" fmla="*/ 8010 w 10000"/>
              <a:gd name="connsiteY82" fmla="*/ 5933 h 8039"/>
              <a:gd name="connsiteX83" fmla="*/ 7362 w 10000"/>
              <a:gd name="connsiteY83" fmla="*/ 5589 h 8039"/>
              <a:gd name="connsiteX84" fmla="*/ 7315 w 10000"/>
              <a:gd name="connsiteY84" fmla="*/ 5489 h 8039"/>
              <a:gd name="connsiteX85" fmla="*/ 7315 w 10000"/>
              <a:gd name="connsiteY85" fmla="*/ 5293 h 8039"/>
              <a:gd name="connsiteX86" fmla="*/ 7362 w 10000"/>
              <a:gd name="connsiteY86" fmla="*/ 5245 h 8039"/>
              <a:gd name="connsiteX87" fmla="*/ 8260 w 10000"/>
              <a:gd name="connsiteY87" fmla="*/ 5785 h 8039"/>
              <a:gd name="connsiteX88" fmla="*/ 8310 w 10000"/>
              <a:gd name="connsiteY88" fmla="*/ 5834 h 8039"/>
              <a:gd name="connsiteX89" fmla="*/ 8310 w 10000"/>
              <a:gd name="connsiteY89" fmla="*/ 6079 h 8039"/>
              <a:gd name="connsiteX90" fmla="*/ 8260 w 10000"/>
              <a:gd name="connsiteY90" fmla="*/ 6129 h 8039"/>
              <a:gd name="connsiteX91" fmla="*/ 7362 w 10000"/>
              <a:gd name="connsiteY91" fmla="*/ 6618 h 8039"/>
              <a:gd name="connsiteX92" fmla="*/ 7315 w 10000"/>
              <a:gd name="connsiteY92" fmla="*/ 6618 h 8039"/>
              <a:gd name="connsiteX93" fmla="*/ 6270 w 10000"/>
              <a:gd name="connsiteY93" fmla="*/ 6618 h 8039"/>
              <a:gd name="connsiteX94" fmla="*/ 6270 w 10000"/>
              <a:gd name="connsiteY94" fmla="*/ 6618 h 8039"/>
              <a:gd name="connsiteX95" fmla="*/ 6766 w 10000"/>
              <a:gd name="connsiteY95" fmla="*/ 5293 h 8039"/>
              <a:gd name="connsiteX96" fmla="*/ 6815 w 10000"/>
              <a:gd name="connsiteY96" fmla="*/ 5245 h 8039"/>
              <a:gd name="connsiteX97" fmla="*/ 7015 w 10000"/>
              <a:gd name="connsiteY97" fmla="*/ 5245 h 8039"/>
              <a:gd name="connsiteX98" fmla="*/ 7015 w 10000"/>
              <a:gd name="connsiteY98" fmla="*/ 5293 h 8039"/>
              <a:gd name="connsiteX99" fmla="*/ 6518 w 10000"/>
              <a:gd name="connsiteY99" fmla="*/ 6618 h 8039"/>
              <a:gd name="connsiteX100" fmla="*/ 6467 w 10000"/>
              <a:gd name="connsiteY100" fmla="*/ 6667 h 8039"/>
              <a:gd name="connsiteX101" fmla="*/ 6270 w 10000"/>
              <a:gd name="connsiteY101" fmla="*/ 6667 h 8039"/>
              <a:gd name="connsiteX102" fmla="*/ 6270 w 10000"/>
              <a:gd name="connsiteY102" fmla="*/ 6618 h 8039"/>
              <a:gd name="connsiteX103" fmla="*/ 3135 w 10000"/>
              <a:gd name="connsiteY103" fmla="*/ 4412 h 8039"/>
              <a:gd name="connsiteX104" fmla="*/ 3135 w 10000"/>
              <a:gd name="connsiteY104" fmla="*/ 4412 h 8039"/>
              <a:gd name="connsiteX105" fmla="*/ 4181 w 10000"/>
              <a:gd name="connsiteY105" fmla="*/ 4412 h 8039"/>
              <a:gd name="connsiteX106" fmla="*/ 4181 w 10000"/>
              <a:gd name="connsiteY106" fmla="*/ 4656 h 8039"/>
              <a:gd name="connsiteX107" fmla="*/ 3135 w 10000"/>
              <a:gd name="connsiteY107" fmla="*/ 4656 h 8039"/>
              <a:gd name="connsiteX108" fmla="*/ 3135 w 10000"/>
              <a:gd name="connsiteY108" fmla="*/ 4412 h 8039"/>
              <a:gd name="connsiteX109" fmla="*/ 3484 w 10000"/>
              <a:gd name="connsiteY109" fmla="*/ 7255 h 8039"/>
              <a:gd name="connsiteX110" fmla="*/ 3484 w 10000"/>
              <a:gd name="connsiteY110" fmla="*/ 7255 h 8039"/>
              <a:gd name="connsiteX111" fmla="*/ 4181 w 10000"/>
              <a:gd name="connsiteY111" fmla="*/ 7255 h 8039"/>
              <a:gd name="connsiteX112" fmla="*/ 4181 w 10000"/>
              <a:gd name="connsiteY112" fmla="*/ 7501 h 8039"/>
              <a:gd name="connsiteX113" fmla="*/ 3484 w 10000"/>
              <a:gd name="connsiteY113" fmla="*/ 7501 h 8039"/>
              <a:gd name="connsiteX114" fmla="*/ 3484 w 10000"/>
              <a:gd name="connsiteY114" fmla="*/ 7255 h 8039"/>
              <a:gd name="connsiteX115" fmla="*/ 3484 w 10000"/>
              <a:gd name="connsiteY115" fmla="*/ 5000 h 8039"/>
              <a:gd name="connsiteX116" fmla="*/ 3484 w 10000"/>
              <a:gd name="connsiteY116" fmla="*/ 5000 h 8039"/>
              <a:gd name="connsiteX117" fmla="*/ 4181 w 10000"/>
              <a:gd name="connsiteY117" fmla="*/ 5000 h 8039"/>
              <a:gd name="connsiteX118" fmla="*/ 4181 w 10000"/>
              <a:gd name="connsiteY118" fmla="*/ 5196 h 8039"/>
              <a:gd name="connsiteX119" fmla="*/ 3484 w 10000"/>
              <a:gd name="connsiteY119" fmla="*/ 5196 h 8039"/>
              <a:gd name="connsiteX120" fmla="*/ 3484 w 10000"/>
              <a:gd name="connsiteY120" fmla="*/ 5000 h 8039"/>
              <a:gd name="connsiteX121" fmla="*/ 3484 w 10000"/>
              <a:gd name="connsiteY121" fmla="*/ 5541 h 8039"/>
              <a:gd name="connsiteX122" fmla="*/ 3484 w 10000"/>
              <a:gd name="connsiteY122" fmla="*/ 5541 h 8039"/>
              <a:gd name="connsiteX123" fmla="*/ 4181 w 10000"/>
              <a:gd name="connsiteY123" fmla="*/ 5541 h 8039"/>
              <a:gd name="connsiteX124" fmla="*/ 4181 w 10000"/>
              <a:gd name="connsiteY124" fmla="*/ 5785 h 8039"/>
              <a:gd name="connsiteX125" fmla="*/ 3484 w 10000"/>
              <a:gd name="connsiteY125" fmla="*/ 5785 h 8039"/>
              <a:gd name="connsiteX126" fmla="*/ 3484 w 10000"/>
              <a:gd name="connsiteY126" fmla="*/ 5541 h 8039"/>
              <a:gd name="connsiteX127" fmla="*/ 3135 w 10000"/>
              <a:gd name="connsiteY127" fmla="*/ 6129 h 8039"/>
              <a:gd name="connsiteX128" fmla="*/ 3135 w 10000"/>
              <a:gd name="connsiteY128" fmla="*/ 6129 h 8039"/>
              <a:gd name="connsiteX129" fmla="*/ 4181 w 10000"/>
              <a:gd name="connsiteY129" fmla="*/ 6129 h 8039"/>
              <a:gd name="connsiteX130" fmla="*/ 4181 w 10000"/>
              <a:gd name="connsiteY130" fmla="*/ 6325 h 8039"/>
              <a:gd name="connsiteX131" fmla="*/ 3135 w 10000"/>
              <a:gd name="connsiteY131" fmla="*/ 6325 h 8039"/>
              <a:gd name="connsiteX132" fmla="*/ 3135 w 10000"/>
              <a:gd name="connsiteY132" fmla="*/ 6129 h 8039"/>
              <a:gd name="connsiteX133" fmla="*/ 3484 w 10000"/>
              <a:gd name="connsiteY133" fmla="*/ 6667 h 8039"/>
              <a:gd name="connsiteX134" fmla="*/ 3484 w 10000"/>
              <a:gd name="connsiteY134" fmla="*/ 6667 h 8039"/>
              <a:gd name="connsiteX135" fmla="*/ 4181 w 10000"/>
              <a:gd name="connsiteY135" fmla="*/ 6667 h 8039"/>
              <a:gd name="connsiteX136" fmla="*/ 4181 w 10000"/>
              <a:gd name="connsiteY136" fmla="*/ 6913 h 8039"/>
              <a:gd name="connsiteX137" fmla="*/ 3484 w 10000"/>
              <a:gd name="connsiteY137" fmla="*/ 6913 h 8039"/>
              <a:gd name="connsiteX138" fmla="*/ 3484 w 10000"/>
              <a:gd name="connsiteY138" fmla="*/ 6667 h 8039"/>
              <a:gd name="connsiteX0" fmla="*/ 3187 w 10000"/>
              <a:gd name="connsiteY0" fmla="*/ 488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2590 w 10000"/>
              <a:gd name="connsiteY28" fmla="*/ 733 h 10000"/>
              <a:gd name="connsiteX29" fmla="*/ 2640 w 10000"/>
              <a:gd name="connsiteY29" fmla="*/ 733 h 10000"/>
              <a:gd name="connsiteX30" fmla="*/ 2889 w 10000"/>
              <a:gd name="connsiteY30" fmla="*/ 733 h 10000"/>
              <a:gd name="connsiteX31" fmla="*/ 3187 w 10000"/>
              <a:gd name="connsiteY31" fmla="*/ 488 h 10000"/>
              <a:gd name="connsiteX32" fmla="*/ 8655 w 10000"/>
              <a:gd name="connsiteY32" fmla="*/ 5060 h 10000"/>
              <a:gd name="connsiteX33" fmla="*/ 8655 w 10000"/>
              <a:gd name="connsiteY33" fmla="*/ 5060 h 10000"/>
              <a:gd name="connsiteX34" fmla="*/ 8655 w 10000"/>
              <a:gd name="connsiteY34" fmla="*/ 9696 h 10000"/>
              <a:gd name="connsiteX35" fmla="*/ 4629 w 10000"/>
              <a:gd name="connsiteY35" fmla="*/ 9696 h 10000"/>
              <a:gd name="connsiteX36" fmla="*/ 4629 w 10000"/>
              <a:gd name="connsiteY36" fmla="*/ 5060 h 10000"/>
              <a:gd name="connsiteX37" fmla="*/ 8655 w 10000"/>
              <a:gd name="connsiteY37" fmla="*/ 5060 h 10000"/>
              <a:gd name="connsiteX38" fmla="*/ 4082 w 10000"/>
              <a:gd name="connsiteY38" fmla="*/ 2441 h 10000"/>
              <a:gd name="connsiteX39" fmla="*/ 4082 w 10000"/>
              <a:gd name="connsiteY39" fmla="*/ 2441 h 10000"/>
              <a:gd name="connsiteX40" fmla="*/ 4429 w 10000"/>
              <a:gd name="connsiteY40" fmla="*/ 2441 h 10000"/>
              <a:gd name="connsiteX41" fmla="*/ 4429 w 10000"/>
              <a:gd name="connsiteY41" fmla="*/ 2867 h 10000"/>
              <a:gd name="connsiteX42" fmla="*/ 4082 w 10000"/>
              <a:gd name="connsiteY42" fmla="*/ 2867 h 10000"/>
              <a:gd name="connsiteX43" fmla="*/ 4082 w 10000"/>
              <a:gd name="connsiteY43" fmla="*/ 2441 h 10000"/>
              <a:gd name="connsiteX44" fmla="*/ 4082 w 10000"/>
              <a:gd name="connsiteY44" fmla="*/ 3111 h 10000"/>
              <a:gd name="connsiteX45" fmla="*/ 4082 w 10000"/>
              <a:gd name="connsiteY45" fmla="*/ 3111 h 10000"/>
              <a:gd name="connsiteX46" fmla="*/ 5575 w 10000"/>
              <a:gd name="connsiteY46" fmla="*/ 3111 h 10000"/>
              <a:gd name="connsiteX47" fmla="*/ 5575 w 10000"/>
              <a:gd name="connsiteY47" fmla="*/ 4085 h 10000"/>
              <a:gd name="connsiteX48" fmla="*/ 4082 w 10000"/>
              <a:gd name="connsiteY48" fmla="*/ 4085 h 10000"/>
              <a:gd name="connsiteX49" fmla="*/ 4082 w 10000"/>
              <a:gd name="connsiteY49" fmla="*/ 3111 h 10000"/>
              <a:gd name="connsiteX50" fmla="*/ 2939 w 10000"/>
              <a:gd name="connsiteY50" fmla="*/ 4390 h 10000"/>
              <a:gd name="connsiteX51" fmla="*/ 2939 w 10000"/>
              <a:gd name="connsiteY51" fmla="*/ 4390 h 10000"/>
              <a:gd name="connsiteX52" fmla="*/ 3286 w 10000"/>
              <a:gd name="connsiteY52" fmla="*/ 4390 h 10000"/>
              <a:gd name="connsiteX53" fmla="*/ 3286 w 10000"/>
              <a:gd name="connsiteY53" fmla="*/ 4817 h 10000"/>
              <a:gd name="connsiteX54" fmla="*/ 2939 w 10000"/>
              <a:gd name="connsiteY54" fmla="*/ 4817 h 10000"/>
              <a:gd name="connsiteX55" fmla="*/ 2939 w 10000"/>
              <a:gd name="connsiteY55" fmla="*/ 4390 h 10000"/>
              <a:gd name="connsiteX56" fmla="*/ 2939 w 10000"/>
              <a:gd name="connsiteY56" fmla="*/ 5060 h 10000"/>
              <a:gd name="connsiteX57" fmla="*/ 2939 w 10000"/>
              <a:gd name="connsiteY57" fmla="*/ 5060 h 10000"/>
              <a:gd name="connsiteX58" fmla="*/ 4429 w 10000"/>
              <a:gd name="connsiteY58" fmla="*/ 5060 h 10000"/>
              <a:gd name="connsiteX59" fmla="*/ 4429 w 10000"/>
              <a:gd name="connsiteY59" fmla="*/ 9696 h 10000"/>
              <a:gd name="connsiteX60" fmla="*/ 2939 w 10000"/>
              <a:gd name="connsiteY60" fmla="*/ 9696 h 10000"/>
              <a:gd name="connsiteX61" fmla="*/ 2939 w 10000"/>
              <a:gd name="connsiteY61" fmla="*/ 5060 h 10000"/>
              <a:gd name="connsiteX62" fmla="*/ 4977 w 10000"/>
              <a:gd name="connsiteY62" fmla="*/ 7562 h 10000"/>
              <a:gd name="connsiteX63" fmla="*/ 4977 w 10000"/>
              <a:gd name="connsiteY63" fmla="*/ 7562 h 10000"/>
              <a:gd name="connsiteX64" fmla="*/ 4977 w 10000"/>
              <a:gd name="connsiteY64" fmla="*/ 7257 h 10000"/>
              <a:gd name="connsiteX65" fmla="*/ 5026 w 10000"/>
              <a:gd name="connsiteY65" fmla="*/ 7196 h 10000"/>
              <a:gd name="connsiteX66" fmla="*/ 5922 w 10000"/>
              <a:gd name="connsiteY66" fmla="*/ 6524 h 10000"/>
              <a:gd name="connsiteX67" fmla="*/ 5973 w 10000"/>
              <a:gd name="connsiteY67" fmla="*/ 6584 h 10000"/>
              <a:gd name="connsiteX68" fmla="*/ 5973 w 10000"/>
              <a:gd name="connsiteY68" fmla="*/ 6893 h 10000"/>
              <a:gd name="connsiteX69" fmla="*/ 5922 w 10000"/>
              <a:gd name="connsiteY69" fmla="*/ 6952 h 10000"/>
              <a:gd name="connsiteX70" fmla="*/ 5276 w 10000"/>
              <a:gd name="connsiteY70" fmla="*/ 7440 h 10000"/>
              <a:gd name="connsiteX71" fmla="*/ 5922 w 10000"/>
              <a:gd name="connsiteY71" fmla="*/ 7868 h 10000"/>
              <a:gd name="connsiteX72" fmla="*/ 5973 w 10000"/>
              <a:gd name="connsiteY72" fmla="*/ 7929 h 10000"/>
              <a:gd name="connsiteX73" fmla="*/ 5973 w 10000"/>
              <a:gd name="connsiteY73" fmla="*/ 8232 h 10000"/>
              <a:gd name="connsiteX74" fmla="*/ 5922 w 10000"/>
              <a:gd name="connsiteY74" fmla="*/ 8232 h 10000"/>
              <a:gd name="connsiteX75" fmla="*/ 5026 w 10000"/>
              <a:gd name="connsiteY75" fmla="*/ 7624 h 10000"/>
              <a:gd name="connsiteX76" fmla="*/ 4977 w 10000"/>
              <a:gd name="connsiteY76" fmla="*/ 7562 h 10000"/>
              <a:gd name="connsiteX77" fmla="*/ 7315 w 10000"/>
              <a:gd name="connsiteY77" fmla="*/ 8232 h 10000"/>
              <a:gd name="connsiteX78" fmla="*/ 7315 w 10000"/>
              <a:gd name="connsiteY78" fmla="*/ 8232 h 10000"/>
              <a:gd name="connsiteX79" fmla="*/ 7315 w 10000"/>
              <a:gd name="connsiteY79" fmla="*/ 7929 h 10000"/>
              <a:gd name="connsiteX80" fmla="*/ 7362 w 10000"/>
              <a:gd name="connsiteY80" fmla="*/ 7868 h 10000"/>
              <a:gd name="connsiteX81" fmla="*/ 8010 w 10000"/>
              <a:gd name="connsiteY81" fmla="*/ 7380 h 10000"/>
              <a:gd name="connsiteX82" fmla="*/ 7362 w 10000"/>
              <a:gd name="connsiteY82" fmla="*/ 6952 h 10000"/>
              <a:gd name="connsiteX83" fmla="*/ 7315 w 10000"/>
              <a:gd name="connsiteY83" fmla="*/ 6828 h 10000"/>
              <a:gd name="connsiteX84" fmla="*/ 7315 w 10000"/>
              <a:gd name="connsiteY84" fmla="*/ 6584 h 10000"/>
              <a:gd name="connsiteX85" fmla="*/ 7362 w 10000"/>
              <a:gd name="connsiteY85" fmla="*/ 6524 h 10000"/>
              <a:gd name="connsiteX86" fmla="*/ 8260 w 10000"/>
              <a:gd name="connsiteY86" fmla="*/ 7196 h 10000"/>
              <a:gd name="connsiteX87" fmla="*/ 8310 w 10000"/>
              <a:gd name="connsiteY87" fmla="*/ 7257 h 10000"/>
              <a:gd name="connsiteX88" fmla="*/ 8310 w 10000"/>
              <a:gd name="connsiteY88" fmla="*/ 7562 h 10000"/>
              <a:gd name="connsiteX89" fmla="*/ 8260 w 10000"/>
              <a:gd name="connsiteY89" fmla="*/ 7624 h 10000"/>
              <a:gd name="connsiteX90" fmla="*/ 7362 w 10000"/>
              <a:gd name="connsiteY90" fmla="*/ 8232 h 10000"/>
              <a:gd name="connsiteX91" fmla="*/ 7315 w 10000"/>
              <a:gd name="connsiteY91" fmla="*/ 8232 h 10000"/>
              <a:gd name="connsiteX92" fmla="*/ 6270 w 10000"/>
              <a:gd name="connsiteY92" fmla="*/ 8232 h 10000"/>
              <a:gd name="connsiteX93" fmla="*/ 6270 w 10000"/>
              <a:gd name="connsiteY93" fmla="*/ 8232 h 10000"/>
              <a:gd name="connsiteX94" fmla="*/ 6766 w 10000"/>
              <a:gd name="connsiteY94" fmla="*/ 6584 h 10000"/>
              <a:gd name="connsiteX95" fmla="*/ 6815 w 10000"/>
              <a:gd name="connsiteY95" fmla="*/ 6524 h 10000"/>
              <a:gd name="connsiteX96" fmla="*/ 7015 w 10000"/>
              <a:gd name="connsiteY96" fmla="*/ 6524 h 10000"/>
              <a:gd name="connsiteX97" fmla="*/ 7015 w 10000"/>
              <a:gd name="connsiteY97" fmla="*/ 6584 h 10000"/>
              <a:gd name="connsiteX98" fmla="*/ 6518 w 10000"/>
              <a:gd name="connsiteY98" fmla="*/ 8232 h 10000"/>
              <a:gd name="connsiteX99" fmla="*/ 6467 w 10000"/>
              <a:gd name="connsiteY99" fmla="*/ 8293 h 10000"/>
              <a:gd name="connsiteX100" fmla="*/ 6270 w 10000"/>
              <a:gd name="connsiteY100" fmla="*/ 8293 h 10000"/>
              <a:gd name="connsiteX101" fmla="*/ 6270 w 10000"/>
              <a:gd name="connsiteY101" fmla="*/ 8232 h 10000"/>
              <a:gd name="connsiteX102" fmla="*/ 3135 w 10000"/>
              <a:gd name="connsiteY102" fmla="*/ 5488 h 10000"/>
              <a:gd name="connsiteX103" fmla="*/ 3135 w 10000"/>
              <a:gd name="connsiteY103" fmla="*/ 5488 h 10000"/>
              <a:gd name="connsiteX104" fmla="*/ 4181 w 10000"/>
              <a:gd name="connsiteY104" fmla="*/ 5488 h 10000"/>
              <a:gd name="connsiteX105" fmla="*/ 4181 w 10000"/>
              <a:gd name="connsiteY105" fmla="*/ 5792 h 10000"/>
              <a:gd name="connsiteX106" fmla="*/ 3135 w 10000"/>
              <a:gd name="connsiteY106" fmla="*/ 5792 h 10000"/>
              <a:gd name="connsiteX107" fmla="*/ 3135 w 10000"/>
              <a:gd name="connsiteY107" fmla="*/ 5488 h 10000"/>
              <a:gd name="connsiteX108" fmla="*/ 3484 w 10000"/>
              <a:gd name="connsiteY108" fmla="*/ 9025 h 10000"/>
              <a:gd name="connsiteX109" fmla="*/ 3484 w 10000"/>
              <a:gd name="connsiteY109" fmla="*/ 9025 h 10000"/>
              <a:gd name="connsiteX110" fmla="*/ 4181 w 10000"/>
              <a:gd name="connsiteY110" fmla="*/ 9025 h 10000"/>
              <a:gd name="connsiteX111" fmla="*/ 4181 w 10000"/>
              <a:gd name="connsiteY111" fmla="*/ 9331 h 10000"/>
              <a:gd name="connsiteX112" fmla="*/ 3484 w 10000"/>
              <a:gd name="connsiteY112" fmla="*/ 9331 h 10000"/>
              <a:gd name="connsiteX113" fmla="*/ 3484 w 10000"/>
              <a:gd name="connsiteY113" fmla="*/ 9025 h 10000"/>
              <a:gd name="connsiteX114" fmla="*/ 3484 w 10000"/>
              <a:gd name="connsiteY114" fmla="*/ 6220 h 10000"/>
              <a:gd name="connsiteX115" fmla="*/ 3484 w 10000"/>
              <a:gd name="connsiteY115" fmla="*/ 6220 h 10000"/>
              <a:gd name="connsiteX116" fmla="*/ 4181 w 10000"/>
              <a:gd name="connsiteY116" fmla="*/ 6220 h 10000"/>
              <a:gd name="connsiteX117" fmla="*/ 4181 w 10000"/>
              <a:gd name="connsiteY117" fmla="*/ 6463 h 10000"/>
              <a:gd name="connsiteX118" fmla="*/ 3484 w 10000"/>
              <a:gd name="connsiteY118" fmla="*/ 6463 h 10000"/>
              <a:gd name="connsiteX119" fmla="*/ 3484 w 10000"/>
              <a:gd name="connsiteY119" fmla="*/ 6220 h 10000"/>
              <a:gd name="connsiteX120" fmla="*/ 3484 w 10000"/>
              <a:gd name="connsiteY120" fmla="*/ 6893 h 10000"/>
              <a:gd name="connsiteX121" fmla="*/ 3484 w 10000"/>
              <a:gd name="connsiteY121" fmla="*/ 6893 h 10000"/>
              <a:gd name="connsiteX122" fmla="*/ 4181 w 10000"/>
              <a:gd name="connsiteY122" fmla="*/ 6893 h 10000"/>
              <a:gd name="connsiteX123" fmla="*/ 4181 w 10000"/>
              <a:gd name="connsiteY123" fmla="*/ 7196 h 10000"/>
              <a:gd name="connsiteX124" fmla="*/ 3484 w 10000"/>
              <a:gd name="connsiteY124" fmla="*/ 7196 h 10000"/>
              <a:gd name="connsiteX125" fmla="*/ 3484 w 10000"/>
              <a:gd name="connsiteY125" fmla="*/ 6893 h 10000"/>
              <a:gd name="connsiteX126" fmla="*/ 3135 w 10000"/>
              <a:gd name="connsiteY126" fmla="*/ 7624 h 10000"/>
              <a:gd name="connsiteX127" fmla="*/ 3135 w 10000"/>
              <a:gd name="connsiteY127" fmla="*/ 7624 h 10000"/>
              <a:gd name="connsiteX128" fmla="*/ 4181 w 10000"/>
              <a:gd name="connsiteY128" fmla="*/ 7624 h 10000"/>
              <a:gd name="connsiteX129" fmla="*/ 4181 w 10000"/>
              <a:gd name="connsiteY129" fmla="*/ 7868 h 10000"/>
              <a:gd name="connsiteX130" fmla="*/ 3135 w 10000"/>
              <a:gd name="connsiteY130" fmla="*/ 7868 h 10000"/>
              <a:gd name="connsiteX131" fmla="*/ 3135 w 10000"/>
              <a:gd name="connsiteY131" fmla="*/ 7624 h 10000"/>
              <a:gd name="connsiteX132" fmla="*/ 3484 w 10000"/>
              <a:gd name="connsiteY132" fmla="*/ 8293 h 10000"/>
              <a:gd name="connsiteX133" fmla="*/ 3484 w 10000"/>
              <a:gd name="connsiteY133" fmla="*/ 8293 h 10000"/>
              <a:gd name="connsiteX134" fmla="*/ 4181 w 10000"/>
              <a:gd name="connsiteY134" fmla="*/ 8293 h 10000"/>
              <a:gd name="connsiteX135" fmla="*/ 4181 w 10000"/>
              <a:gd name="connsiteY135" fmla="*/ 8599 h 10000"/>
              <a:gd name="connsiteX136" fmla="*/ 3484 w 10000"/>
              <a:gd name="connsiteY136" fmla="*/ 8599 h 10000"/>
              <a:gd name="connsiteX137" fmla="*/ 3484 w 10000"/>
              <a:gd name="connsiteY137" fmla="*/ 8293 h 10000"/>
              <a:gd name="connsiteX0" fmla="*/ 2889 w 10000"/>
              <a:gd name="connsiteY0" fmla="*/ 733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2590 w 10000"/>
              <a:gd name="connsiteY28" fmla="*/ 733 h 10000"/>
              <a:gd name="connsiteX29" fmla="*/ 2640 w 10000"/>
              <a:gd name="connsiteY29" fmla="*/ 733 h 10000"/>
              <a:gd name="connsiteX30" fmla="*/ 2889 w 10000"/>
              <a:gd name="connsiteY30" fmla="*/ 733 h 10000"/>
              <a:gd name="connsiteX31" fmla="*/ 8655 w 10000"/>
              <a:gd name="connsiteY31" fmla="*/ 5060 h 10000"/>
              <a:gd name="connsiteX32" fmla="*/ 8655 w 10000"/>
              <a:gd name="connsiteY32" fmla="*/ 5060 h 10000"/>
              <a:gd name="connsiteX33" fmla="*/ 8655 w 10000"/>
              <a:gd name="connsiteY33" fmla="*/ 9696 h 10000"/>
              <a:gd name="connsiteX34" fmla="*/ 4629 w 10000"/>
              <a:gd name="connsiteY34" fmla="*/ 9696 h 10000"/>
              <a:gd name="connsiteX35" fmla="*/ 4629 w 10000"/>
              <a:gd name="connsiteY35" fmla="*/ 5060 h 10000"/>
              <a:gd name="connsiteX36" fmla="*/ 8655 w 10000"/>
              <a:gd name="connsiteY36" fmla="*/ 5060 h 10000"/>
              <a:gd name="connsiteX37" fmla="*/ 4082 w 10000"/>
              <a:gd name="connsiteY37" fmla="*/ 2441 h 10000"/>
              <a:gd name="connsiteX38" fmla="*/ 4082 w 10000"/>
              <a:gd name="connsiteY38" fmla="*/ 2441 h 10000"/>
              <a:gd name="connsiteX39" fmla="*/ 4429 w 10000"/>
              <a:gd name="connsiteY39" fmla="*/ 2441 h 10000"/>
              <a:gd name="connsiteX40" fmla="*/ 4429 w 10000"/>
              <a:gd name="connsiteY40" fmla="*/ 2867 h 10000"/>
              <a:gd name="connsiteX41" fmla="*/ 4082 w 10000"/>
              <a:gd name="connsiteY41" fmla="*/ 2867 h 10000"/>
              <a:gd name="connsiteX42" fmla="*/ 4082 w 10000"/>
              <a:gd name="connsiteY42" fmla="*/ 2441 h 10000"/>
              <a:gd name="connsiteX43" fmla="*/ 4082 w 10000"/>
              <a:gd name="connsiteY43" fmla="*/ 3111 h 10000"/>
              <a:gd name="connsiteX44" fmla="*/ 4082 w 10000"/>
              <a:gd name="connsiteY44" fmla="*/ 3111 h 10000"/>
              <a:gd name="connsiteX45" fmla="*/ 5575 w 10000"/>
              <a:gd name="connsiteY45" fmla="*/ 3111 h 10000"/>
              <a:gd name="connsiteX46" fmla="*/ 5575 w 10000"/>
              <a:gd name="connsiteY46" fmla="*/ 4085 h 10000"/>
              <a:gd name="connsiteX47" fmla="*/ 4082 w 10000"/>
              <a:gd name="connsiteY47" fmla="*/ 4085 h 10000"/>
              <a:gd name="connsiteX48" fmla="*/ 4082 w 10000"/>
              <a:gd name="connsiteY48" fmla="*/ 3111 h 10000"/>
              <a:gd name="connsiteX49" fmla="*/ 2939 w 10000"/>
              <a:gd name="connsiteY49" fmla="*/ 4390 h 10000"/>
              <a:gd name="connsiteX50" fmla="*/ 2939 w 10000"/>
              <a:gd name="connsiteY50" fmla="*/ 4390 h 10000"/>
              <a:gd name="connsiteX51" fmla="*/ 3286 w 10000"/>
              <a:gd name="connsiteY51" fmla="*/ 4390 h 10000"/>
              <a:gd name="connsiteX52" fmla="*/ 3286 w 10000"/>
              <a:gd name="connsiteY52" fmla="*/ 4817 h 10000"/>
              <a:gd name="connsiteX53" fmla="*/ 2939 w 10000"/>
              <a:gd name="connsiteY53" fmla="*/ 4817 h 10000"/>
              <a:gd name="connsiteX54" fmla="*/ 2939 w 10000"/>
              <a:gd name="connsiteY54" fmla="*/ 4390 h 10000"/>
              <a:gd name="connsiteX55" fmla="*/ 2939 w 10000"/>
              <a:gd name="connsiteY55" fmla="*/ 5060 h 10000"/>
              <a:gd name="connsiteX56" fmla="*/ 2939 w 10000"/>
              <a:gd name="connsiteY56" fmla="*/ 5060 h 10000"/>
              <a:gd name="connsiteX57" fmla="*/ 4429 w 10000"/>
              <a:gd name="connsiteY57" fmla="*/ 5060 h 10000"/>
              <a:gd name="connsiteX58" fmla="*/ 4429 w 10000"/>
              <a:gd name="connsiteY58" fmla="*/ 9696 h 10000"/>
              <a:gd name="connsiteX59" fmla="*/ 2939 w 10000"/>
              <a:gd name="connsiteY59" fmla="*/ 9696 h 10000"/>
              <a:gd name="connsiteX60" fmla="*/ 2939 w 10000"/>
              <a:gd name="connsiteY60" fmla="*/ 5060 h 10000"/>
              <a:gd name="connsiteX61" fmla="*/ 4977 w 10000"/>
              <a:gd name="connsiteY61" fmla="*/ 7562 h 10000"/>
              <a:gd name="connsiteX62" fmla="*/ 4977 w 10000"/>
              <a:gd name="connsiteY62" fmla="*/ 7562 h 10000"/>
              <a:gd name="connsiteX63" fmla="*/ 4977 w 10000"/>
              <a:gd name="connsiteY63" fmla="*/ 7257 h 10000"/>
              <a:gd name="connsiteX64" fmla="*/ 5026 w 10000"/>
              <a:gd name="connsiteY64" fmla="*/ 7196 h 10000"/>
              <a:gd name="connsiteX65" fmla="*/ 5922 w 10000"/>
              <a:gd name="connsiteY65" fmla="*/ 6524 h 10000"/>
              <a:gd name="connsiteX66" fmla="*/ 5973 w 10000"/>
              <a:gd name="connsiteY66" fmla="*/ 6584 h 10000"/>
              <a:gd name="connsiteX67" fmla="*/ 5973 w 10000"/>
              <a:gd name="connsiteY67" fmla="*/ 6893 h 10000"/>
              <a:gd name="connsiteX68" fmla="*/ 5922 w 10000"/>
              <a:gd name="connsiteY68" fmla="*/ 6952 h 10000"/>
              <a:gd name="connsiteX69" fmla="*/ 5276 w 10000"/>
              <a:gd name="connsiteY69" fmla="*/ 7440 h 10000"/>
              <a:gd name="connsiteX70" fmla="*/ 5922 w 10000"/>
              <a:gd name="connsiteY70" fmla="*/ 7868 h 10000"/>
              <a:gd name="connsiteX71" fmla="*/ 5973 w 10000"/>
              <a:gd name="connsiteY71" fmla="*/ 7929 h 10000"/>
              <a:gd name="connsiteX72" fmla="*/ 5973 w 10000"/>
              <a:gd name="connsiteY72" fmla="*/ 8232 h 10000"/>
              <a:gd name="connsiteX73" fmla="*/ 5922 w 10000"/>
              <a:gd name="connsiteY73" fmla="*/ 8232 h 10000"/>
              <a:gd name="connsiteX74" fmla="*/ 5026 w 10000"/>
              <a:gd name="connsiteY74" fmla="*/ 7624 h 10000"/>
              <a:gd name="connsiteX75" fmla="*/ 4977 w 10000"/>
              <a:gd name="connsiteY75" fmla="*/ 7562 h 10000"/>
              <a:gd name="connsiteX76" fmla="*/ 7315 w 10000"/>
              <a:gd name="connsiteY76" fmla="*/ 8232 h 10000"/>
              <a:gd name="connsiteX77" fmla="*/ 7315 w 10000"/>
              <a:gd name="connsiteY77" fmla="*/ 8232 h 10000"/>
              <a:gd name="connsiteX78" fmla="*/ 7315 w 10000"/>
              <a:gd name="connsiteY78" fmla="*/ 7929 h 10000"/>
              <a:gd name="connsiteX79" fmla="*/ 7362 w 10000"/>
              <a:gd name="connsiteY79" fmla="*/ 7868 h 10000"/>
              <a:gd name="connsiteX80" fmla="*/ 8010 w 10000"/>
              <a:gd name="connsiteY80" fmla="*/ 7380 h 10000"/>
              <a:gd name="connsiteX81" fmla="*/ 7362 w 10000"/>
              <a:gd name="connsiteY81" fmla="*/ 6952 h 10000"/>
              <a:gd name="connsiteX82" fmla="*/ 7315 w 10000"/>
              <a:gd name="connsiteY82" fmla="*/ 6828 h 10000"/>
              <a:gd name="connsiteX83" fmla="*/ 7315 w 10000"/>
              <a:gd name="connsiteY83" fmla="*/ 6584 h 10000"/>
              <a:gd name="connsiteX84" fmla="*/ 7362 w 10000"/>
              <a:gd name="connsiteY84" fmla="*/ 6524 h 10000"/>
              <a:gd name="connsiteX85" fmla="*/ 8260 w 10000"/>
              <a:gd name="connsiteY85" fmla="*/ 7196 h 10000"/>
              <a:gd name="connsiteX86" fmla="*/ 8310 w 10000"/>
              <a:gd name="connsiteY86" fmla="*/ 7257 h 10000"/>
              <a:gd name="connsiteX87" fmla="*/ 8310 w 10000"/>
              <a:gd name="connsiteY87" fmla="*/ 7562 h 10000"/>
              <a:gd name="connsiteX88" fmla="*/ 8260 w 10000"/>
              <a:gd name="connsiteY88" fmla="*/ 7624 h 10000"/>
              <a:gd name="connsiteX89" fmla="*/ 7362 w 10000"/>
              <a:gd name="connsiteY89" fmla="*/ 8232 h 10000"/>
              <a:gd name="connsiteX90" fmla="*/ 7315 w 10000"/>
              <a:gd name="connsiteY90" fmla="*/ 8232 h 10000"/>
              <a:gd name="connsiteX91" fmla="*/ 6270 w 10000"/>
              <a:gd name="connsiteY91" fmla="*/ 8232 h 10000"/>
              <a:gd name="connsiteX92" fmla="*/ 6270 w 10000"/>
              <a:gd name="connsiteY92" fmla="*/ 8232 h 10000"/>
              <a:gd name="connsiteX93" fmla="*/ 6766 w 10000"/>
              <a:gd name="connsiteY93" fmla="*/ 6584 h 10000"/>
              <a:gd name="connsiteX94" fmla="*/ 6815 w 10000"/>
              <a:gd name="connsiteY94" fmla="*/ 6524 h 10000"/>
              <a:gd name="connsiteX95" fmla="*/ 7015 w 10000"/>
              <a:gd name="connsiteY95" fmla="*/ 6524 h 10000"/>
              <a:gd name="connsiteX96" fmla="*/ 7015 w 10000"/>
              <a:gd name="connsiteY96" fmla="*/ 6584 h 10000"/>
              <a:gd name="connsiteX97" fmla="*/ 6518 w 10000"/>
              <a:gd name="connsiteY97" fmla="*/ 8232 h 10000"/>
              <a:gd name="connsiteX98" fmla="*/ 6467 w 10000"/>
              <a:gd name="connsiteY98" fmla="*/ 8293 h 10000"/>
              <a:gd name="connsiteX99" fmla="*/ 6270 w 10000"/>
              <a:gd name="connsiteY99" fmla="*/ 8293 h 10000"/>
              <a:gd name="connsiteX100" fmla="*/ 6270 w 10000"/>
              <a:gd name="connsiteY100" fmla="*/ 8232 h 10000"/>
              <a:gd name="connsiteX101" fmla="*/ 3135 w 10000"/>
              <a:gd name="connsiteY101" fmla="*/ 5488 h 10000"/>
              <a:gd name="connsiteX102" fmla="*/ 3135 w 10000"/>
              <a:gd name="connsiteY102" fmla="*/ 5488 h 10000"/>
              <a:gd name="connsiteX103" fmla="*/ 4181 w 10000"/>
              <a:gd name="connsiteY103" fmla="*/ 5488 h 10000"/>
              <a:gd name="connsiteX104" fmla="*/ 4181 w 10000"/>
              <a:gd name="connsiteY104" fmla="*/ 5792 h 10000"/>
              <a:gd name="connsiteX105" fmla="*/ 3135 w 10000"/>
              <a:gd name="connsiteY105" fmla="*/ 5792 h 10000"/>
              <a:gd name="connsiteX106" fmla="*/ 3135 w 10000"/>
              <a:gd name="connsiteY106" fmla="*/ 5488 h 10000"/>
              <a:gd name="connsiteX107" fmla="*/ 3484 w 10000"/>
              <a:gd name="connsiteY107" fmla="*/ 9025 h 10000"/>
              <a:gd name="connsiteX108" fmla="*/ 3484 w 10000"/>
              <a:gd name="connsiteY108" fmla="*/ 9025 h 10000"/>
              <a:gd name="connsiteX109" fmla="*/ 4181 w 10000"/>
              <a:gd name="connsiteY109" fmla="*/ 9025 h 10000"/>
              <a:gd name="connsiteX110" fmla="*/ 4181 w 10000"/>
              <a:gd name="connsiteY110" fmla="*/ 9331 h 10000"/>
              <a:gd name="connsiteX111" fmla="*/ 3484 w 10000"/>
              <a:gd name="connsiteY111" fmla="*/ 9331 h 10000"/>
              <a:gd name="connsiteX112" fmla="*/ 3484 w 10000"/>
              <a:gd name="connsiteY112" fmla="*/ 9025 h 10000"/>
              <a:gd name="connsiteX113" fmla="*/ 3484 w 10000"/>
              <a:gd name="connsiteY113" fmla="*/ 6220 h 10000"/>
              <a:gd name="connsiteX114" fmla="*/ 3484 w 10000"/>
              <a:gd name="connsiteY114" fmla="*/ 6220 h 10000"/>
              <a:gd name="connsiteX115" fmla="*/ 4181 w 10000"/>
              <a:gd name="connsiteY115" fmla="*/ 6220 h 10000"/>
              <a:gd name="connsiteX116" fmla="*/ 4181 w 10000"/>
              <a:gd name="connsiteY116" fmla="*/ 6463 h 10000"/>
              <a:gd name="connsiteX117" fmla="*/ 3484 w 10000"/>
              <a:gd name="connsiteY117" fmla="*/ 6463 h 10000"/>
              <a:gd name="connsiteX118" fmla="*/ 3484 w 10000"/>
              <a:gd name="connsiteY118" fmla="*/ 6220 h 10000"/>
              <a:gd name="connsiteX119" fmla="*/ 3484 w 10000"/>
              <a:gd name="connsiteY119" fmla="*/ 6893 h 10000"/>
              <a:gd name="connsiteX120" fmla="*/ 3484 w 10000"/>
              <a:gd name="connsiteY120" fmla="*/ 6893 h 10000"/>
              <a:gd name="connsiteX121" fmla="*/ 4181 w 10000"/>
              <a:gd name="connsiteY121" fmla="*/ 6893 h 10000"/>
              <a:gd name="connsiteX122" fmla="*/ 4181 w 10000"/>
              <a:gd name="connsiteY122" fmla="*/ 7196 h 10000"/>
              <a:gd name="connsiteX123" fmla="*/ 3484 w 10000"/>
              <a:gd name="connsiteY123" fmla="*/ 7196 h 10000"/>
              <a:gd name="connsiteX124" fmla="*/ 3484 w 10000"/>
              <a:gd name="connsiteY124" fmla="*/ 6893 h 10000"/>
              <a:gd name="connsiteX125" fmla="*/ 3135 w 10000"/>
              <a:gd name="connsiteY125" fmla="*/ 7624 h 10000"/>
              <a:gd name="connsiteX126" fmla="*/ 3135 w 10000"/>
              <a:gd name="connsiteY126" fmla="*/ 7624 h 10000"/>
              <a:gd name="connsiteX127" fmla="*/ 4181 w 10000"/>
              <a:gd name="connsiteY127" fmla="*/ 7624 h 10000"/>
              <a:gd name="connsiteX128" fmla="*/ 4181 w 10000"/>
              <a:gd name="connsiteY128" fmla="*/ 7868 h 10000"/>
              <a:gd name="connsiteX129" fmla="*/ 3135 w 10000"/>
              <a:gd name="connsiteY129" fmla="*/ 7868 h 10000"/>
              <a:gd name="connsiteX130" fmla="*/ 3135 w 10000"/>
              <a:gd name="connsiteY130" fmla="*/ 7624 h 10000"/>
              <a:gd name="connsiteX131" fmla="*/ 3484 w 10000"/>
              <a:gd name="connsiteY131" fmla="*/ 8293 h 10000"/>
              <a:gd name="connsiteX132" fmla="*/ 3484 w 10000"/>
              <a:gd name="connsiteY132" fmla="*/ 8293 h 10000"/>
              <a:gd name="connsiteX133" fmla="*/ 4181 w 10000"/>
              <a:gd name="connsiteY133" fmla="*/ 8293 h 10000"/>
              <a:gd name="connsiteX134" fmla="*/ 4181 w 10000"/>
              <a:gd name="connsiteY134" fmla="*/ 8599 h 10000"/>
              <a:gd name="connsiteX135" fmla="*/ 3484 w 10000"/>
              <a:gd name="connsiteY135" fmla="*/ 8599 h 10000"/>
              <a:gd name="connsiteX136" fmla="*/ 3484 w 10000"/>
              <a:gd name="connsiteY136" fmla="*/ 8293 h 10000"/>
              <a:gd name="connsiteX0" fmla="*/ 2640 w 10000"/>
              <a:gd name="connsiteY0" fmla="*/ 733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2590 w 10000"/>
              <a:gd name="connsiteY28" fmla="*/ 733 h 10000"/>
              <a:gd name="connsiteX29" fmla="*/ 2640 w 10000"/>
              <a:gd name="connsiteY29" fmla="*/ 733 h 10000"/>
              <a:gd name="connsiteX30" fmla="*/ 8655 w 10000"/>
              <a:gd name="connsiteY30" fmla="*/ 5060 h 10000"/>
              <a:gd name="connsiteX31" fmla="*/ 8655 w 10000"/>
              <a:gd name="connsiteY31" fmla="*/ 5060 h 10000"/>
              <a:gd name="connsiteX32" fmla="*/ 8655 w 10000"/>
              <a:gd name="connsiteY32" fmla="*/ 9696 h 10000"/>
              <a:gd name="connsiteX33" fmla="*/ 4629 w 10000"/>
              <a:gd name="connsiteY33" fmla="*/ 9696 h 10000"/>
              <a:gd name="connsiteX34" fmla="*/ 4629 w 10000"/>
              <a:gd name="connsiteY34" fmla="*/ 5060 h 10000"/>
              <a:gd name="connsiteX35" fmla="*/ 8655 w 10000"/>
              <a:gd name="connsiteY35" fmla="*/ 5060 h 10000"/>
              <a:gd name="connsiteX36" fmla="*/ 4082 w 10000"/>
              <a:gd name="connsiteY36" fmla="*/ 2441 h 10000"/>
              <a:gd name="connsiteX37" fmla="*/ 4082 w 10000"/>
              <a:gd name="connsiteY37" fmla="*/ 2441 h 10000"/>
              <a:gd name="connsiteX38" fmla="*/ 4429 w 10000"/>
              <a:gd name="connsiteY38" fmla="*/ 2441 h 10000"/>
              <a:gd name="connsiteX39" fmla="*/ 4429 w 10000"/>
              <a:gd name="connsiteY39" fmla="*/ 2867 h 10000"/>
              <a:gd name="connsiteX40" fmla="*/ 4082 w 10000"/>
              <a:gd name="connsiteY40" fmla="*/ 2867 h 10000"/>
              <a:gd name="connsiteX41" fmla="*/ 4082 w 10000"/>
              <a:gd name="connsiteY41" fmla="*/ 2441 h 10000"/>
              <a:gd name="connsiteX42" fmla="*/ 4082 w 10000"/>
              <a:gd name="connsiteY42" fmla="*/ 3111 h 10000"/>
              <a:gd name="connsiteX43" fmla="*/ 4082 w 10000"/>
              <a:gd name="connsiteY43" fmla="*/ 3111 h 10000"/>
              <a:gd name="connsiteX44" fmla="*/ 5575 w 10000"/>
              <a:gd name="connsiteY44" fmla="*/ 3111 h 10000"/>
              <a:gd name="connsiteX45" fmla="*/ 5575 w 10000"/>
              <a:gd name="connsiteY45" fmla="*/ 4085 h 10000"/>
              <a:gd name="connsiteX46" fmla="*/ 4082 w 10000"/>
              <a:gd name="connsiteY46" fmla="*/ 4085 h 10000"/>
              <a:gd name="connsiteX47" fmla="*/ 4082 w 10000"/>
              <a:gd name="connsiteY47" fmla="*/ 3111 h 10000"/>
              <a:gd name="connsiteX48" fmla="*/ 2939 w 10000"/>
              <a:gd name="connsiteY48" fmla="*/ 4390 h 10000"/>
              <a:gd name="connsiteX49" fmla="*/ 2939 w 10000"/>
              <a:gd name="connsiteY49" fmla="*/ 4390 h 10000"/>
              <a:gd name="connsiteX50" fmla="*/ 3286 w 10000"/>
              <a:gd name="connsiteY50" fmla="*/ 4390 h 10000"/>
              <a:gd name="connsiteX51" fmla="*/ 3286 w 10000"/>
              <a:gd name="connsiteY51" fmla="*/ 4817 h 10000"/>
              <a:gd name="connsiteX52" fmla="*/ 2939 w 10000"/>
              <a:gd name="connsiteY52" fmla="*/ 4817 h 10000"/>
              <a:gd name="connsiteX53" fmla="*/ 2939 w 10000"/>
              <a:gd name="connsiteY53" fmla="*/ 4390 h 10000"/>
              <a:gd name="connsiteX54" fmla="*/ 2939 w 10000"/>
              <a:gd name="connsiteY54" fmla="*/ 5060 h 10000"/>
              <a:gd name="connsiteX55" fmla="*/ 2939 w 10000"/>
              <a:gd name="connsiteY55" fmla="*/ 5060 h 10000"/>
              <a:gd name="connsiteX56" fmla="*/ 4429 w 10000"/>
              <a:gd name="connsiteY56" fmla="*/ 5060 h 10000"/>
              <a:gd name="connsiteX57" fmla="*/ 4429 w 10000"/>
              <a:gd name="connsiteY57" fmla="*/ 9696 h 10000"/>
              <a:gd name="connsiteX58" fmla="*/ 2939 w 10000"/>
              <a:gd name="connsiteY58" fmla="*/ 9696 h 10000"/>
              <a:gd name="connsiteX59" fmla="*/ 2939 w 10000"/>
              <a:gd name="connsiteY59" fmla="*/ 5060 h 10000"/>
              <a:gd name="connsiteX60" fmla="*/ 4977 w 10000"/>
              <a:gd name="connsiteY60" fmla="*/ 7562 h 10000"/>
              <a:gd name="connsiteX61" fmla="*/ 4977 w 10000"/>
              <a:gd name="connsiteY61" fmla="*/ 7562 h 10000"/>
              <a:gd name="connsiteX62" fmla="*/ 4977 w 10000"/>
              <a:gd name="connsiteY62" fmla="*/ 7257 h 10000"/>
              <a:gd name="connsiteX63" fmla="*/ 5026 w 10000"/>
              <a:gd name="connsiteY63" fmla="*/ 7196 h 10000"/>
              <a:gd name="connsiteX64" fmla="*/ 5922 w 10000"/>
              <a:gd name="connsiteY64" fmla="*/ 6524 h 10000"/>
              <a:gd name="connsiteX65" fmla="*/ 5973 w 10000"/>
              <a:gd name="connsiteY65" fmla="*/ 6584 h 10000"/>
              <a:gd name="connsiteX66" fmla="*/ 5973 w 10000"/>
              <a:gd name="connsiteY66" fmla="*/ 6893 h 10000"/>
              <a:gd name="connsiteX67" fmla="*/ 5922 w 10000"/>
              <a:gd name="connsiteY67" fmla="*/ 6952 h 10000"/>
              <a:gd name="connsiteX68" fmla="*/ 5276 w 10000"/>
              <a:gd name="connsiteY68" fmla="*/ 7440 h 10000"/>
              <a:gd name="connsiteX69" fmla="*/ 5922 w 10000"/>
              <a:gd name="connsiteY69" fmla="*/ 7868 h 10000"/>
              <a:gd name="connsiteX70" fmla="*/ 5973 w 10000"/>
              <a:gd name="connsiteY70" fmla="*/ 7929 h 10000"/>
              <a:gd name="connsiteX71" fmla="*/ 5973 w 10000"/>
              <a:gd name="connsiteY71" fmla="*/ 8232 h 10000"/>
              <a:gd name="connsiteX72" fmla="*/ 5922 w 10000"/>
              <a:gd name="connsiteY72" fmla="*/ 8232 h 10000"/>
              <a:gd name="connsiteX73" fmla="*/ 5026 w 10000"/>
              <a:gd name="connsiteY73" fmla="*/ 7624 h 10000"/>
              <a:gd name="connsiteX74" fmla="*/ 4977 w 10000"/>
              <a:gd name="connsiteY74" fmla="*/ 7562 h 10000"/>
              <a:gd name="connsiteX75" fmla="*/ 7315 w 10000"/>
              <a:gd name="connsiteY75" fmla="*/ 8232 h 10000"/>
              <a:gd name="connsiteX76" fmla="*/ 7315 w 10000"/>
              <a:gd name="connsiteY76" fmla="*/ 8232 h 10000"/>
              <a:gd name="connsiteX77" fmla="*/ 7315 w 10000"/>
              <a:gd name="connsiteY77" fmla="*/ 7929 h 10000"/>
              <a:gd name="connsiteX78" fmla="*/ 7362 w 10000"/>
              <a:gd name="connsiteY78" fmla="*/ 7868 h 10000"/>
              <a:gd name="connsiteX79" fmla="*/ 8010 w 10000"/>
              <a:gd name="connsiteY79" fmla="*/ 7380 h 10000"/>
              <a:gd name="connsiteX80" fmla="*/ 7362 w 10000"/>
              <a:gd name="connsiteY80" fmla="*/ 6952 h 10000"/>
              <a:gd name="connsiteX81" fmla="*/ 7315 w 10000"/>
              <a:gd name="connsiteY81" fmla="*/ 6828 h 10000"/>
              <a:gd name="connsiteX82" fmla="*/ 7315 w 10000"/>
              <a:gd name="connsiteY82" fmla="*/ 6584 h 10000"/>
              <a:gd name="connsiteX83" fmla="*/ 7362 w 10000"/>
              <a:gd name="connsiteY83" fmla="*/ 6524 h 10000"/>
              <a:gd name="connsiteX84" fmla="*/ 8260 w 10000"/>
              <a:gd name="connsiteY84" fmla="*/ 7196 h 10000"/>
              <a:gd name="connsiteX85" fmla="*/ 8310 w 10000"/>
              <a:gd name="connsiteY85" fmla="*/ 7257 h 10000"/>
              <a:gd name="connsiteX86" fmla="*/ 8310 w 10000"/>
              <a:gd name="connsiteY86" fmla="*/ 7562 h 10000"/>
              <a:gd name="connsiteX87" fmla="*/ 8260 w 10000"/>
              <a:gd name="connsiteY87" fmla="*/ 7624 h 10000"/>
              <a:gd name="connsiteX88" fmla="*/ 7362 w 10000"/>
              <a:gd name="connsiteY88" fmla="*/ 8232 h 10000"/>
              <a:gd name="connsiteX89" fmla="*/ 7315 w 10000"/>
              <a:gd name="connsiteY89" fmla="*/ 8232 h 10000"/>
              <a:gd name="connsiteX90" fmla="*/ 6270 w 10000"/>
              <a:gd name="connsiteY90" fmla="*/ 8232 h 10000"/>
              <a:gd name="connsiteX91" fmla="*/ 6270 w 10000"/>
              <a:gd name="connsiteY91" fmla="*/ 8232 h 10000"/>
              <a:gd name="connsiteX92" fmla="*/ 6766 w 10000"/>
              <a:gd name="connsiteY92" fmla="*/ 6584 h 10000"/>
              <a:gd name="connsiteX93" fmla="*/ 6815 w 10000"/>
              <a:gd name="connsiteY93" fmla="*/ 6524 h 10000"/>
              <a:gd name="connsiteX94" fmla="*/ 7015 w 10000"/>
              <a:gd name="connsiteY94" fmla="*/ 6524 h 10000"/>
              <a:gd name="connsiteX95" fmla="*/ 7015 w 10000"/>
              <a:gd name="connsiteY95" fmla="*/ 6584 h 10000"/>
              <a:gd name="connsiteX96" fmla="*/ 6518 w 10000"/>
              <a:gd name="connsiteY96" fmla="*/ 8232 h 10000"/>
              <a:gd name="connsiteX97" fmla="*/ 6467 w 10000"/>
              <a:gd name="connsiteY97" fmla="*/ 8293 h 10000"/>
              <a:gd name="connsiteX98" fmla="*/ 6270 w 10000"/>
              <a:gd name="connsiteY98" fmla="*/ 8293 h 10000"/>
              <a:gd name="connsiteX99" fmla="*/ 6270 w 10000"/>
              <a:gd name="connsiteY99" fmla="*/ 8232 h 10000"/>
              <a:gd name="connsiteX100" fmla="*/ 3135 w 10000"/>
              <a:gd name="connsiteY100" fmla="*/ 5488 h 10000"/>
              <a:gd name="connsiteX101" fmla="*/ 3135 w 10000"/>
              <a:gd name="connsiteY101" fmla="*/ 5488 h 10000"/>
              <a:gd name="connsiteX102" fmla="*/ 4181 w 10000"/>
              <a:gd name="connsiteY102" fmla="*/ 5488 h 10000"/>
              <a:gd name="connsiteX103" fmla="*/ 4181 w 10000"/>
              <a:gd name="connsiteY103" fmla="*/ 5792 h 10000"/>
              <a:gd name="connsiteX104" fmla="*/ 3135 w 10000"/>
              <a:gd name="connsiteY104" fmla="*/ 5792 h 10000"/>
              <a:gd name="connsiteX105" fmla="*/ 3135 w 10000"/>
              <a:gd name="connsiteY105" fmla="*/ 5488 h 10000"/>
              <a:gd name="connsiteX106" fmla="*/ 3484 w 10000"/>
              <a:gd name="connsiteY106" fmla="*/ 9025 h 10000"/>
              <a:gd name="connsiteX107" fmla="*/ 3484 w 10000"/>
              <a:gd name="connsiteY107" fmla="*/ 9025 h 10000"/>
              <a:gd name="connsiteX108" fmla="*/ 4181 w 10000"/>
              <a:gd name="connsiteY108" fmla="*/ 9025 h 10000"/>
              <a:gd name="connsiteX109" fmla="*/ 4181 w 10000"/>
              <a:gd name="connsiteY109" fmla="*/ 9331 h 10000"/>
              <a:gd name="connsiteX110" fmla="*/ 3484 w 10000"/>
              <a:gd name="connsiteY110" fmla="*/ 9331 h 10000"/>
              <a:gd name="connsiteX111" fmla="*/ 3484 w 10000"/>
              <a:gd name="connsiteY111" fmla="*/ 9025 h 10000"/>
              <a:gd name="connsiteX112" fmla="*/ 3484 w 10000"/>
              <a:gd name="connsiteY112" fmla="*/ 6220 h 10000"/>
              <a:gd name="connsiteX113" fmla="*/ 3484 w 10000"/>
              <a:gd name="connsiteY113" fmla="*/ 6220 h 10000"/>
              <a:gd name="connsiteX114" fmla="*/ 4181 w 10000"/>
              <a:gd name="connsiteY114" fmla="*/ 6220 h 10000"/>
              <a:gd name="connsiteX115" fmla="*/ 4181 w 10000"/>
              <a:gd name="connsiteY115" fmla="*/ 6463 h 10000"/>
              <a:gd name="connsiteX116" fmla="*/ 3484 w 10000"/>
              <a:gd name="connsiteY116" fmla="*/ 6463 h 10000"/>
              <a:gd name="connsiteX117" fmla="*/ 3484 w 10000"/>
              <a:gd name="connsiteY117" fmla="*/ 6220 h 10000"/>
              <a:gd name="connsiteX118" fmla="*/ 3484 w 10000"/>
              <a:gd name="connsiteY118" fmla="*/ 6893 h 10000"/>
              <a:gd name="connsiteX119" fmla="*/ 3484 w 10000"/>
              <a:gd name="connsiteY119" fmla="*/ 6893 h 10000"/>
              <a:gd name="connsiteX120" fmla="*/ 4181 w 10000"/>
              <a:gd name="connsiteY120" fmla="*/ 6893 h 10000"/>
              <a:gd name="connsiteX121" fmla="*/ 4181 w 10000"/>
              <a:gd name="connsiteY121" fmla="*/ 7196 h 10000"/>
              <a:gd name="connsiteX122" fmla="*/ 3484 w 10000"/>
              <a:gd name="connsiteY122" fmla="*/ 7196 h 10000"/>
              <a:gd name="connsiteX123" fmla="*/ 3484 w 10000"/>
              <a:gd name="connsiteY123" fmla="*/ 6893 h 10000"/>
              <a:gd name="connsiteX124" fmla="*/ 3135 w 10000"/>
              <a:gd name="connsiteY124" fmla="*/ 7624 h 10000"/>
              <a:gd name="connsiteX125" fmla="*/ 3135 w 10000"/>
              <a:gd name="connsiteY125" fmla="*/ 7624 h 10000"/>
              <a:gd name="connsiteX126" fmla="*/ 4181 w 10000"/>
              <a:gd name="connsiteY126" fmla="*/ 7624 h 10000"/>
              <a:gd name="connsiteX127" fmla="*/ 4181 w 10000"/>
              <a:gd name="connsiteY127" fmla="*/ 7868 h 10000"/>
              <a:gd name="connsiteX128" fmla="*/ 3135 w 10000"/>
              <a:gd name="connsiteY128" fmla="*/ 7868 h 10000"/>
              <a:gd name="connsiteX129" fmla="*/ 3135 w 10000"/>
              <a:gd name="connsiteY129" fmla="*/ 7624 h 10000"/>
              <a:gd name="connsiteX130" fmla="*/ 3484 w 10000"/>
              <a:gd name="connsiteY130" fmla="*/ 8293 h 10000"/>
              <a:gd name="connsiteX131" fmla="*/ 3484 w 10000"/>
              <a:gd name="connsiteY131" fmla="*/ 8293 h 10000"/>
              <a:gd name="connsiteX132" fmla="*/ 4181 w 10000"/>
              <a:gd name="connsiteY132" fmla="*/ 8293 h 10000"/>
              <a:gd name="connsiteX133" fmla="*/ 4181 w 10000"/>
              <a:gd name="connsiteY133" fmla="*/ 8599 h 10000"/>
              <a:gd name="connsiteX134" fmla="*/ 3484 w 10000"/>
              <a:gd name="connsiteY134" fmla="*/ 8599 h 10000"/>
              <a:gd name="connsiteX135" fmla="*/ 3484 w 10000"/>
              <a:gd name="connsiteY135" fmla="*/ 8293 h 10000"/>
              <a:gd name="connsiteX0" fmla="*/ 2590 w 10000"/>
              <a:gd name="connsiteY0" fmla="*/ 733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2590 w 10000"/>
              <a:gd name="connsiteY28" fmla="*/ 733 h 10000"/>
              <a:gd name="connsiteX29" fmla="*/ 8655 w 10000"/>
              <a:gd name="connsiteY29" fmla="*/ 5060 h 10000"/>
              <a:gd name="connsiteX30" fmla="*/ 8655 w 10000"/>
              <a:gd name="connsiteY30" fmla="*/ 5060 h 10000"/>
              <a:gd name="connsiteX31" fmla="*/ 8655 w 10000"/>
              <a:gd name="connsiteY31" fmla="*/ 9696 h 10000"/>
              <a:gd name="connsiteX32" fmla="*/ 4629 w 10000"/>
              <a:gd name="connsiteY32" fmla="*/ 9696 h 10000"/>
              <a:gd name="connsiteX33" fmla="*/ 4629 w 10000"/>
              <a:gd name="connsiteY33" fmla="*/ 5060 h 10000"/>
              <a:gd name="connsiteX34" fmla="*/ 8655 w 10000"/>
              <a:gd name="connsiteY34" fmla="*/ 5060 h 10000"/>
              <a:gd name="connsiteX35" fmla="*/ 4082 w 10000"/>
              <a:gd name="connsiteY35" fmla="*/ 2441 h 10000"/>
              <a:gd name="connsiteX36" fmla="*/ 4082 w 10000"/>
              <a:gd name="connsiteY36" fmla="*/ 2441 h 10000"/>
              <a:gd name="connsiteX37" fmla="*/ 4429 w 10000"/>
              <a:gd name="connsiteY37" fmla="*/ 2441 h 10000"/>
              <a:gd name="connsiteX38" fmla="*/ 4429 w 10000"/>
              <a:gd name="connsiteY38" fmla="*/ 2867 h 10000"/>
              <a:gd name="connsiteX39" fmla="*/ 4082 w 10000"/>
              <a:gd name="connsiteY39" fmla="*/ 2867 h 10000"/>
              <a:gd name="connsiteX40" fmla="*/ 4082 w 10000"/>
              <a:gd name="connsiteY40" fmla="*/ 2441 h 10000"/>
              <a:gd name="connsiteX41" fmla="*/ 4082 w 10000"/>
              <a:gd name="connsiteY41" fmla="*/ 3111 h 10000"/>
              <a:gd name="connsiteX42" fmla="*/ 4082 w 10000"/>
              <a:gd name="connsiteY42" fmla="*/ 3111 h 10000"/>
              <a:gd name="connsiteX43" fmla="*/ 5575 w 10000"/>
              <a:gd name="connsiteY43" fmla="*/ 3111 h 10000"/>
              <a:gd name="connsiteX44" fmla="*/ 5575 w 10000"/>
              <a:gd name="connsiteY44" fmla="*/ 4085 h 10000"/>
              <a:gd name="connsiteX45" fmla="*/ 4082 w 10000"/>
              <a:gd name="connsiteY45" fmla="*/ 4085 h 10000"/>
              <a:gd name="connsiteX46" fmla="*/ 4082 w 10000"/>
              <a:gd name="connsiteY46" fmla="*/ 3111 h 10000"/>
              <a:gd name="connsiteX47" fmla="*/ 2939 w 10000"/>
              <a:gd name="connsiteY47" fmla="*/ 4390 h 10000"/>
              <a:gd name="connsiteX48" fmla="*/ 2939 w 10000"/>
              <a:gd name="connsiteY48" fmla="*/ 4390 h 10000"/>
              <a:gd name="connsiteX49" fmla="*/ 3286 w 10000"/>
              <a:gd name="connsiteY49" fmla="*/ 4390 h 10000"/>
              <a:gd name="connsiteX50" fmla="*/ 3286 w 10000"/>
              <a:gd name="connsiteY50" fmla="*/ 4817 h 10000"/>
              <a:gd name="connsiteX51" fmla="*/ 2939 w 10000"/>
              <a:gd name="connsiteY51" fmla="*/ 4817 h 10000"/>
              <a:gd name="connsiteX52" fmla="*/ 2939 w 10000"/>
              <a:gd name="connsiteY52" fmla="*/ 4390 h 10000"/>
              <a:gd name="connsiteX53" fmla="*/ 2939 w 10000"/>
              <a:gd name="connsiteY53" fmla="*/ 5060 h 10000"/>
              <a:gd name="connsiteX54" fmla="*/ 2939 w 10000"/>
              <a:gd name="connsiteY54" fmla="*/ 5060 h 10000"/>
              <a:gd name="connsiteX55" fmla="*/ 4429 w 10000"/>
              <a:gd name="connsiteY55" fmla="*/ 5060 h 10000"/>
              <a:gd name="connsiteX56" fmla="*/ 4429 w 10000"/>
              <a:gd name="connsiteY56" fmla="*/ 9696 h 10000"/>
              <a:gd name="connsiteX57" fmla="*/ 2939 w 10000"/>
              <a:gd name="connsiteY57" fmla="*/ 9696 h 10000"/>
              <a:gd name="connsiteX58" fmla="*/ 2939 w 10000"/>
              <a:gd name="connsiteY58" fmla="*/ 5060 h 10000"/>
              <a:gd name="connsiteX59" fmla="*/ 4977 w 10000"/>
              <a:gd name="connsiteY59" fmla="*/ 7562 h 10000"/>
              <a:gd name="connsiteX60" fmla="*/ 4977 w 10000"/>
              <a:gd name="connsiteY60" fmla="*/ 7562 h 10000"/>
              <a:gd name="connsiteX61" fmla="*/ 4977 w 10000"/>
              <a:gd name="connsiteY61" fmla="*/ 7257 h 10000"/>
              <a:gd name="connsiteX62" fmla="*/ 5026 w 10000"/>
              <a:gd name="connsiteY62" fmla="*/ 7196 h 10000"/>
              <a:gd name="connsiteX63" fmla="*/ 5922 w 10000"/>
              <a:gd name="connsiteY63" fmla="*/ 6524 h 10000"/>
              <a:gd name="connsiteX64" fmla="*/ 5973 w 10000"/>
              <a:gd name="connsiteY64" fmla="*/ 6584 h 10000"/>
              <a:gd name="connsiteX65" fmla="*/ 5973 w 10000"/>
              <a:gd name="connsiteY65" fmla="*/ 6893 h 10000"/>
              <a:gd name="connsiteX66" fmla="*/ 5922 w 10000"/>
              <a:gd name="connsiteY66" fmla="*/ 6952 h 10000"/>
              <a:gd name="connsiteX67" fmla="*/ 5276 w 10000"/>
              <a:gd name="connsiteY67" fmla="*/ 7440 h 10000"/>
              <a:gd name="connsiteX68" fmla="*/ 5922 w 10000"/>
              <a:gd name="connsiteY68" fmla="*/ 7868 h 10000"/>
              <a:gd name="connsiteX69" fmla="*/ 5973 w 10000"/>
              <a:gd name="connsiteY69" fmla="*/ 7929 h 10000"/>
              <a:gd name="connsiteX70" fmla="*/ 5973 w 10000"/>
              <a:gd name="connsiteY70" fmla="*/ 8232 h 10000"/>
              <a:gd name="connsiteX71" fmla="*/ 5922 w 10000"/>
              <a:gd name="connsiteY71" fmla="*/ 8232 h 10000"/>
              <a:gd name="connsiteX72" fmla="*/ 5026 w 10000"/>
              <a:gd name="connsiteY72" fmla="*/ 7624 h 10000"/>
              <a:gd name="connsiteX73" fmla="*/ 4977 w 10000"/>
              <a:gd name="connsiteY73" fmla="*/ 7562 h 10000"/>
              <a:gd name="connsiteX74" fmla="*/ 7315 w 10000"/>
              <a:gd name="connsiteY74" fmla="*/ 8232 h 10000"/>
              <a:gd name="connsiteX75" fmla="*/ 7315 w 10000"/>
              <a:gd name="connsiteY75" fmla="*/ 8232 h 10000"/>
              <a:gd name="connsiteX76" fmla="*/ 7315 w 10000"/>
              <a:gd name="connsiteY76" fmla="*/ 7929 h 10000"/>
              <a:gd name="connsiteX77" fmla="*/ 7362 w 10000"/>
              <a:gd name="connsiteY77" fmla="*/ 7868 h 10000"/>
              <a:gd name="connsiteX78" fmla="*/ 8010 w 10000"/>
              <a:gd name="connsiteY78" fmla="*/ 7380 h 10000"/>
              <a:gd name="connsiteX79" fmla="*/ 7362 w 10000"/>
              <a:gd name="connsiteY79" fmla="*/ 6952 h 10000"/>
              <a:gd name="connsiteX80" fmla="*/ 7315 w 10000"/>
              <a:gd name="connsiteY80" fmla="*/ 6828 h 10000"/>
              <a:gd name="connsiteX81" fmla="*/ 7315 w 10000"/>
              <a:gd name="connsiteY81" fmla="*/ 6584 h 10000"/>
              <a:gd name="connsiteX82" fmla="*/ 7362 w 10000"/>
              <a:gd name="connsiteY82" fmla="*/ 6524 h 10000"/>
              <a:gd name="connsiteX83" fmla="*/ 8260 w 10000"/>
              <a:gd name="connsiteY83" fmla="*/ 7196 h 10000"/>
              <a:gd name="connsiteX84" fmla="*/ 8310 w 10000"/>
              <a:gd name="connsiteY84" fmla="*/ 7257 h 10000"/>
              <a:gd name="connsiteX85" fmla="*/ 8310 w 10000"/>
              <a:gd name="connsiteY85" fmla="*/ 7562 h 10000"/>
              <a:gd name="connsiteX86" fmla="*/ 8260 w 10000"/>
              <a:gd name="connsiteY86" fmla="*/ 7624 h 10000"/>
              <a:gd name="connsiteX87" fmla="*/ 7362 w 10000"/>
              <a:gd name="connsiteY87" fmla="*/ 8232 h 10000"/>
              <a:gd name="connsiteX88" fmla="*/ 7315 w 10000"/>
              <a:gd name="connsiteY88" fmla="*/ 8232 h 10000"/>
              <a:gd name="connsiteX89" fmla="*/ 6270 w 10000"/>
              <a:gd name="connsiteY89" fmla="*/ 8232 h 10000"/>
              <a:gd name="connsiteX90" fmla="*/ 6270 w 10000"/>
              <a:gd name="connsiteY90" fmla="*/ 8232 h 10000"/>
              <a:gd name="connsiteX91" fmla="*/ 6766 w 10000"/>
              <a:gd name="connsiteY91" fmla="*/ 6584 h 10000"/>
              <a:gd name="connsiteX92" fmla="*/ 6815 w 10000"/>
              <a:gd name="connsiteY92" fmla="*/ 6524 h 10000"/>
              <a:gd name="connsiteX93" fmla="*/ 7015 w 10000"/>
              <a:gd name="connsiteY93" fmla="*/ 6524 h 10000"/>
              <a:gd name="connsiteX94" fmla="*/ 7015 w 10000"/>
              <a:gd name="connsiteY94" fmla="*/ 6584 h 10000"/>
              <a:gd name="connsiteX95" fmla="*/ 6518 w 10000"/>
              <a:gd name="connsiteY95" fmla="*/ 8232 h 10000"/>
              <a:gd name="connsiteX96" fmla="*/ 6467 w 10000"/>
              <a:gd name="connsiteY96" fmla="*/ 8293 h 10000"/>
              <a:gd name="connsiteX97" fmla="*/ 6270 w 10000"/>
              <a:gd name="connsiteY97" fmla="*/ 8293 h 10000"/>
              <a:gd name="connsiteX98" fmla="*/ 6270 w 10000"/>
              <a:gd name="connsiteY98" fmla="*/ 8232 h 10000"/>
              <a:gd name="connsiteX99" fmla="*/ 3135 w 10000"/>
              <a:gd name="connsiteY99" fmla="*/ 5488 h 10000"/>
              <a:gd name="connsiteX100" fmla="*/ 3135 w 10000"/>
              <a:gd name="connsiteY100" fmla="*/ 5488 h 10000"/>
              <a:gd name="connsiteX101" fmla="*/ 4181 w 10000"/>
              <a:gd name="connsiteY101" fmla="*/ 5488 h 10000"/>
              <a:gd name="connsiteX102" fmla="*/ 4181 w 10000"/>
              <a:gd name="connsiteY102" fmla="*/ 5792 h 10000"/>
              <a:gd name="connsiteX103" fmla="*/ 3135 w 10000"/>
              <a:gd name="connsiteY103" fmla="*/ 5792 h 10000"/>
              <a:gd name="connsiteX104" fmla="*/ 3135 w 10000"/>
              <a:gd name="connsiteY104" fmla="*/ 5488 h 10000"/>
              <a:gd name="connsiteX105" fmla="*/ 3484 w 10000"/>
              <a:gd name="connsiteY105" fmla="*/ 9025 h 10000"/>
              <a:gd name="connsiteX106" fmla="*/ 3484 w 10000"/>
              <a:gd name="connsiteY106" fmla="*/ 9025 h 10000"/>
              <a:gd name="connsiteX107" fmla="*/ 4181 w 10000"/>
              <a:gd name="connsiteY107" fmla="*/ 9025 h 10000"/>
              <a:gd name="connsiteX108" fmla="*/ 4181 w 10000"/>
              <a:gd name="connsiteY108" fmla="*/ 9331 h 10000"/>
              <a:gd name="connsiteX109" fmla="*/ 3484 w 10000"/>
              <a:gd name="connsiteY109" fmla="*/ 9331 h 10000"/>
              <a:gd name="connsiteX110" fmla="*/ 3484 w 10000"/>
              <a:gd name="connsiteY110" fmla="*/ 9025 h 10000"/>
              <a:gd name="connsiteX111" fmla="*/ 3484 w 10000"/>
              <a:gd name="connsiteY111" fmla="*/ 6220 h 10000"/>
              <a:gd name="connsiteX112" fmla="*/ 3484 w 10000"/>
              <a:gd name="connsiteY112" fmla="*/ 6220 h 10000"/>
              <a:gd name="connsiteX113" fmla="*/ 4181 w 10000"/>
              <a:gd name="connsiteY113" fmla="*/ 6220 h 10000"/>
              <a:gd name="connsiteX114" fmla="*/ 4181 w 10000"/>
              <a:gd name="connsiteY114" fmla="*/ 6463 h 10000"/>
              <a:gd name="connsiteX115" fmla="*/ 3484 w 10000"/>
              <a:gd name="connsiteY115" fmla="*/ 6463 h 10000"/>
              <a:gd name="connsiteX116" fmla="*/ 3484 w 10000"/>
              <a:gd name="connsiteY116" fmla="*/ 6220 h 10000"/>
              <a:gd name="connsiteX117" fmla="*/ 3484 w 10000"/>
              <a:gd name="connsiteY117" fmla="*/ 6893 h 10000"/>
              <a:gd name="connsiteX118" fmla="*/ 3484 w 10000"/>
              <a:gd name="connsiteY118" fmla="*/ 6893 h 10000"/>
              <a:gd name="connsiteX119" fmla="*/ 4181 w 10000"/>
              <a:gd name="connsiteY119" fmla="*/ 6893 h 10000"/>
              <a:gd name="connsiteX120" fmla="*/ 4181 w 10000"/>
              <a:gd name="connsiteY120" fmla="*/ 7196 h 10000"/>
              <a:gd name="connsiteX121" fmla="*/ 3484 w 10000"/>
              <a:gd name="connsiteY121" fmla="*/ 7196 h 10000"/>
              <a:gd name="connsiteX122" fmla="*/ 3484 w 10000"/>
              <a:gd name="connsiteY122" fmla="*/ 6893 h 10000"/>
              <a:gd name="connsiteX123" fmla="*/ 3135 w 10000"/>
              <a:gd name="connsiteY123" fmla="*/ 7624 h 10000"/>
              <a:gd name="connsiteX124" fmla="*/ 3135 w 10000"/>
              <a:gd name="connsiteY124" fmla="*/ 7624 h 10000"/>
              <a:gd name="connsiteX125" fmla="*/ 4181 w 10000"/>
              <a:gd name="connsiteY125" fmla="*/ 7624 h 10000"/>
              <a:gd name="connsiteX126" fmla="*/ 4181 w 10000"/>
              <a:gd name="connsiteY126" fmla="*/ 7868 h 10000"/>
              <a:gd name="connsiteX127" fmla="*/ 3135 w 10000"/>
              <a:gd name="connsiteY127" fmla="*/ 7868 h 10000"/>
              <a:gd name="connsiteX128" fmla="*/ 3135 w 10000"/>
              <a:gd name="connsiteY128" fmla="*/ 7624 h 10000"/>
              <a:gd name="connsiteX129" fmla="*/ 3484 w 10000"/>
              <a:gd name="connsiteY129" fmla="*/ 8293 h 10000"/>
              <a:gd name="connsiteX130" fmla="*/ 3484 w 10000"/>
              <a:gd name="connsiteY130" fmla="*/ 8293 h 10000"/>
              <a:gd name="connsiteX131" fmla="*/ 4181 w 10000"/>
              <a:gd name="connsiteY131" fmla="*/ 8293 h 10000"/>
              <a:gd name="connsiteX132" fmla="*/ 4181 w 10000"/>
              <a:gd name="connsiteY132" fmla="*/ 8599 h 10000"/>
              <a:gd name="connsiteX133" fmla="*/ 3484 w 10000"/>
              <a:gd name="connsiteY133" fmla="*/ 8599 h 10000"/>
              <a:gd name="connsiteX134" fmla="*/ 3484 w 10000"/>
              <a:gd name="connsiteY134" fmla="*/ 8293 h 10000"/>
              <a:gd name="connsiteX0" fmla="*/ 2590 w 10000"/>
              <a:gd name="connsiteY0" fmla="*/ 733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8655 w 10000"/>
              <a:gd name="connsiteY28" fmla="*/ 5060 h 10000"/>
              <a:gd name="connsiteX29" fmla="*/ 8655 w 10000"/>
              <a:gd name="connsiteY29" fmla="*/ 5060 h 10000"/>
              <a:gd name="connsiteX30" fmla="*/ 8655 w 10000"/>
              <a:gd name="connsiteY30" fmla="*/ 9696 h 10000"/>
              <a:gd name="connsiteX31" fmla="*/ 4629 w 10000"/>
              <a:gd name="connsiteY31" fmla="*/ 9696 h 10000"/>
              <a:gd name="connsiteX32" fmla="*/ 4629 w 10000"/>
              <a:gd name="connsiteY32" fmla="*/ 5060 h 10000"/>
              <a:gd name="connsiteX33" fmla="*/ 8655 w 10000"/>
              <a:gd name="connsiteY33" fmla="*/ 5060 h 10000"/>
              <a:gd name="connsiteX34" fmla="*/ 4082 w 10000"/>
              <a:gd name="connsiteY34" fmla="*/ 2441 h 10000"/>
              <a:gd name="connsiteX35" fmla="*/ 4082 w 10000"/>
              <a:gd name="connsiteY35" fmla="*/ 2441 h 10000"/>
              <a:gd name="connsiteX36" fmla="*/ 4429 w 10000"/>
              <a:gd name="connsiteY36" fmla="*/ 2441 h 10000"/>
              <a:gd name="connsiteX37" fmla="*/ 4429 w 10000"/>
              <a:gd name="connsiteY37" fmla="*/ 2867 h 10000"/>
              <a:gd name="connsiteX38" fmla="*/ 4082 w 10000"/>
              <a:gd name="connsiteY38" fmla="*/ 2867 h 10000"/>
              <a:gd name="connsiteX39" fmla="*/ 4082 w 10000"/>
              <a:gd name="connsiteY39" fmla="*/ 2441 h 10000"/>
              <a:gd name="connsiteX40" fmla="*/ 4082 w 10000"/>
              <a:gd name="connsiteY40" fmla="*/ 3111 h 10000"/>
              <a:gd name="connsiteX41" fmla="*/ 4082 w 10000"/>
              <a:gd name="connsiteY41" fmla="*/ 3111 h 10000"/>
              <a:gd name="connsiteX42" fmla="*/ 5575 w 10000"/>
              <a:gd name="connsiteY42" fmla="*/ 3111 h 10000"/>
              <a:gd name="connsiteX43" fmla="*/ 5575 w 10000"/>
              <a:gd name="connsiteY43" fmla="*/ 4085 h 10000"/>
              <a:gd name="connsiteX44" fmla="*/ 4082 w 10000"/>
              <a:gd name="connsiteY44" fmla="*/ 4085 h 10000"/>
              <a:gd name="connsiteX45" fmla="*/ 4082 w 10000"/>
              <a:gd name="connsiteY45" fmla="*/ 3111 h 10000"/>
              <a:gd name="connsiteX46" fmla="*/ 2939 w 10000"/>
              <a:gd name="connsiteY46" fmla="*/ 4390 h 10000"/>
              <a:gd name="connsiteX47" fmla="*/ 2939 w 10000"/>
              <a:gd name="connsiteY47" fmla="*/ 4390 h 10000"/>
              <a:gd name="connsiteX48" fmla="*/ 3286 w 10000"/>
              <a:gd name="connsiteY48" fmla="*/ 4390 h 10000"/>
              <a:gd name="connsiteX49" fmla="*/ 3286 w 10000"/>
              <a:gd name="connsiteY49" fmla="*/ 4817 h 10000"/>
              <a:gd name="connsiteX50" fmla="*/ 2939 w 10000"/>
              <a:gd name="connsiteY50" fmla="*/ 4817 h 10000"/>
              <a:gd name="connsiteX51" fmla="*/ 2939 w 10000"/>
              <a:gd name="connsiteY51" fmla="*/ 4390 h 10000"/>
              <a:gd name="connsiteX52" fmla="*/ 2939 w 10000"/>
              <a:gd name="connsiteY52" fmla="*/ 5060 h 10000"/>
              <a:gd name="connsiteX53" fmla="*/ 2939 w 10000"/>
              <a:gd name="connsiteY53" fmla="*/ 5060 h 10000"/>
              <a:gd name="connsiteX54" fmla="*/ 4429 w 10000"/>
              <a:gd name="connsiteY54" fmla="*/ 5060 h 10000"/>
              <a:gd name="connsiteX55" fmla="*/ 4429 w 10000"/>
              <a:gd name="connsiteY55" fmla="*/ 9696 h 10000"/>
              <a:gd name="connsiteX56" fmla="*/ 2939 w 10000"/>
              <a:gd name="connsiteY56" fmla="*/ 9696 h 10000"/>
              <a:gd name="connsiteX57" fmla="*/ 2939 w 10000"/>
              <a:gd name="connsiteY57" fmla="*/ 5060 h 10000"/>
              <a:gd name="connsiteX58" fmla="*/ 4977 w 10000"/>
              <a:gd name="connsiteY58" fmla="*/ 7562 h 10000"/>
              <a:gd name="connsiteX59" fmla="*/ 4977 w 10000"/>
              <a:gd name="connsiteY59" fmla="*/ 7562 h 10000"/>
              <a:gd name="connsiteX60" fmla="*/ 4977 w 10000"/>
              <a:gd name="connsiteY60" fmla="*/ 7257 h 10000"/>
              <a:gd name="connsiteX61" fmla="*/ 5026 w 10000"/>
              <a:gd name="connsiteY61" fmla="*/ 7196 h 10000"/>
              <a:gd name="connsiteX62" fmla="*/ 5922 w 10000"/>
              <a:gd name="connsiteY62" fmla="*/ 6524 h 10000"/>
              <a:gd name="connsiteX63" fmla="*/ 5973 w 10000"/>
              <a:gd name="connsiteY63" fmla="*/ 6584 h 10000"/>
              <a:gd name="connsiteX64" fmla="*/ 5973 w 10000"/>
              <a:gd name="connsiteY64" fmla="*/ 6893 h 10000"/>
              <a:gd name="connsiteX65" fmla="*/ 5922 w 10000"/>
              <a:gd name="connsiteY65" fmla="*/ 6952 h 10000"/>
              <a:gd name="connsiteX66" fmla="*/ 5276 w 10000"/>
              <a:gd name="connsiteY66" fmla="*/ 7440 h 10000"/>
              <a:gd name="connsiteX67" fmla="*/ 5922 w 10000"/>
              <a:gd name="connsiteY67" fmla="*/ 7868 h 10000"/>
              <a:gd name="connsiteX68" fmla="*/ 5973 w 10000"/>
              <a:gd name="connsiteY68" fmla="*/ 7929 h 10000"/>
              <a:gd name="connsiteX69" fmla="*/ 5973 w 10000"/>
              <a:gd name="connsiteY69" fmla="*/ 8232 h 10000"/>
              <a:gd name="connsiteX70" fmla="*/ 5922 w 10000"/>
              <a:gd name="connsiteY70" fmla="*/ 8232 h 10000"/>
              <a:gd name="connsiteX71" fmla="*/ 5026 w 10000"/>
              <a:gd name="connsiteY71" fmla="*/ 7624 h 10000"/>
              <a:gd name="connsiteX72" fmla="*/ 4977 w 10000"/>
              <a:gd name="connsiteY72" fmla="*/ 7562 h 10000"/>
              <a:gd name="connsiteX73" fmla="*/ 7315 w 10000"/>
              <a:gd name="connsiteY73" fmla="*/ 8232 h 10000"/>
              <a:gd name="connsiteX74" fmla="*/ 7315 w 10000"/>
              <a:gd name="connsiteY74" fmla="*/ 8232 h 10000"/>
              <a:gd name="connsiteX75" fmla="*/ 7315 w 10000"/>
              <a:gd name="connsiteY75" fmla="*/ 7929 h 10000"/>
              <a:gd name="connsiteX76" fmla="*/ 7362 w 10000"/>
              <a:gd name="connsiteY76" fmla="*/ 7868 h 10000"/>
              <a:gd name="connsiteX77" fmla="*/ 8010 w 10000"/>
              <a:gd name="connsiteY77" fmla="*/ 7380 h 10000"/>
              <a:gd name="connsiteX78" fmla="*/ 7362 w 10000"/>
              <a:gd name="connsiteY78" fmla="*/ 6952 h 10000"/>
              <a:gd name="connsiteX79" fmla="*/ 7315 w 10000"/>
              <a:gd name="connsiteY79" fmla="*/ 6828 h 10000"/>
              <a:gd name="connsiteX80" fmla="*/ 7315 w 10000"/>
              <a:gd name="connsiteY80" fmla="*/ 6584 h 10000"/>
              <a:gd name="connsiteX81" fmla="*/ 7362 w 10000"/>
              <a:gd name="connsiteY81" fmla="*/ 6524 h 10000"/>
              <a:gd name="connsiteX82" fmla="*/ 8260 w 10000"/>
              <a:gd name="connsiteY82" fmla="*/ 7196 h 10000"/>
              <a:gd name="connsiteX83" fmla="*/ 8310 w 10000"/>
              <a:gd name="connsiteY83" fmla="*/ 7257 h 10000"/>
              <a:gd name="connsiteX84" fmla="*/ 8310 w 10000"/>
              <a:gd name="connsiteY84" fmla="*/ 7562 h 10000"/>
              <a:gd name="connsiteX85" fmla="*/ 8260 w 10000"/>
              <a:gd name="connsiteY85" fmla="*/ 7624 h 10000"/>
              <a:gd name="connsiteX86" fmla="*/ 7362 w 10000"/>
              <a:gd name="connsiteY86" fmla="*/ 8232 h 10000"/>
              <a:gd name="connsiteX87" fmla="*/ 7315 w 10000"/>
              <a:gd name="connsiteY87" fmla="*/ 8232 h 10000"/>
              <a:gd name="connsiteX88" fmla="*/ 6270 w 10000"/>
              <a:gd name="connsiteY88" fmla="*/ 8232 h 10000"/>
              <a:gd name="connsiteX89" fmla="*/ 6270 w 10000"/>
              <a:gd name="connsiteY89" fmla="*/ 8232 h 10000"/>
              <a:gd name="connsiteX90" fmla="*/ 6766 w 10000"/>
              <a:gd name="connsiteY90" fmla="*/ 6584 h 10000"/>
              <a:gd name="connsiteX91" fmla="*/ 6815 w 10000"/>
              <a:gd name="connsiteY91" fmla="*/ 6524 h 10000"/>
              <a:gd name="connsiteX92" fmla="*/ 7015 w 10000"/>
              <a:gd name="connsiteY92" fmla="*/ 6524 h 10000"/>
              <a:gd name="connsiteX93" fmla="*/ 7015 w 10000"/>
              <a:gd name="connsiteY93" fmla="*/ 6584 h 10000"/>
              <a:gd name="connsiteX94" fmla="*/ 6518 w 10000"/>
              <a:gd name="connsiteY94" fmla="*/ 8232 h 10000"/>
              <a:gd name="connsiteX95" fmla="*/ 6467 w 10000"/>
              <a:gd name="connsiteY95" fmla="*/ 8293 h 10000"/>
              <a:gd name="connsiteX96" fmla="*/ 6270 w 10000"/>
              <a:gd name="connsiteY96" fmla="*/ 8293 h 10000"/>
              <a:gd name="connsiteX97" fmla="*/ 6270 w 10000"/>
              <a:gd name="connsiteY97" fmla="*/ 8232 h 10000"/>
              <a:gd name="connsiteX98" fmla="*/ 3135 w 10000"/>
              <a:gd name="connsiteY98" fmla="*/ 5488 h 10000"/>
              <a:gd name="connsiteX99" fmla="*/ 3135 w 10000"/>
              <a:gd name="connsiteY99" fmla="*/ 5488 h 10000"/>
              <a:gd name="connsiteX100" fmla="*/ 4181 w 10000"/>
              <a:gd name="connsiteY100" fmla="*/ 5488 h 10000"/>
              <a:gd name="connsiteX101" fmla="*/ 4181 w 10000"/>
              <a:gd name="connsiteY101" fmla="*/ 5792 h 10000"/>
              <a:gd name="connsiteX102" fmla="*/ 3135 w 10000"/>
              <a:gd name="connsiteY102" fmla="*/ 5792 h 10000"/>
              <a:gd name="connsiteX103" fmla="*/ 3135 w 10000"/>
              <a:gd name="connsiteY103" fmla="*/ 5488 h 10000"/>
              <a:gd name="connsiteX104" fmla="*/ 3484 w 10000"/>
              <a:gd name="connsiteY104" fmla="*/ 9025 h 10000"/>
              <a:gd name="connsiteX105" fmla="*/ 3484 w 10000"/>
              <a:gd name="connsiteY105" fmla="*/ 9025 h 10000"/>
              <a:gd name="connsiteX106" fmla="*/ 4181 w 10000"/>
              <a:gd name="connsiteY106" fmla="*/ 9025 h 10000"/>
              <a:gd name="connsiteX107" fmla="*/ 4181 w 10000"/>
              <a:gd name="connsiteY107" fmla="*/ 9331 h 10000"/>
              <a:gd name="connsiteX108" fmla="*/ 3484 w 10000"/>
              <a:gd name="connsiteY108" fmla="*/ 9331 h 10000"/>
              <a:gd name="connsiteX109" fmla="*/ 3484 w 10000"/>
              <a:gd name="connsiteY109" fmla="*/ 9025 h 10000"/>
              <a:gd name="connsiteX110" fmla="*/ 3484 w 10000"/>
              <a:gd name="connsiteY110" fmla="*/ 6220 h 10000"/>
              <a:gd name="connsiteX111" fmla="*/ 3484 w 10000"/>
              <a:gd name="connsiteY111" fmla="*/ 6220 h 10000"/>
              <a:gd name="connsiteX112" fmla="*/ 4181 w 10000"/>
              <a:gd name="connsiteY112" fmla="*/ 6220 h 10000"/>
              <a:gd name="connsiteX113" fmla="*/ 4181 w 10000"/>
              <a:gd name="connsiteY113" fmla="*/ 6463 h 10000"/>
              <a:gd name="connsiteX114" fmla="*/ 3484 w 10000"/>
              <a:gd name="connsiteY114" fmla="*/ 6463 h 10000"/>
              <a:gd name="connsiteX115" fmla="*/ 3484 w 10000"/>
              <a:gd name="connsiteY115" fmla="*/ 6220 h 10000"/>
              <a:gd name="connsiteX116" fmla="*/ 3484 w 10000"/>
              <a:gd name="connsiteY116" fmla="*/ 6893 h 10000"/>
              <a:gd name="connsiteX117" fmla="*/ 3484 w 10000"/>
              <a:gd name="connsiteY117" fmla="*/ 6893 h 10000"/>
              <a:gd name="connsiteX118" fmla="*/ 4181 w 10000"/>
              <a:gd name="connsiteY118" fmla="*/ 6893 h 10000"/>
              <a:gd name="connsiteX119" fmla="*/ 4181 w 10000"/>
              <a:gd name="connsiteY119" fmla="*/ 7196 h 10000"/>
              <a:gd name="connsiteX120" fmla="*/ 3484 w 10000"/>
              <a:gd name="connsiteY120" fmla="*/ 7196 h 10000"/>
              <a:gd name="connsiteX121" fmla="*/ 3484 w 10000"/>
              <a:gd name="connsiteY121" fmla="*/ 6893 h 10000"/>
              <a:gd name="connsiteX122" fmla="*/ 3135 w 10000"/>
              <a:gd name="connsiteY122" fmla="*/ 7624 h 10000"/>
              <a:gd name="connsiteX123" fmla="*/ 3135 w 10000"/>
              <a:gd name="connsiteY123" fmla="*/ 7624 h 10000"/>
              <a:gd name="connsiteX124" fmla="*/ 4181 w 10000"/>
              <a:gd name="connsiteY124" fmla="*/ 7624 h 10000"/>
              <a:gd name="connsiteX125" fmla="*/ 4181 w 10000"/>
              <a:gd name="connsiteY125" fmla="*/ 7868 h 10000"/>
              <a:gd name="connsiteX126" fmla="*/ 3135 w 10000"/>
              <a:gd name="connsiteY126" fmla="*/ 7868 h 10000"/>
              <a:gd name="connsiteX127" fmla="*/ 3135 w 10000"/>
              <a:gd name="connsiteY127" fmla="*/ 7624 h 10000"/>
              <a:gd name="connsiteX128" fmla="*/ 3484 w 10000"/>
              <a:gd name="connsiteY128" fmla="*/ 8293 h 10000"/>
              <a:gd name="connsiteX129" fmla="*/ 3484 w 10000"/>
              <a:gd name="connsiteY129" fmla="*/ 8293 h 10000"/>
              <a:gd name="connsiteX130" fmla="*/ 4181 w 10000"/>
              <a:gd name="connsiteY130" fmla="*/ 8293 h 10000"/>
              <a:gd name="connsiteX131" fmla="*/ 4181 w 10000"/>
              <a:gd name="connsiteY131" fmla="*/ 8599 h 10000"/>
              <a:gd name="connsiteX132" fmla="*/ 3484 w 10000"/>
              <a:gd name="connsiteY132" fmla="*/ 8599 h 10000"/>
              <a:gd name="connsiteX133" fmla="*/ 3484 w 10000"/>
              <a:gd name="connsiteY133" fmla="*/ 8293 h 10000"/>
              <a:gd name="connsiteX0" fmla="*/ 600 w 10000"/>
              <a:gd name="connsiteY0" fmla="*/ 3234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8655 w 10000"/>
              <a:gd name="connsiteY27" fmla="*/ 5060 h 10000"/>
              <a:gd name="connsiteX28" fmla="*/ 8655 w 10000"/>
              <a:gd name="connsiteY28" fmla="*/ 5060 h 10000"/>
              <a:gd name="connsiteX29" fmla="*/ 8655 w 10000"/>
              <a:gd name="connsiteY29" fmla="*/ 9696 h 10000"/>
              <a:gd name="connsiteX30" fmla="*/ 4629 w 10000"/>
              <a:gd name="connsiteY30" fmla="*/ 9696 h 10000"/>
              <a:gd name="connsiteX31" fmla="*/ 4629 w 10000"/>
              <a:gd name="connsiteY31" fmla="*/ 5060 h 10000"/>
              <a:gd name="connsiteX32" fmla="*/ 8655 w 10000"/>
              <a:gd name="connsiteY32" fmla="*/ 5060 h 10000"/>
              <a:gd name="connsiteX33" fmla="*/ 4082 w 10000"/>
              <a:gd name="connsiteY33" fmla="*/ 2441 h 10000"/>
              <a:gd name="connsiteX34" fmla="*/ 4082 w 10000"/>
              <a:gd name="connsiteY34" fmla="*/ 2441 h 10000"/>
              <a:gd name="connsiteX35" fmla="*/ 4429 w 10000"/>
              <a:gd name="connsiteY35" fmla="*/ 2441 h 10000"/>
              <a:gd name="connsiteX36" fmla="*/ 4429 w 10000"/>
              <a:gd name="connsiteY36" fmla="*/ 2867 h 10000"/>
              <a:gd name="connsiteX37" fmla="*/ 4082 w 10000"/>
              <a:gd name="connsiteY37" fmla="*/ 2867 h 10000"/>
              <a:gd name="connsiteX38" fmla="*/ 4082 w 10000"/>
              <a:gd name="connsiteY38" fmla="*/ 2441 h 10000"/>
              <a:gd name="connsiteX39" fmla="*/ 4082 w 10000"/>
              <a:gd name="connsiteY39" fmla="*/ 3111 h 10000"/>
              <a:gd name="connsiteX40" fmla="*/ 4082 w 10000"/>
              <a:gd name="connsiteY40" fmla="*/ 3111 h 10000"/>
              <a:gd name="connsiteX41" fmla="*/ 5575 w 10000"/>
              <a:gd name="connsiteY41" fmla="*/ 3111 h 10000"/>
              <a:gd name="connsiteX42" fmla="*/ 5575 w 10000"/>
              <a:gd name="connsiteY42" fmla="*/ 4085 h 10000"/>
              <a:gd name="connsiteX43" fmla="*/ 4082 w 10000"/>
              <a:gd name="connsiteY43" fmla="*/ 4085 h 10000"/>
              <a:gd name="connsiteX44" fmla="*/ 4082 w 10000"/>
              <a:gd name="connsiteY44" fmla="*/ 3111 h 10000"/>
              <a:gd name="connsiteX45" fmla="*/ 2939 w 10000"/>
              <a:gd name="connsiteY45" fmla="*/ 4390 h 10000"/>
              <a:gd name="connsiteX46" fmla="*/ 2939 w 10000"/>
              <a:gd name="connsiteY46" fmla="*/ 4390 h 10000"/>
              <a:gd name="connsiteX47" fmla="*/ 3286 w 10000"/>
              <a:gd name="connsiteY47" fmla="*/ 4390 h 10000"/>
              <a:gd name="connsiteX48" fmla="*/ 3286 w 10000"/>
              <a:gd name="connsiteY48" fmla="*/ 4817 h 10000"/>
              <a:gd name="connsiteX49" fmla="*/ 2939 w 10000"/>
              <a:gd name="connsiteY49" fmla="*/ 4817 h 10000"/>
              <a:gd name="connsiteX50" fmla="*/ 2939 w 10000"/>
              <a:gd name="connsiteY50" fmla="*/ 4390 h 10000"/>
              <a:gd name="connsiteX51" fmla="*/ 2939 w 10000"/>
              <a:gd name="connsiteY51" fmla="*/ 5060 h 10000"/>
              <a:gd name="connsiteX52" fmla="*/ 2939 w 10000"/>
              <a:gd name="connsiteY52" fmla="*/ 5060 h 10000"/>
              <a:gd name="connsiteX53" fmla="*/ 4429 w 10000"/>
              <a:gd name="connsiteY53" fmla="*/ 5060 h 10000"/>
              <a:gd name="connsiteX54" fmla="*/ 4429 w 10000"/>
              <a:gd name="connsiteY54" fmla="*/ 9696 h 10000"/>
              <a:gd name="connsiteX55" fmla="*/ 2939 w 10000"/>
              <a:gd name="connsiteY55" fmla="*/ 9696 h 10000"/>
              <a:gd name="connsiteX56" fmla="*/ 2939 w 10000"/>
              <a:gd name="connsiteY56" fmla="*/ 5060 h 10000"/>
              <a:gd name="connsiteX57" fmla="*/ 4977 w 10000"/>
              <a:gd name="connsiteY57" fmla="*/ 7562 h 10000"/>
              <a:gd name="connsiteX58" fmla="*/ 4977 w 10000"/>
              <a:gd name="connsiteY58" fmla="*/ 7562 h 10000"/>
              <a:gd name="connsiteX59" fmla="*/ 4977 w 10000"/>
              <a:gd name="connsiteY59" fmla="*/ 7257 h 10000"/>
              <a:gd name="connsiteX60" fmla="*/ 5026 w 10000"/>
              <a:gd name="connsiteY60" fmla="*/ 7196 h 10000"/>
              <a:gd name="connsiteX61" fmla="*/ 5922 w 10000"/>
              <a:gd name="connsiteY61" fmla="*/ 6524 h 10000"/>
              <a:gd name="connsiteX62" fmla="*/ 5973 w 10000"/>
              <a:gd name="connsiteY62" fmla="*/ 6584 h 10000"/>
              <a:gd name="connsiteX63" fmla="*/ 5973 w 10000"/>
              <a:gd name="connsiteY63" fmla="*/ 6893 h 10000"/>
              <a:gd name="connsiteX64" fmla="*/ 5922 w 10000"/>
              <a:gd name="connsiteY64" fmla="*/ 6952 h 10000"/>
              <a:gd name="connsiteX65" fmla="*/ 5276 w 10000"/>
              <a:gd name="connsiteY65" fmla="*/ 7440 h 10000"/>
              <a:gd name="connsiteX66" fmla="*/ 5922 w 10000"/>
              <a:gd name="connsiteY66" fmla="*/ 7868 h 10000"/>
              <a:gd name="connsiteX67" fmla="*/ 5973 w 10000"/>
              <a:gd name="connsiteY67" fmla="*/ 7929 h 10000"/>
              <a:gd name="connsiteX68" fmla="*/ 5973 w 10000"/>
              <a:gd name="connsiteY68" fmla="*/ 8232 h 10000"/>
              <a:gd name="connsiteX69" fmla="*/ 5922 w 10000"/>
              <a:gd name="connsiteY69" fmla="*/ 8232 h 10000"/>
              <a:gd name="connsiteX70" fmla="*/ 5026 w 10000"/>
              <a:gd name="connsiteY70" fmla="*/ 7624 h 10000"/>
              <a:gd name="connsiteX71" fmla="*/ 4977 w 10000"/>
              <a:gd name="connsiteY71" fmla="*/ 7562 h 10000"/>
              <a:gd name="connsiteX72" fmla="*/ 7315 w 10000"/>
              <a:gd name="connsiteY72" fmla="*/ 8232 h 10000"/>
              <a:gd name="connsiteX73" fmla="*/ 7315 w 10000"/>
              <a:gd name="connsiteY73" fmla="*/ 8232 h 10000"/>
              <a:gd name="connsiteX74" fmla="*/ 7315 w 10000"/>
              <a:gd name="connsiteY74" fmla="*/ 7929 h 10000"/>
              <a:gd name="connsiteX75" fmla="*/ 7362 w 10000"/>
              <a:gd name="connsiteY75" fmla="*/ 7868 h 10000"/>
              <a:gd name="connsiteX76" fmla="*/ 8010 w 10000"/>
              <a:gd name="connsiteY76" fmla="*/ 7380 h 10000"/>
              <a:gd name="connsiteX77" fmla="*/ 7362 w 10000"/>
              <a:gd name="connsiteY77" fmla="*/ 6952 h 10000"/>
              <a:gd name="connsiteX78" fmla="*/ 7315 w 10000"/>
              <a:gd name="connsiteY78" fmla="*/ 6828 h 10000"/>
              <a:gd name="connsiteX79" fmla="*/ 7315 w 10000"/>
              <a:gd name="connsiteY79" fmla="*/ 6584 h 10000"/>
              <a:gd name="connsiteX80" fmla="*/ 7362 w 10000"/>
              <a:gd name="connsiteY80" fmla="*/ 6524 h 10000"/>
              <a:gd name="connsiteX81" fmla="*/ 8260 w 10000"/>
              <a:gd name="connsiteY81" fmla="*/ 7196 h 10000"/>
              <a:gd name="connsiteX82" fmla="*/ 8310 w 10000"/>
              <a:gd name="connsiteY82" fmla="*/ 7257 h 10000"/>
              <a:gd name="connsiteX83" fmla="*/ 8310 w 10000"/>
              <a:gd name="connsiteY83" fmla="*/ 7562 h 10000"/>
              <a:gd name="connsiteX84" fmla="*/ 8260 w 10000"/>
              <a:gd name="connsiteY84" fmla="*/ 7624 h 10000"/>
              <a:gd name="connsiteX85" fmla="*/ 7362 w 10000"/>
              <a:gd name="connsiteY85" fmla="*/ 8232 h 10000"/>
              <a:gd name="connsiteX86" fmla="*/ 7315 w 10000"/>
              <a:gd name="connsiteY86" fmla="*/ 8232 h 10000"/>
              <a:gd name="connsiteX87" fmla="*/ 6270 w 10000"/>
              <a:gd name="connsiteY87" fmla="*/ 8232 h 10000"/>
              <a:gd name="connsiteX88" fmla="*/ 6270 w 10000"/>
              <a:gd name="connsiteY88" fmla="*/ 8232 h 10000"/>
              <a:gd name="connsiteX89" fmla="*/ 6766 w 10000"/>
              <a:gd name="connsiteY89" fmla="*/ 6584 h 10000"/>
              <a:gd name="connsiteX90" fmla="*/ 6815 w 10000"/>
              <a:gd name="connsiteY90" fmla="*/ 6524 h 10000"/>
              <a:gd name="connsiteX91" fmla="*/ 7015 w 10000"/>
              <a:gd name="connsiteY91" fmla="*/ 6524 h 10000"/>
              <a:gd name="connsiteX92" fmla="*/ 7015 w 10000"/>
              <a:gd name="connsiteY92" fmla="*/ 6584 h 10000"/>
              <a:gd name="connsiteX93" fmla="*/ 6518 w 10000"/>
              <a:gd name="connsiteY93" fmla="*/ 8232 h 10000"/>
              <a:gd name="connsiteX94" fmla="*/ 6467 w 10000"/>
              <a:gd name="connsiteY94" fmla="*/ 8293 h 10000"/>
              <a:gd name="connsiteX95" fmla="*/ 6270 w 10000"/>
              <a:gd name="connsiteY95" fmla="*/ 8293 h 10000"/>
              <a:gd name="connsiteX96" fmla="*/ 6270 w 10000"/>
              <a:gd name="connsiteY96" fmla="*/ 8232 h 10000"/>
              <a:gd name="connsiteX97" fmla="*/ 3135 w 10000"/>
              <a:gd name="connsiteY97" fmla="*/ 5488 h 10000"/>
              <a:gd name="connsiteX98" fmla="*/ 3135 w 10000"/>
              <a:gd name="connsiteY98" fmla="*/ 5488 h 10000"/>
              <a:gd name="connsiteX99" fmla="*/ 4181 w 10000"/>
              <a:gd name="connsiteY99" fmla="*/ 5488 h 10000"/>
              <a:gd name="connsiteX100" fmla="*/ 4181 w 10000"/>
              <a:gd name="connsiteY100" fmla="*/ 5792 h 10000"/>
              <a:gd name="connsiteX101" fmla="*/ 3135 w 10000"/>
              <a:gd name="connsiteY101" fmla="*/ 5792 h 10000"/>
              <a:gd name="connsiteX102" fmla="*/ 3135 w 10000"/>
              <a:gd name="connsiteY102" fmla="*/ 5488 h 10000"/>
              <a:gd name="connsiteX103" fmla="*/ 3484 w 10000"/>
              <a:gd name="connsiteY103" fmla="*/ 9025 h 10000"/>
              <a:gd name="connsiteX104" fmla="*/ 3484 w 10000"/>
              <a:gd name="connsiteY104" fmla="*/ 9025 h 10000"/>
              <a:gd name="connsiteX105" fmla="*/ 4181 w 10000"/>
              <a:gd name="connsiteY105" fmla="*/ 9025 h 10000"/>
              <a:gd name="connsiteX106" fmla="*/ 4181 w 10000"/>
              <a:gd name="connsiteY106" fmla="*/ 9331 h 10000"/>
              <a:gd name="connsiteX107" fmla="*/ 3484 w 10000"/>
              <a:gd name="connsiteY107" fmla="*/ 9331 h 10000"/>
              <a:gd name="connsiteX108" fmla="*/ 3484 w 10000"/>
              <a:gd name="connsiteY108" fmla="*/ 9025 h 10000"/>
              <a:gd name="connsiteX109" fmla="*/ 3484 w 10000"/>
              <a:gd name="connsiteY109" fmla="*/ 6220 h 10000"/>
              <a:gd name="connsiteX110" fmla="*/ 3484 w 10000"/>
              <a:gd name="connsiteY110" fmla="*/ 6220 h 10000"/>
              <a:gd name="connsiteX111" fmla="*/ 4181 w 10000"/>
              <a:gd name="connsiteY111" fmla="*/ 6220 h 10000"/>
              <a:gd name="connsiteX112" fmla="*/ 4181 w 10000"/>
              <a:gd name="connsiteY112" fmla="*/ 6463 h 10000"/>
              <a:gd name="connsiteX113" fmla="*/ 3484 w 10000"/>
              <a:gd name="connsiteY113" fmla="*/ 6463 h 10000"/>
              <a:gd name="connsiteX114" fmla="*/ 3484 w 10000"/>
              <a:gd name="connsiteY114" fmla="*/ 6220 h 10000"/>
              <a:gd name="connsiteX115" fmla="*/ 3484 w 10000"/>
              <a:gd name="connsiteY115" fmla="*/ 6893 h 10000"/>
              <a:gd name="connsiteX116" fmla="*/ 3484 w 10000"/>
              <a:gd name="connsiteY116" fmla="*/ 6893 h 10000"/>
              <a:gd name="connsiteX117" fmla="*/ 4181 w 10000"/>
              <a:gd name="connsiteY117" fmla="*/ 6893 h 10000"/>
              <a:gd name="connsiteX118" fmla="*/ 4181 w 10000"/>
              <a:gd name="connsiteY118" fmla="*/ 7196 h 10000"/>
              <a:gd name="connsiteX119" fmla="*/ 3484 w 10000"/>
              <a:gd name="connsiteY119" fmla="*/ 7196 h 10000"/>
              <a:gd name="connsiteX120" fmla="*/ 3484 w 10000"/>
              <a:gd name="connsiteY120" fmla="*/ 6893 h 10000"/>
              <a:gd name="connsiteX121" fmla="*/ 3135 w 10000"/>
              <a:gd name="connsiteY121" fmla="*/ 7624 h 10000"/>
              <a:gd name="connsiteX122" fmla="*/ 3135 w 10000"/>
              <a:gd name="connsiteY122" fmla="*/ 7624 h 10000"/>
              <a:gd name="connsiteX123" fmla="*/ 4181 w 10000"/>
              <a:gd name="connsiteY123" fmla="*/ 7624 h 10000"/>
              <a:gd name="connsiteX124" fmla="*/ 4181 w 10000"/>
              <a:gd name="connsiteY124" fmla="*/ 7868 h 10000"/>
              <a:gd name="connsiteX125" fmla="*/ 3135 w 10000"/>
              <a:gd name="connsiteY125" fmla="*/ 7868 h 10000"/>
              <a:gd name="connsiteX126" fmla="*/ 3135 w 10000"/>
              <a:gd name="connsiteY126" fmla="*/ 7624 h 10000"/>
              <a:gd name="connsiteX127" fmla="*/ 3484 w 10000"/>
              <a:gd name="connsiteY127" fmla="*/ 8293 h 10000"/>
              <a:gd name="connsiteX128" fmla="*/ 3484 w 10000"/>
              <a:gd name="connsiteY128" fmla="*/ 8293 h 10000"/>
              <a:gd name="connsiteX129" fmla="*/ 4181 w 10000"/>
              <a:gd name="connsiteY129" fmla="*/ 8293 h 10000"/>
              <a:gd name="connsiteX130" fmla="*/ 4181 w 10000"/>
              <a:gd name="connsiteY130" fmla="*/ 8599 h 10000"/>
              <a:gd name="connsiteX131" fmla="*/ 3484 w 10000"/>
              <a:gd name="connsiteY131" fmla="*/ 8599 h 10000"/>
              <a:gd name="connsiteX132" fmla="*/ 3484 w 10000"/>
              <a:gd name="connsiteY132" fmla="*/ 8293 h 10000"/>
              <a:gd name="connsiteX0" fmla="*/ 600 w 10000"/>
              <a:gd name="connsiteY0" fmla="*/ 3234 h 10000"/>
              <a:gd name="connsiteX1" fmla="*/ 2640 w 10000"/>
              <a:gd name="connsiteY1" fmla="*/ 0 h 10000"/>
              <a:gd name="connsiteX2" fmla="*/ 2 w 10000"/>
              <a:gd name="connsiteY2" fmla="*/ 3111 h 10000"/>
              <a:gd name="connsiteX3" fmla="*/ 2640 w 10000"/>
              <a:gd name="connsiteY3" fmla="*/ 6340 h 10000"/>
              <a:gd name="connsiteX4" fmla="*/ 2688 w 10000"/>
              <a:gd name="connsiteY4" fmla="*/ 6340 h 10000"/>
              <a:gd name="connsiteX5" fmla="*/ 2688 w 10000"/>
              <a:gd name="connsiteY5" fmla="*/ 10000 h 10000"/>
              <a:gd name="connsiteX6" fmla="*/ 8855 w 10000"/>
              <a:gd name="connsiteY6" fmla="*/ 10000 h 10000"/>
              <a:gd name="connsiteX7" fmla="*/ 8855 w 10000"/>
              <a:gd name="connsiteY7" fmla="*/ 4268 h 10000"/>
              <a:gd name="connsiteX8" fmla="*/ 8756 w 10000"/>
              <a:gd name="connsiteY8" fmla="*/ 4085 h 10000"/>
              <a:gd name="connsiteX9" fmla="*/ 5773 w 10000"/>
              <a:gd name="connsiteY9" fmla="*/ 4085 h 10000"/>
              <a:gd name="connsiteX10" fmla="*/ 5773 w 10000"/>
              <a:gd name="connsiteY10" fmla="*/ 3111 h 10000"/>
              <a:gd name="connsiteX11" fmla="*/ 9802 w 10000"/>
              <a:gd name="connsiteY11" fmla="*/ 3111 h 10000"/>
              <a:gd name="connsiteX12" fmla="*/ 9802 w 10000"/>
              <a:gd name="connsiteY12" fmla="*/ 7745 h 10000"/>
              <a:gd name="connsiteX13" fmla="*/ 9107 w 10000"/>
              <a:gd name="connsiteY13" fmla="*/ 7745 h 10000"/>
              <a:gd name="connsiteX14" fmla="*/ 9107 w 10000"/>
              <a:gd name="connsiteY14" fmla="*/ 8050 h 10000"/>
              <a:gd name="connsiteX15" fmla="*/ 10000 w 10000"/>
              <a:gd name="connsiteY15" fmla="*/ 8050 h 10000"/>
              <a:gd name="connsiteX16" fmla="*/ 10000 w 10000"/>
              <a:gd name="connsiteY16" fmla="*/ 2259 h 10000"/>
              <a:gd name="connsiteX17" fmla="*/ 9903 w 10000"/>
              <a:gd name="connsiteY17" fmla="*/ 2136 h 10000"/>
              <a:gd name="connsiteX18" fmla="*/ 3933 w 10000"/>
              <a:gd name="connsiteY18" fmla="*/ 2136 h 10000"/>
              <a:gd name="connsiteX19" fmla="*/ 3832 w 10000"/>
              <a:gd name="connsiteY19" fmla="*/ 2259 h 10000"/>
              <a:gd name="connsiteX20" fmla="*/ 3832 w 10000"/>
              <a:gd name="connsiteY20" fmla="*/ 4085 h 10000"/>
              <a:gd name="connsiteX21" fmla="*/ 2788 w 10000"/>
              <a:gd name="connsiteY21" fmla="*/ 4085 h 10000"/>
              <a:gd name="connsiteX22" fmla="*/ 2688 w 10000"/>
              <a:gd name="connsiteY22" fmla="*/ 4268 h 10000"/>
              <a:gd name="connsiteX23" fmla="*/ 2688 w 10000"/>
              <a:gd name="connsiteY23" fmla="*/ 5609 h 10000"/>
              <a:gd name="connsiteX24" fmla="*/ 2640 w 10000"/>
              <a:gd name="connsiteY24" fmla="*/ 5609 h 10000"/>
              <a:gd name="connsiteX25" fmla="*/ 600 w 10000"/>
              <a:gd name="connsiteY25" fmla="*/ 3234 h 10000"/>
              <a:gd name="connsiteX26" fmla="*/ 8655 w 10000"/>
              <a:gd name="connsiteY26" fmla="*/ 5060 h 10000"/>
              <a:gd name="connsiteX27" fmla="*/ 8655 w 10000"/>
              <a:gd name="connsiteY27" fmla="*/ 5060 h 10000"/>
              <a:gd name="connsiteX28" fmla="*/ 8655 w 10000"/>
              <a:gd name="connsiteY28" fmla="*/ 9696 h 10000"/>
              <a:gd name="connsiteX29" fmla="*/ 4629 w 10000"/>
              <a:gd name="connsiteY29" fmla="*/ 9696 h 10000"/>
              <a:gd name="connsiteX30" fmla="*/ 4629 w 10000"/>
              <a:gd name="connsiteY30" fmla="*/ 5060 h 10000"/>
              <a:gd name="connsiteX31" fmla="*/ 8655 w 10000"/>
              <a:gd name="connsiteY31" fmla="*/ 5060 h 10000"/>
              <a:gd name="connsiteX32" fmla="*/ 4082 w 10000"/>
              <a:gd name="connsiteY32" fmla="*/ 2441 h 10000"/>
              <a:gd name="connsiteX33" fmla="*/ 4082 w 10000"/>
              <a:gd name="connsiteY33" fmla="*/ 2441 h 10000"/>
              <a:gd name="connsiteX34" fmla="*/ 4429 w 10000"/>
              <a:gd name="connsiteY34" fmla="*/ 2441 h 10000"/>
              <a:gd name="connsiteX35" fmla="*/ 4429 w 10000"/>
              <a:gd name="connsiteY35" fmla="*/ 2867 h 10000"/>
              <a:gd name="connsiteX36" fmla="*/ 4082 w 10000"/>
              <a:gd name="connsiteY36" fmla="*/ 2867 h 10000"/>
              <a:gd name="connsiteX37" fmla="*/ 4082 w 10000"/>
              <a:gd name="connsiteY37" fmla="*/ 2441 h 10000"/>
              <a:gd name="connsiteX38" fmla="*/ 4082 w 10000"/>
              <a:gd name="connsiteY38" fmla="*/ 3111 h 10000"/>
              <a:gd name="connsiteX39" fmla="*/ 4082 w 10000"/>
              <a:gd name="connsiteY39" fmla="*/ 3111 h 10000"/>
              <a:gd name="connsiteX40" fmla="*/ 5575 w 10000"/>
              <a:gd name="connsiteY40" fmla="*/ 3111 h 10000"/>
              <a:gd name="connsiteX41" fmla="*/ 5575 w 10000"/>
              <a:gd name="connsiteY41" fmla="*/ 4085 h 10000"/>
              <a:gd name="connsiteX42" fmla="*/ 4082 w 10000"/>
              <a:gd name="connsiteY42" fmla="*/ 4085 h 10000"/>
              <a:gd name="connsiteX43" fmla="*/ 4082 w 10000"/>
              <a:gd name="connsiteY43" fmla="*/ 3111 h 10000"/>
              <a:gd name="connsiteX44" fmla="*/ 2939 w 10000"/>
              <a:gd name="connsiteY44" fmla="*/ 4390 h 10000"/>
              <a:gd name="connsiteX45" fmla="*/ 2939 w 10000"/>
              <a:gd name="connsiteY45" fmla="*/ 4390 h 10000"/>
              <a:gd name="connsiteX46" fmla="*/ 3286 w 10000"/>
              <a:gd name="connsiteY46" fmla="*/ 4390 h 10000"/>
              <a:gd name="connsiteX47" fmla="*/ 3286 w 10000"/>
              <a:gd name="connsiteY47" fmla="*/ 4817 h 10000"/>
              <a:gd name="connsiteX48" fmla="*/ 2939 w 10000"/>
              <a:gd name="connsiteY48" fmla="*/ 4817 h 10000"/>
              <a:gd name="connsiteX49" fmla="*/ 2939 w 10000"/>
              <a:gd name="connsiteY49" fmla="*/ 4390 h 10000"/>
              <a:gd name="connsiteX50" fmla="*/ 2939 w 10000"/>
              <a:gd name="connsiteY50" fmla="*/ 5060 h 10000"/>
              <a:gd name="connsiteX51" fmla="*/ 2939 w 10000"/>
              <a:gd name="connsiteY51" fmla="*/ 5060 h 10000"/>
              <a:gd name="connsiteX52" fmla="*/ 4429 w 10000"/>
              <a:gd name="connsiteY52" fmla="*/ 5060 h 10000"/>
              <a:gd name="connsiteX53" fmla="*/ 4429 w 10000"/>
              <a:gd name="connsiteY53" fmla="*/ 9696 h 10000"/>
              <a:gd name="connsiteX54" fmla="*/ 2939 w 10000"/>
              <a:gd name="connsiteY54" fmla="*/ 9696 h 10000"/>
              <a:gd name="connsiteX55" fmla="*/ 2939 w 10000"/>
              <a:gd name="connsiteY55" fmla="*/ 5060 h 10000"/>
              <a:gd name="connsiteX56" fmla="*/ 4977 w 10000"/>
              <a:gd name="connsiteY56" fmla="*/ 7562 h 10000"/>
              <a:gd name="connsiteX57" fmla="*/ 4977 w 10000"/>
              <a:gd name="connsiteY57" fmla="*/ 7562 h 10000"/>
              <a:gd name="connsiteX58" fmla="*/ 4977 w 10000"/>
              <a:gd name="connsiteY58" fmla="*/ 7257 h 10000"/>
              <a:gd name="connsiteX59" fmla="*/ 5026 w 10000"/>
              <a:gd name="connsiteY59" fmla="*/ 7196 h 10000"/>
              <a:gd name="connsiteX60" fmla="*/ 5922 w 10000"/>
              <a:gd name="connsiteY60" fmla="*/ 6524 h 10000"/>
              <a:gd name="connsiteX61" fmla="*/ 5973 w 10000"/>
              <a:gd name="connsiteY61" fmla="*/ 6584 h 10000"/>
              <a:gd name="connsiteX62" fmla="*/ 5973 w 10000"/>
              <a:gd name="connsiteY62" fmla="*/ 6893 h 10000"/>
              <a:gd name="connsiteX63" fmla="*/ 5922 w 10000"/>
              <a:gd name="connsiteY63" fmla="*/ 6952 h 10000"/>
              <a:gd name="connsiteX64" fmla="*/ 5276 w 10000"/>
              <a:gd name="connsiteY64" fmla="*/ 7440 h 10000"/>
              <a:gd name="connsiteX65" fmla="*/ 5922 w 10000"/>
              <a:gd name="connsiteY65" fmla="*/ 7868 h 10000"/>
              <a:gd name="connsiteX66" fmla="*/ 5973 w 10000"/>
              <a:gd name="connsiteY66" fmla="*/ 7929 h 10000"/>
              <a:gd name="connsiteX67" fmla="*/ 5973 w 10000"/>
              <a:gd name="connsiteY67" fmla="*/ 8232 h 10000"/>
              <a:gd name="connsiteX68" fmla="*/ 5922 w 10000"/>
              <a:gd name="connsiteY68" fmla="*/ 8232 h 10000"/>
              <a:gd name="connsiteX69" fmla="*/ 5026 w 10000"/>
              <a:gd name="connsiteY69" fmla="*/ 7624 h 10000"/>
              <a:gd name="connsiteX70" fmla="*/ 4977 w 10000"/>
              <a:gd name="connsiteY70" fmla="*/ 7562 h 10000"/>
              <a:gd name="connsiteX71" fmla="*/ 7315 w 10000"/>
              <a:gd name="connsiteY71" fmla="*/ 8232 h 10000"/>
              <a:gd name="connsiteX72" fmla="*/ 7315 w 10000"/>
              <a:gd name="connsiteY72" fmla="*/ 8232 h 10000"/>
              <a:gd name="connsiteX73" fmla="*/ 7315 w 10000"/>
              <a:gd name="connsiteY73" fmla="*/ 7929 h 10000"/>
              <a:gd name="connsiteX74" fmla="*/ 7362 w 10000"/>
              <a:gd name="connsiteY74" fmla="*/ 7868 h 10000"/>
              <a:gd name="connsiteX75" fmla="*/ 8010 w 10000"/>
              <a:gd name="connsiteY75" fmla="*/ 7380 h 10000"/>
              <a:gd name="connsiteX76" fmla="*/ 7362 w 10000"/>
              <a:gd name="connsiteY76" fmla="*/ 6952 h 10000"/>
              <a:gd name="connsiteX77" fmla="*/ 7315 w 10000"/>
              <a:gd name="connsiteY77" fmla="*/ 6828 h 10000"/>
              <a:gd name="connsiteX78" fmla="*/ 7315 w 10000"/>
              <a:gd name="connsiteY78" fmla="*/ 6584 h 10000"/>
              <a:gd name="connsiteX79" fmla="*/ 7362 w 10000"/>
              <a:gd name="connsiteY79" fmla="*/ 6524 h 10000"/>
              <a:gd name="connsiteX80" fmla="*/ 8260 w 10000"/>
              <a:gd name="connsiteY80" fmla="*/ 7196 h 10000"/>
              <a:gd name="connsiteX81" fmla="*/ 8310 w 10000"/>
              <a:gd name="connsiteY81" fmla="*/ 7257 h 10000"/>
              <a:gd name="connsiteX82" fmla="*/ 8310 w 10000"/>
              <a:gd name="connsiteY82" fmla="*/ 7562 h 10000"/>
              <a:gd name="connsiteX83" fmla="*/ 8260 w 10000"/>
              <a:gd name="connsiteY83" fmla="*/ 7624 h 10000"/>
              <a:gd name="connsiteX84" fmla="*/ 7362 w 10000"/>
              <a:gd name="connsiteY84" fmla="*/ 8232 h 10000"/>
              <a:gd name="connsiteX85" fmla="*/ 7315 w 10000"/>
              <a:gd name="connsiteY85" fmla="*/ 8232 h 10000"/>
              <a:gd name="connsiteX86" fmla="*/ 6270 w 10000"/>
              <a:gd name="connsiteY86" fmla="*/ 8232 h 10000"/>
              <a:gd name="connsiteX87" fmla="*/ 6270 w 10000"/>
              <a:gd name="connsiteY87" fmla="*/ 8232 h 10000"/>
              <a:gd name="connsiteX88" fmla="*/ 6766 w 10000"/>
              <a:gd name="connsiteY88" fmla="*/ 6584 h 10000"/>
              <a:gd name="connsiteX89" fmla="*/ 6815 w 10000"/>
              <a:gd name="connsiteY89" fmla="*/ 6524 h 10000"/>
              <a:gd name="connsiteX90" fmla="*/ 7015 w 10000"/>
              <a:gd name="connsiteY90" fmla="*/ 6524 h 10000"/>
              <a:gd name="connsiteX91" fmla="*/ 7015 w 10000"/>
              <a:gd name="connsiteY91" fmla="*/ 6584 h 10000"/>
              <a:gd name="connsiteX92" fmla="*/ 6518 w 10000"/>
              <a:gd name="connsiteY92" fmla="*/ 8232 h 10000"/>
              <a:gd name="connsiteX93" fmla="*/ 6467 w 10000"/>
              <a:gd name="connsiteY93" fmla="*/ 8293 h 10000"/>
              <a:gd name="connsiteX94" fmla="*/ 6270 w 10000"/>
              <a:gd name="connsiteY94" fmla="*/ 8293 h 10000"/>
              <a:gd name="connsiteX95" fmla="*/ 6270 w 10000"/>
              <a:gd name="connsiteY95" fmla="*/ 8232 h 10000"/>
              <a:gd name="connsiteX96" fmla="*/ 3135 w 10000"/>
              <a:gd name="connsiteY96" fmla="*/ 5488 h 10000"/>
              <a:gd name="connsiteX97" fmla="*/ 3135 w 10000"/>
              <a:gd name="connsiteY97" fmla="*/ 5488 h 10000"/>
              <a:gd name="connsiteX98" fmla="*/ 4181 w 10000"/>
              <a:gd name="connsiteY98" fmla="*/ 5488 h 10000"/>
              <a:gd name="connsiteX99" fmla="*/ 4181 w 10000"/>
              <a:gd name="connsiteY99" fmla="*/ 5792 h 10000"/>
              <a:gd name="connsiteX100" fmla="*/ 3135 w 10000"/>
              <a:gd name="connsiteY100" fmla="*/ 5792 h 10000"/>
              <a:gd name="connsiteX101" fmla="*/ 3135 w 10000"/>
              <a:gd name="connsiteY101" fmla="*/ 5488 h 10000"/>
              <a:gd name="connsiteX102" fmla="*/ 3484 w 10000"/>
              <a:gd name="connsiteY102" fmla="*/ 9025 h 10000"/>
              <a:gd name="connsiteX103" fmla="*/ 3484 w 10000"/>
              <a:gd name="connsiteY103" fmla="*/ 9025 h 10000"/>
              <a:gd name="connsiteX104" fmla="*/ 4181 w 10000"/>
              <a:gd name="connsiteY104" fmla="*/ 9025 h 10000"/>
              <a:gd name="connsiteX105" fmla="*/ 4181 w 10000"/>
              <a:gd name="connsiteY105" fmla="*/ 9331 h 10000"/>
              <a:gd name="connsiteX106" fmla="*/ 3484 w 10000"/>
              <a:gd name="connsiteY106" fmla="*/ 9331 h 10000"/>
              <a:gd name="connsiteX107" fmla="*/ 3484 w 10000"/>
              <a:gd name="connsiteY107" fmla="*/ 9025 h 10000"/>
              <a:gd name="connsiteX108" fmla="*/ 3484 w 10000"/>
              <a:gd name="connsiteY108" fmla="*/ 6220 h 10000"/>
              <a:gd name="connsiteX109" fmla="*/ 3484 w 10000"/>
              <a:gd name="connsiteY109" fmla="*/ 6220 h 10000"/>
              <a:gd name="connsiteX110" fmla="*/ 4181 w 10000"/>
              <a:gd name="connsiteY110" fmla="*/ 6220 h 10000"/>
              <a:gd name="connsiteX111" fmla="*/ 4181 w 10000"/>
              <a:gd name="connsiteY111" fmla="*/ 6463 h 10000"/>
              <a:gd name="connsiteX112" fmla="*/ 3484 w 10000"/>
              <a:gd name="connsiteY112" fmla="*/ 6463 h 10000"/>
              <a:gd name="connsiteX113" fmla="*/ 3484 w 10000"/>
              <a:gd name="connsiteY113" fmla="*/ 6220 h 10000"/>
              <a:gd name="connsiteX114" fmla="*/ 3484 w 10000"/>
              <a:gd name="connsiteY114" fmla="*/ 6893 h 10000"/>
              <a:gd name="connsiteX115" fmla="*/ 3484 w 10000"/>
              <a:gd name="connsiteY115" fmla="*/ 6893 h 10000"/>
              <a:gd name="connsiteX116" fmla="*/ 4181 w 10000"/>
              <a:gd name="connsiteY116" fmla="*/ 6893 h 10000"/>
              <a:gd name="connsiteX117" fmla="*/ 4181 w 10000"/>
              <a:gd name="connsiteY117" fmla="*/ 7196 h 10000"/>
              <a:gd name="connsiteX118" fmla="*/ 3484 w 10000"/>
              <a:gd name="connsiteY118" fmla="*/ 7196 h 10000"/>
              <a:gd name="connsiteX119" fmla="*/ 3484 w 10000"/>
              <a:gd name="connsiteY119" fmla="*/ 6893 h 10000"/>
              <a:gd name="connsiteX120" fmla="*/ 3135 w 10000"/>
              <a:gd name="connsiteY120" fmla="*/ 7624 h 10000"/>
              <a:gd name="connsiteX121" fmla="*/ 3135 w 10000"/>
              <a:gd name="connsiteY121" fmla="*/ 7624 h 10000"/>
              <a:gd name="connsiteX122" fmla="*/ 4181 w 10000"/>
              <a:gd name="connsiteY122" fmla="*/ 7624 h 10000"/>
              <a:gd name="connsiteX123" fmla="*/ 4181 w 10000"/>
              <a:gd name="connsiteY123" fmla="*/ 7868 h 10000"/>
              <a:gd name="connsiteX124" fmla="*/ 3135 w 10000"/>
              <a:gd name="connsiteY124" fmla="*/ 7868 h 10000"/>
              <a:gd name="connsiteX125" fmla="*/ 3135 w 10000"/>
              <a:gd name="connsiteY125" fmla="*/ 7624 h 10000"/>
              <a:gd name="connsiteX126" fmla="*/ 3484 w 10000"/>
              <a:gd name="connsiteY126" fmla="*/ 8293 h 10000"/>
              <a:gd name="connsiteX127" fmla="*/ 3484 w 10000"/>
              <a:gd name="connsiteY127" fmla="*/ 8293 h 10000"/>
              <a:gd name="connsiteX128" fmla="*/ 4181 w 10000"/>
              <a:gd name="connsiteY128" fmla="*/ 8293 h 10000"/>
              <a:gd name="connsiteX129" fmla="*/ 4181 w 10000"/>
              <a:gd name="connsiteY129" fmla="*/ 8599 h 10000"/>
              <a:gd name="connsiteX130" fmla="*/ 3484 w 10000"/>
              <a:gd name="connsiteY130" fmla="*/ 8599 h 10000"/>
              <a:gd name="connsiteX131" fmla="*/ 3484 w 10000"/>
              <a:gd name="connsiteY131" fmla="*/ 8293 h 10000"/>
              <a:gd name="connsiteX0" fmla="*/ 710 w 10110"/>
              <a:gd name="connsiteY0" fmla="*/ 1098 h 7864"/>
              <a:gd name="connsiteX1" fmla="*/ 112 w 10110"/>
              <a:gd name="connsiteY1" fmla="*/ 975 h 7864"/>
              <a:gd name="connsiteX2" fmla="*/ 2750 w 10110"/>
              <a:gd name="connsiteY2" fmla="*/ 4204 h 7864"/>
              <a:gd name="connsiteX3" fmla="*/ 2798 w 10110"/>
              <a:gd name="connsiteY3" fmla="*/ 4204 h 7864"/>
              <a:gd name="connsiteX4" fmla="*/ 2798 w 10110"/>
              <a:gd name="connsiteY4" fmla="*/ 7864 h 7864"/>
              <a:gd name="connsiteX5" fmla="*/ 8965 w 10110"/>
              <a:gd name="connsiteY5" fmla="*/ 7864 h 7864"/>
              <a:gd name="connsiteX6" fmla="*/ 8965 w 10110"/>
              <a:gd name="connsiteY6" fmla="*/ 2132 h 7864"/>
              <a:gd name="connsiteX7" fmla="*/ 8866 w 10110"/>
              <a:gd name="connsiteY7" fmla="*/ 1949 h 7864"/>
              <a:gd name="connsiteX8" fmla="*/ 5883 w 10110"/>
              <a:gd name="connsiteY8" fmla="*/ 1949 h 7864"/>
              <a:gd name="connsiteX9" fmla="*/ 5883 w 10110"/>
              <a:gd name="connsiteY9" fmla="*/ 975 h 7864"/>
              <a:gd name="connsiteX10" fmla="*/ 9912 w 10110"/>
              <a:gd name="connsiteY10" fmla="*/ 975 h 7864"/>
              <a:gd name="connsiteX11" fmla="*/ 9912 w 10110"/>
              <a:gd name="connsiteY11" fmla="*/ 5609 h 7864"/>
              <a:gd name="connsiteX12" fmla="*/ 9217 w 10110"/>
              <a:gd name="connsiteY12" fmla="*/ 5609 h 7864"/>
              <a:gd name="connsiteX13" fmla="*/ 9217 w 10110"/>
              <a:gd name="connsiteY13" fmla="*/ 5914 h 7864"/>
              <a:gd name="connsiteX14" fmla="*/ 10110 w 10110"/>
              <a:gd name="connsiteY14" fmla="*/ 5914 h 7864"/>
              <a:gd name="connsiteX15" fmla="*/ 10110 w 10110"/>
              <a:gd name="connsiteY15" fmla="*/ 123 h 7864"/>
              <a:gd name="connsiteX16" fmla="*/ 10013 w 10110"/>
              <a:gd name="connsiteY16" fmla="*/ 0 h 7864"/>
              <a:gd name="connsiteX17" fmla="*/ 4043 w 10110"/>
              <a:gd name="connsiteY17" fmla="*/ 0 h 7864"/>
              <a:gd name="connsiteX18" fmla="*/ 3942 w 10110"/>
              <a:gd name="connsiteY18" fmla="*/ 123 h 7864"/>
              <a:gd name="connsiteX19" fmla="*/ 3942 w 10110"/>
              <a:gd name="connsiteY19" fmla="*/ 1949 h 7864"/>
              <a:gd name="connsiteX20" fmla="*/ 2898 w 10110"/>
              <a:gd name="connsiteY20" fmla="*/ 1949 h 7864"/>
              <a:gd name="connsiteX21" fmla="*/ 2798 w 10110"/>
              <a:gd name="connsiteY21" fmla="*/ 2132 h 7864"/>
              <a:gd name="connsiteX22" fmla="*/ 2798 w 10110"/>
              <a:gd name="connsiteY22" fmla="*/ 3473 h 7864"/>
              <a:gd name="connsiteX23" fmla="*/ 2750 w 10110"/>
              <a:gd name="connsiteY23" fmla="*/ 3473 h 7864"/>
              <a:gd name="connsiteX24" fmla="*/ 710 w 10110"/>
              <a:gd name="connsiteY24" fmla="*/ 1098 h 7864"/>
              <a:gd name="connsiteX25" fmla="*/ 8765 w 10110"/>
              <a:gd name="connsiteY25" fmla="*/ 2924 h 7864"/>
              <a:gd name="connsiteX26" fmla="*/ 8765 w 10110"/>
              <a:gd name="connsiteY26" fmla="*/ 2924 h 7864"/>
              <a:gd name="connsiteX27" fmla="*/ 8765 w 10110"/>
              <a:gd name="connsiteY27" fmla="*/ 7560 h 7864"/>
              <a:gd name="connsiteX28" fmla="*/ 4739 w 10110"/>
              <a:gd name="connsiteY28" fmla="*/ 7560 h 7864"/>
              <a:gd name="connsiteX29" fmla="*/ 4739 w 10110"/>
              <a:gd name="connsiteY29" fmla="*/ 2924 h 7864"/>
              <a:gd name="connsiteX30" fmla="*/ 8765 w 10110"/>
              <a:gd name="connsiteY30" fmla="*/ 2924 h 7864"/>
              <a:gd name="connsiteX31" fmla="*/ 4192 w 10110"/>
              <a:gd name="connsiteY31" fmla="*/ 305 h 7864"/>
              <a:gd name="connsiteX32" fmla="*/ 4192 w 10110"/>
              <a:gd name="connsiteY32" fmla="*/ 305 h 7864"/>
              <a:gd name="connsiteX33" fmla="*/ 4539 w 10110"/>
              <a:gd name="connsiteY33" fmla="*/ 305 h 7864"/>
              <a:gd name="connsiteX34" fmla="*/ 4539 w 10110"/>
              <a:gd name="connsiteY34" fmla="*/ 731 h 7864"/>
              <a:gd name="connsiteX35" fmla="*/ 4192 w 10110"/>
              <a:gd name="connsiteY35" fmla="*/ 731 h 7864"/>
              <a:gd name="connsiteX36" fmla="*/ 4192 w 10110"/>
              <a:gd name="connsiteY36" fmla="*/ 305 h 7864"/>
              <a:gd name="connsiteX37" fmla="*/ 4192 w 10110"/>
              <a:gd name="connsiteY37" fmla="*/ 975 h 7864"/>
              <a:gd name="connsiteX38" fmla="*/ 4192 w 10110"/>
              <a:gd name="connsiteY38" fmla="*/ 975 h 7864"/>
              <a:gd name="connsiteX39" fmla="*/ 5685 w 10110"/>
              <a:gd name="connsiteY39" fmla="*/ 975 h 7864"/>
              <a:gd name="connsiteX40" fmla="*/ 5685 w 10110"/>
              <a:gd name="connsiteY40" fmla="*/ 1949 h 7864"/>
              <a:gd name="connsiteX41" fmla="*/ 4192 w 10110"/>
              <a:gd name="connsiteY41" fmla="*/ 1949 h 7864"/>
              <a:gd name="connsiteX42" fmla="*/ 4192 w 10110"/>
              <a:gd name="connsiteY42" fmla="*/ 975 h 7864"/>
              <a:gd name="connsiteX43" fmla="*/ 3049 w 10110"/>
              <a:gd name="connsiteY43" fmla="*/ 2254 h 7864"/>
              <a:gd name="connsiteX44" fmla="*/ 3049 w 10110"/>
              <a:gd name="connsiteY44" fmla="*/ 2254 h 7864"/>
              <a:gd name="connsiteX45" fmla="*/ 3396 w 10110"/>
              <a:gd name="connsiteY45" fmla="*/ 2254 h 7864"/>
              <a:gd name="connsiteX46" fmla="*/ 3396 w 10110"/>
              <a:gd name="connsiteY46" fmla="*/ 2681 h 7864"/>
              <a:gd name="connsiteX47" fmla="*/ 3049 w 10110"/>
              <a:gd name="connsiteY47" fmla="*/ 2681 h 7864"/>
              <a:gd name="connsiteX48" fmla="*/ 3049 w 10110"/>
              <a:gd name="connsiteY48" fmla="*/ 2254 h 7864"/>
              <a:gd name="connsiteX49" fmla="*/ 3049 w 10110"/>
              <a:gd name="connsiteY49" fmla="*/ 2924 h 7864"/>
              <a:gd name="connsiteX50" fmla="*/ 3049 w 10110"/>
              <a:gd name="connsiteY50" fmla="*/ 2924 h 7864"/>
              <a:gd name="connsiteX51" fmla="*/ 4539 w 10110"/>
              <a:gd name="connsiteY51" fmla="*/ 2924 h 7864"/>
              <a:gd name="connsiteX52" fmla="*/ 4539 w 10110"/>
              <a:gd name="connsiteY52" fmla="*/ 7560 h 7864"/>
              <a:gd name="connsiteX53" fmla="*/ 3049 w 10110"/>
              <a:gd name="connsiteY53" fmla="*/ 7560 h 7864"/>
              <a:gd name="connsiteX54" fmla="*/ 3049 w 10110"/>
              <a:gd name="connsiteY54" fmla="*/ 2924 h 7864"/>
              <a:gd name="connsiteX55" fmla="*/ 5087 w 10110"/>
              <a:gd name="connsiteY55" fmla="*/ 5426 h 7864"/>
              <a:gd name="connsiteX56" fmla="*/ 5087 w 10110"/>
              <a:gd name="connsiteY56" fmla="*/ 5426 h 7864"/>
              <a:gd name="connsiteX57" fmla="*/ 5087 w 10110"/>
              <a:gd name="connsiteY57" fmla="*/ 5121 h 7864"/>
              <a:gd name="connsiteX58" fmla="*/ 5136 w 10110"/>
              <a:gd name="connsiteY58" fmla="*/ 5060 h 7864"/>
              <a:gd name="connsiteX59" fmla="*/ 6032 w 10110"/>
              <a:gd name="connsiteY59" fmla="*/ 4388 h 7864"/>
              <a:gd name="connsiteX60" fmla="*/ 6083 w 10110"/>
              <a:gd name="connsiteY60" fmla="*/ 4448 h 7864"/>
              <a:gd name="connsiteX61" fmla="*/ 6083 w 10110"/>
              <a:gd name="connsiteY61" fmla="*/ 4757 h 7864"/>
              <a:gd name="connsiteX62" fmla="*/ 6032 w 10110"/>
              <a:gd name="connsiteY62" fmla="*/ 4816 h 7864"/>
              <a:gd name="connsiteX63" fmla="*/ 5386 w 10110"/>
              <a:gd name="connsiteY63" fmla="*/ 5304 h 7864"/>
              <a:gd name="connsiteX64" fmla="*/ 6032 w 10110"/>
              <a:gd name="connsiteY64" fmla="*/ 5732 h 7864"/>
              <a:gd name="connsiteX65" fmla="*/ 6083 w 10110"/>
              <a:gd name="connsiteY65" fmla="*/ 5793 h 7864"/>
              <a:gd name="connsiteX66" fmla="*/ 6083 w 10110"/>
              <a:gd name="connsiteY66" fmla="*/ 6096 h 7864"/>
              <a:gd name="connsiteX67" fmla="*/ 6032 w 10110"/>
              <a:gd name="connsiteY67" fmla="*/ 6096 h 7864"/>
              <a:gd name="connsiteX68" fmla="*/ 5136 w 10110"/>
              <a:gd name="connsiteY68" fmla="*/ 5488 h 7864"/>
              <a:gd name="connsiteX69" fmla="*/ 5087 w 10110"/>
              <a:gd name="connsiteY69" fmla="*/ 5426 h 7864"/>
              <a:gd name="connsiteX70" fmla="*/ 7425 w 10110"/>
              <a:gd name="connsiteY70" fmla="*/ 6096 h 7864"/>
              <a:gd name="connsiteX71" fmla="*/ 7425 w 10110"/>
              <a:gd name="connsiteY71" fmla="*/ 6096 h 7864"/>
              <a:gd name="connsiteX72" fmla="*/ 7425 w 10110"/>
              <a:gd name="connsiteY72" fmla="*/ 5793 h 7864"/>
              <a:gd name="connsiteX73" fmla="*/ 7472 w 10110"/>
              <a:gd name="connsiteY73" fmla="*/ 5732 h 7864"/>
              <a:gd name="connsiteX74" fmla="*/ 8120 w 10110"/>
              <a:gd name="connsiteY74" fmla="*/ 5244 h 7864"/>
              <a:gd name="connsiteX75" fmla="*/ 7472 w 10110"/>
              <a:gd name="connsiteY75" fmla="*/ 4816 h 7864"/>
              <a:gd name="connsiteX76" fmla="*/ 7425 w 10110"/>
              <a:gd name="connsiteY76" fmla="*/ 4692 h 7864"/>
              <a:gd name="connsiteX77" fmla="*/ 7425 w 10110"/>
              <a:gd name="connsiteY77" fmla="*/ 4448 h 7864"/>
              <a:gd name="connsiteX78" fmla="*/ 7472 w 10110"/>
              <a:gd name="connsiteY78" fmla="*/ 4388 h 7864"/>
              <a:gd name="connsiteX79" fmla="*/ 8370 w 10110"/>
              <a:gd name="connsiteY79" fmla="*/ 5060 h 7864"/>
              <a:gd name="connsiteX80" fmla="*/ 8420 w 10110"/>
              <a:gd name="connsiteY80" fmla="*/ 5121 h 7864"/>
              <a:gd name="connsiteX81" fmla="*/ 8420 w 10110"/>
              <a:gd name="connsiteY81" fmla="*/ 5426 h 7864"/>
              <a:gd name="connsiteX82" fmla="*/ 8370 w 10110"/>
              <a:gd name="connsiteY82" fmla="*/ 5488 h 7864"/>
              <a:gd name="connsiteX83" fmla="*/ 7472 w 10110"/>
              <a:gd name="connsiteY83" fmla="*/ 6096 h 7864"/>
              <a:gd name="connsiteX84" fmla="*/ 7425 w 10110"/>
              <a:gd name="connsiteY84" fmla="*/ 6096 h 7864"/>
              <a:gd name="connsiteX85" fmla="*/ 6380 w 10110"/>
              <a:gd name="connsiteY85" fmla="*/ 6096 h 7864"/>
              <a:gd name="connsiteX86" fmla="*/ 6380 w 10110"/>
              <a:gd name="connsiteY86" fmla="*/ 6096 h 7864"/>
              <a:gd name="connsiteX87" fmla="*/ 6876 w 10110"/>
              <a:gd name="connsiteY87" fmla="*/ 4448 h 7864"/>
              <a:gd name="connsiteX88" fmla="*/ 6925 w 10110"/>
              <a:gd name="connsiteY88" fmla="*/ 4388 h 7864"/>
              <a:gd name="connsiteX89" fmla="*/ 7125 w 10110"/>
              <a:gd name="connsiteY89" fmla="*/ 4388 h 7864"/>
              <a:gd name="connsiteX90" fmla="*/ 7125 w 10110"/>
              <a:gd name="connsiteY90" fmla="*/ 4448 h 7864"/>
              <a:gd name="connsiteX91" fmla="*/ 6628 w 10110"/>
              <a:gd name="connsiteY91" fmla="*/ 6096 h 7864"/>
              <a:gd name="connsiteX92" fmla="*/ 6577 w 10110"/>
              <a:gd name="connsiteY92" fmla="*/ 6157 h 7864"/>
              <a:gd name="connsiteX93" fmla="*/ 6380 w 10110"/>
              <a:gd name="connsiteY93" fmla="*/ 6157 h 7864"/>
              <a:gd name="connsiteX94" fmla="*/ 6380 w 10110"/>
              <a:gd name="connsiteY94" fmla="*/ 6096 h 7864"/>
              <a:gd name="connsiteX95" fmla="*/ 3245 w 10110"/>
              <a:gd name="connsiteY95" fmla="*/ 3352 h 7864"/>
              <a:gd name="connsiteX96" fmla="*/ 3245 w 10110"/>
              <a:gd name="connsiteY96" fmla="*/ 3352 h 7864"/>
              <a:gd name="connsiteX97" fmla="*/ 4291 w 10110"/>
              <a:gd name="connsiteY97" fmla="*/ 3352 h 7864"/>
              <a:gd name="connsiteX98" fmla="*/ 4291 w 10110"/>
              <a:gd name="connsiteY98" fmla="*/ 3656 h 7864"/>
              <a:gd name="connsiteX99" fmla="*/ 3245 w 10110"/>
              <a:gd name="connsiteY99" fmla="*/ 3656 h 7864"/>
              <a:gd name="connsiteX100" fmla="*/ 3245 w 10110"/>
              <a:gd name="connsiteY100" fmla="*/ 3352 h 7864"/>
              <a:gd name="connsiteX101" fmla="*/ 3594 w 10110"/>
              <a:gd name="connsiteY101" fmla="*/ 6889 h 7864"/>
              <a:gd name="connsiteX102" fmla="*/ 3594 w 10110"/>
              <a:gd name="connsiteY102" fmla="*/ 6889 h 7864"/>
              <a:gd name="connsiteX103" fmla="*/ 4291 w 10110"/>
              <a:gd name="connsiteY103" fmla="*/ 6889 h 7864"/>
              <a:gd name="connsiteX104" fmla="*/ 4291 w 10110"/>
              <a:gd name="connsiteY104" fmla="*/ 7195 h 7864"/>
              <a:gd name="connsiteX105" fmla="*/ 3594 w 10110"/>
              <a:gd name="connsiteY105" fmla="*/ 7195 h 7864"/>
              <a:gd name="connsiteX106" fmla="*/ 3594 w 10110"/>
              <a:gd name="connsiteY106" fmla="*/ 6889 h 7864"/>
              <a:gd name="connsiteX107" fmla="*/ 3594 w 10110"/>
              <a:gd name="connsiteY107" fmla="*/ 4084 h 7864"/>
              <a:gd name="connsiteX108" fmla="*/ 3594 w 10110"/>
              <a:gd name="connsiteY108" fmla="*/ 4084 h 7864"/>
              <a:gd name="connsiteX109" fmla="*/ 4291 w 10110"/>
              <a:gd name="connsiteY109" fmla="*/ 4084 h 7864"/>
              <a:gd name="connsiteX110" fmla="*/ 4291 w 10110"/>
              <a:gd name="connsiteY110" fmla="*/ 4327 h 7864"/>
              <a:gd name="connsiteX111" fmla="*/ 3594 w 10110"/>
              <a:gd name="connsiteY111" fmla="*/ 4327 h 7864"/>
              <a:gd name="connsiteX112" fmla="*/ 3594 w 10110"/>
              <a:gd name="connsiteY112" fmla="*/ 4084 h 7864"/>
              <a:gd name="connsiteX113" fmla="*/ 3594 w 10110"/>
              <a:gd name="connsiteY113" fmla="*/ 4757 h 7864"/>
              <a:gd name="connsiteX114" fmla="*/ 3594 w 10110"/>
              <a:gd name="connsiteY114" fmla="*/ 4757 h 7864"/>
              <a:gd name="connsiteX115" fmla="*/ 4291 w 10110"/>
              <a:gd name="connsiteY115" fmla="*/ 4757 h 7864"/>
              <a:gd name="connsiteX116" fmla="*/ 4291 w 10110"/>
              <a:gd name="connsiteY116" fmla="*/ 5060 h 7864"/>
              <a:gd name="connsiteX117" fmla="*/ 3594 w 10110"/>
              <a:gd name="connsiteY117" fmla="*/ 5060 h 7864"/>
              <a:gd name="connsiteX118" fmla="*/ 3594 w 10110"/>
              <a:gd name="connsiteY118" fmla="*/ 4757 h 7864"/>
              <a:gd name="connsiteX119" fmla="*/ 3245 w 10110"/>
              <a:gd name="connsiteY119" fmla="*/ 5488 h 7864"/>
              <a:gd name="connsiteX120" fmla="*/ 3245 w 10110"/>
              <a:gd name="connsiteY120" fmla="*/ 5488 h 7864"/>
              <a:gd name="connsiteX121" fmla="*/ 4291 w 10110"/>
              <a:gd name="connsiteY121" fmla="*/ 5488 h 7864"/>
              <a:gd name="connsiteX122" fmla="*/ 4291 w 10110"/>
              <a:gd name="connsiteY122" fmla="*/ 5732 h 7864"/>
              <a:gd name="connsiteX123" fmla="*/ 3245 w 10110"/>
              <a:gd name="connsiteY123" fmla="*/ 5732 h 7864"/>
              <a:gd name="connsiteX124" fmla="*/ 3245 w 10110"/>
              <a:gd name="connsiteY124" fmla="*/ 5488 h 7864"/>
              <a:gd name="connsiteX125" fmla="*/ 3594 w 10110"/>
              <a:gd name="connsiteY125" fmla="*/ 6157 h 7864"/>
              <a:gd name="connsiteX126" fmla="*/ 3594 w 10110"/>
              <a:gd name="connsiteY126" fmla="*/ 6157 h 7864"/>
              <a:gd name="connsiteX127" fmla="*/ 4291 w 10110"/>
              <a:gd name="connsiteY127" fmla="*/ 6157 h 7864"/>
              <a:gd name="connsiteX128" fmla="*/ 4291 w 10110"/>
              <a:gd name="connsiteY128" fmla="*/ 6463 h 7864"/>
              <a:gd name="connsiteX129" fmla="*/ 3594 w 10110"/>
              <a:gd name="connsiteY129" fmla="*/ 6463 h 7864"/>
              <a:gd name="connsiteX130" fmla="*/ 3594 w 10110"/>
              <a:gd name="connsiteY130" fmla="*/ 6157 h 7864"/>
              <a:gd name="connsiteX0" fmla="*/ 2611 w 9891"/>
              <a:gd name="connsiteY0" fmla="*/ 4416 h 10000"/>
              <a:gd name="connsiteX1" fmla="*/ 2 w 9891"/>
              <a:gd name="connsiteY1" fmla="*/ 1240 h 10000"/>
              <a:gd name="connsiteX2" fmla="*/ 2611 w 9891"/>
              <a:gd name="connsiteY2" fmla="*/ 5346 h 10000"/>
              <a:gd name="connsiteX3" fmla="*/ 2659 w 9891"/>
              <a:gd name="connsiteY3" fmla="*/ 5346 h 10000"/>
              <a:gd name="connsiteX4" fmla="*/ 2659 w 9891"/>
              <a:gd name="connsiteY4" fmla="*/ 10000 h 10000"/>
              <a:gd name="connsiteX5" fmla="*/ 8758 w 9891"/>
              <a:gd name="connsiteY5" fmla="*/ 10000 h 10000"/>
              <a:gd name="connsiteX6" fmla="*/ 8758 w 9891"/>
              <a:gd name="connsiteY6" fmla="*/ 2711 h 10000"/>
              <a:gd name="connsiteX7" fmla="*/ 8661 w 9891"/>
              <a:gd name="connsiteY7" fmla="*/ 2478 h 10000"/>
              <a:gd name="connsiteX8" fmla="*/ 5710 w 9891"/>
              <a:gd name="connsiteY8" fmla="*/ 2478 h 10000"/>
              <a:gd name="connsiteX9" fmla="*/ 5710 w 9891"/>
              <a:gd name="connsiteY9" fmla="*/ 1240 h 10000"/>
              <a:gd name="connsiteX10" fmla="*/ 9695 w 9891"/>
              <a:gd name="connsiteY10" fmla="*/ 1240 h 10000"/>
              <a:gd name="connsiteX11" fmla="*/ 9695 w 9891"/>
              <a:gd name="connsiteY11" fmla="*/ 7133 h 10000"/>
              <a:gd name="connsiteX12" fmla="*/ 9008 w 9891"/>
              <a:gd name="connsiteY12" fmla="*/ 7133 h 10000"/>
              <a:gd name="connsiteX13" fmla="*/ 9008 w 9891"/>
              <a:gd name="connsiteY13" fmla="*/ 7520 h 10000"/>
              <a:gd name="connsiteX14" fmla="*/ 9891 w 9891"/>
              <a:gd name="connsiteY14" fmla="*/ 7520 h 10000"/>
              <a:gd name="connsiteX15" fmla="*/ 9891 w 9891"/>
              <a:gd name="connsiteY15" fmla="*/ 156 h 10000"/>
              <a:gd name="connsiteX16" fmla="*/ 9795 w 9891"/>
              <a:gd name="connsiteY16" fmla="*/ 0 h 10000"/>
              <a:gd name="connsiteX17" fmla="*/ 3890 w 9891"/>
              <a:gd name="connsiteY17" fmla="*/ 0 h 10000"/>
              <a:gd name="connsiteX18" fmla="*/ 3790 w 9891"/>
              <a:gd name="connsiteY18" fmla="*/ 156 h 10000"/>
              <a:gd name="connsiteX19" fmla="*/ 3790 w 9891"/>
              <a:gd name="connsiteY19" fmla="*/ 2478 h 10000"/>
              <a:gd name="connsiteX20" fmla="*/ 2757 w 9891"/>
              <a:gd name="connsiteY20" fmla="*/ 2478 h 10000"/>
              <a:gd name="connsiteX21" fmla="*/ 2659 w 9891"/>
              <a:gd name="connsiteY21" fmla="*/ 2711 h 10000"/>
              <a:gd name="connsiteX22" fmla="*/ 2659 w 9891"/>
              <a:gd name="connsiteY22" fmla="*/ 4416 h 10000"/>
              <a:gd name="connsiteX23" fmla="*/ 2611 w 9891"/>
              <a:gd name="connsiteY23" fmla="*/ 4416 h 10000"/>
              <a:gd name="connsiteX24" fmla="*/ 8561 w 9891"/>
              <a:gd name="connsiteY24" fmla="*/ 3718 h 10000"/>
              <a:gd name="connsiteX25" fmla="*/ 8561 w 9891"/>
              <a:gd name="connsiteY25" fmla="*/ 3718 h 10000"/>
              <a:gd name="connsiteX26" fmla="*/ 8561 w 9891"/>
              <a:gd name="connsiteY26" fmla="*/ 9613 h 10000"/>
              <a:gd name="connsiteX27" fmla="*/ 4578 w 9891"/>
              <a:gd name="connsiteY27" fmla="*/ 9613 h 10000"/>
              <a:gd name="connsiteX28" fmla="*/ 4578 w 9891"/>
              <a:gd name="connsiteY28" fmla="*/ 3718 h 10000"/>
              <a:gd name="connsiteX29" fmla="*/ 8561 w 9891"/>
              <a:gd name="connsiteY29" fmla="*/ 3718 h 10000"/>
              <a:gd name="connsiteX30" fmla="*/ 4037 w 9891"/>
              <a:gd name="connsiteY30" fmla="*/ 388 h 10000"/>
              <a:gd name="connsiteX31" fmla="*/ 4037 w 9891"/>
              <a:gd name="connsiteY31" fmla="*/ 388 h 10000"/>
              <a:gd name="connsiteX32" fmla="*/ 4381 w 9891"/>
              <a:gd name="connsiteY32" fmla="*/ 388 h 10000"/>
              <a:gd name="connsiteX33" fmla="*/ 4381 w 9891"/>
              <a:gd name="connsiteY33" fmla="*/ 930 h 10000"/>
              <a:gd name="connsiteX34" fmla="*/ 4037 w 9891"/>
              <a:gd name="connsiteY34" fmla="*/ 930 h 10000"/>
              <a:gd name="connsiteX35" fmla="*/ 4037 w 9891"/>
              <a:gd name="connsiteY35" fmla="*/ 388 h 10000"/>
              <a:gd name="connsiteX36" fmla="*/ 4037 w 9891"/>
              <a:gd name="connsiteY36" fmla="*/ 1240 h 10000"/>
              <a:gd name="connsiteX37" fmla="*/ 4037 w 9891"/>
              <a:gd name="connsiteY37" fmla="*/ 1240 h 10000"/>
              <a:gd name="connsiteX38" fmla="*/ 5514 w 9891"/>
              <a:gd name="connsiteY38" fmla="*/ 1240 h 10000"/>
              <a:gd name="connsiteX39" fmla="*/ 5514 w 9891"/>
              <a:gd name="connsiteY39" fmla="*/ 2478 h 10000"/>
              <a:gd name="connsiteX40" fmla="*/ 4037 w 9891"/>
              <a:gd name="connsiteY40" fmla="*/ 2478 h 10000"/>
              <a:gd name="connsiteX41" fmla="*/ 4037 w 9891"/>
              <a:gd name="connsiteY41" fmla="*/ 1240 h 10000"/>
              <a:gd name="connsiteX42" fmla="*/ 2907 w 9891"/>
              <a:gd name="connsiteY42" fmla="*/ 2866 h 10000"/>
              <a:gd name="connsiteX43" fmla="*/ 2907 w 9891"/>
              <a:gd name="connsiteY43" fmla="*/ 2866 h 10000"/>
              <a:gd name="connsiteX44" fmla="*/ 3250 w 9891"/>
              <a:gd name="connsiteY44" fmla="*/ 2866 h 10000"/>
              <a:gd name="connsiteX45" fmla="*/ 3250 w 9891"/>
              <a:gd name="connsiteY45" fmla="*/ 3409 h 10000"/>
              <a:gd name="connsiteX46" fmla="*/ 2907 w 9891"/>
              <a:gd name="connsiteY46" fmla="*/ 3409 h 10000"/>
              <a:gd name="connsiteX47" fmla="*/ 2907 w 9891"/>
              <a:gd name="connsiteY47" fmla="*/ 2866 h 10000"/>
              <a:gd name="connsiteX48" fmla="*/ 2907 w 9891"/>
              <a:gd name="connsiteY48" fmla="*/ 3718 h 10000"/>
              <a:gd name="connsiteX49" fmla="*/ 2907 w 9891"/>
              <a:gd name="connsiteY49" fmla="*/ 3718 h 10000"/>
              <a:gd name="connsiteX50" fmla="*/ 4381 w 9891"/>
              <a:gd name="connsiteY50" fmla="*/ 3718 h 10000"/>
              <a:gd name="connsiteX51" fmla="*/ 4381 w 9891"/>
              <a:gd name="connsiteY51" fmla="*/ 9613 h 10000"/>
              <a:gd name="connsiteX52" fmla="*/ 2907 w 9891"/>
              <a:gd name="connsiteY52" fmla="*/ 9613 h 10000"/>
              <a:gd name="connsiteX53" fmla="*/ 2907 w 9891"/>
              <a:gd name="connsiteY53" fmla="*/ 3718 h 10000"/>
              <a:gd name="connsiteX54" fmla="*/ 4923 w 9891"/>
              <a:gd name="connsiteY54" fmla="*/ 6900 h 10000"/>
              <a:gd name="connsiteX55" fmla="*/ 4923 w 9891"/>
              <a:gd name="connsiteY55" fmla="*/ 6900 h 10000"/>
              <a:gd name="connsiteX56" fmla="*/ 4923 w 9891"/>
              <a:gd name="connsiteY56" fmla="*/ 6512 h 10000"/>
              <a:gd name="connsiteX57" fmla="*/ 4971 w 9891"/>
              <a:gd name="connsiteY57" fmla="*/ 6434 h 10000"/>
              <a:gd name="connsiteX58" fmla="*/ 5857 w 9891"/>
              <a:gd name="connsiteY58" fmla="*/ 5580 h 10000"/>
              <a:gd name="connsiteX59" fmla="*/ 5908 w 9891"/>
              <a:gd name="connsiteY59" fmla="*/ 5656 h 10000"/>
              <a:gd name="connsiteX60" fmla="*/ 5908 w 9891"/>
              <a:gd name="connsiteY60" fmla="*/ 6049 h 10000"/>
              <a:gd name="connsiteX61" fmla="*/ 5857 w 9891"/>
              <a:gd name="connsiteY61" fmla="*/ 6124 h 10000"/>
              <a:gd name="connsiteX62" fmla="*/ 5218 w 9891"/>
              <a:gd name="connsiteY62" fmla="*/ 6745 h 10000"/>
              <a:gd name="connsiteX63" fmla="*/ 5857 w 9891"/>
              <a:gd name="connsiteY63" fmla="*/ 7289 h 10000"/>
              <a:gd name="connsiteX64" fmla="*/ 5908 w 9891"/>
              <a:gd name="connsiteY64" fmla="*/ 7366 h 10000"/>
              <a:gd name="connsiteX65" fmla="*/ 5908 w 9891"/>
              <a:gd name="connsiteY65" fmla="*/ 7752 h 10000"/>
              <a:gd name="connsiteX66" fmla="*/ 5857 w 9891"/>
              <a:gd name="connsiteY66" fmla="*/ 7752 h 10000"/>
              <a:gd name="connsiteX67" fmla="*/ 4971 w 9891"/>
              <a:gd name="connsiteY67" fmla="*/ 6979 h 10000"/>
              <a:gd name="connsiteX68" fmla="*/ 4923 w 9891"/>
              <a:gd name="connsiteY68" fmla="*/ 6900 h 10000"/>
              <a:gd name="connsiteX69" fmla="*/ 7235 w 9891"/>
              <a:gd name="connsiteY69" fmla="*/ 7752 h 10000"/>
              <a:gd name="connsiteX70" fmla="*/ 7235 w 9891"/>
              <a:gd name="connsiteY70" fmla="*/ 7752 h 10000"/>
              <a:gd name="connsiteX71" fmla="*/ 7235 w 9891"/>
              <a:gd name="connsiteY71" fmla="*/ 7366 h 10000"/>
              <a:gd name="connsiteX72" fmla="*/ 7282 w 9891"/>
              <a:gd name="connsiteY72" fmla="*/ 7289 h 10000"/>
              <a:gd name="connsiteX73" fmla="*/ 7923 w 9891"/>
              <a:gd name="connsiteY73" fmla="*/ 6668 h 10000"/>
              <a:gd name="connsiteX74" fmla="*/ 7282 w 9891"/>
              <a:gd name="connsiteY74" fmla="*/ 6124 h 10000"/>
              <a:gd name="connsiteX75" fmla="*/ 7235 w 9891"/>
              <a:gd name="connsiteY75" fmla="*/ 5966 h 10000"/>
              <a:gd name="connsiteX76" fmla="*/ 7235 w 9891"/>
              <a:gd name="connsiteY76" fmla="*/ 5656 h 10000"/>
              <a:gd name="connsiteX77" fmla="*/ 7282 w 9891"/>
              <a:gd name="connsiteY77" fmla="*/ 5580 h 10000"/>
              <a:gd name="connsiteX78" fmla="*/ 8170 w 9891"/>
              <a:gd name="connsiteY78" fmla="*/ 6434 h 10000"/>
              <a:gd name="connsiteX79" fmla="*/ 8219 w 9891"/>
              <a:gd name="connsiteY79" fmla="*/ 6512 h 10000"/>
              <a:gd name="connsiteX80" fmla="*/ 8219 w 9891"/>
              <a:gd name="connsiteY80" fmla="*/ 6900 h 10000"/>
              <a:gd name="connsiteX81" fmla="*/ 8170 w 9891"/>
              <a:gd name="connsiteY81" fmla="*/ 6979 h 10000"/>
              <a:gd name="connsiteX82" fmla="*/ 7282 w 9891"/>
              <a:gd name="connsiteY82" fmla="*/ 7752 h 10000"/>
              <a:gd name="connsiteX83" fmla="*/ 7235 w 9891"/>
              <a:gd name="connsiteY83" fmla="*/ 7752 h 10000"/>
              <a:gd name="connsiteX84" fmla="*/ 6202 w 9891"/>
              <a:gd name="connsiteY84" fmla="*/ 7752 h 10000"/>
              <a:gd name="connsiteX85" fmla="*/ 6202 w 9891"/>
              <a:gd name="connsiteY85" fmla="*/ 7752 h 10000"/>
              <a:gd name="connsiteX86" fmla="*/ 6692 w 9891"/>
              <a:gd name="connsiteY86" fmla="*/ 5656 h 10000"/>
              <a:gd name="connsiteX87" fmla="*/ 6741 w 9891"/>
              <a:gd name="connsiteY87" fmla="*/ 5580 h 10000"/>
              <a:gd name="connsiteX88" fmla="*/ 6938 w 9891"/>
              <a:gd name="connsiteY88" fmla="*/ 5580 h 10000"/>
              <a:gd name="connsiteX89" fmla="*/ 6938 w 9891"/>
              <a:gd name="connsiteY89" fmla="*/ 5656 h 10000"/>
              <a:gd name="connsiteX90" fmla="*/ 6447 w 9891"/>
              <a:gd name="connsiteY90" fmla="*/ 7752 h 10000"/>
              <a:gd name="connsiteX91" fmla="*/ 6396 w 9891"/>
              <a:gd name="connsiteY91" fmla="*/ 7829 h 10000"/>
              <a:gd name="connsiteX92" fmla="*/ 6202 w 9891"/>
              <a:gd name="connsiteY92" fmla="*/ 7829 h 10000"/>
              <a:gd name="connsiteX93" fmla="*/ 6202 w 9891"/>
              <a:gd name="connsiteY93" fmla="*/ 7752 h 10000"/>
              <a:gd name="connsiteX94" fmla="*/ 3101 w 9891"/>
              <a:gd name="connsiteY94" fmla="*/ 4262 h 10000"/>
              <a:gd name="connsiteX95" fmla="*/ 3101 w 9891"/>
              <a:gd name="connsiteY95" fmla="*/ 4262 h 10000"/>
              <a:gd name="connsiteX96" fmla="*/ 4135 w 9891"/>
              <a:gd name="connsiteY96" fmla="*/ 4262 h 10000"/>
              <a:gd name="connsiteX97" fmla="*/ 4135 w 9891"/>
              <a:gd name="connsiteY97" fmla="*/ 4649 h 10000"/>
              <a:gd name="connsiteX98" fmla="*/ 3101 w 9891"/>
              <a:gd name="connsiteY98" fmla="*/ 4649 h 10000"/>
              <a:gd name="connsiteX99" fmla="*/ 3101 w 9891"/>
              <a:gd name="connsiteY99" fmla="*/ 4262 h 10000"/>
              <a:gd name="connsiteX100" fmla="*/ 3446 w 9891"/>
              <a:gd name="connsiteY100" fmla="*/ 8760 h 10000"/>
              <a:gd name="connsiteX101" fmla="*/ 3446 w 9891"/>
              <a:gd name="connsiteY101" fmla="*/ 8760 h 10000"/>
              <a:gd name="connsiteX102" fmla="*/ 4135 w 9891"/>
              <a:gd name="connsiteY102" fmla="*/ 8760 h 10000"/>
              <a:gd name="connsiteX103" fmla="*/ 4135 w 9891"/>
              <a:gd name="connsiteY103" fmla="*/ 9149 h 10000"/>
              <a:gd name="connsiteX104" fmla="*/ 3446 w 9891"/>
              <a:gd name="connsiteY104" fmla="*/ 9149 h 10000"/>
              <a:gd name="connsiteX105" fmla="*/ 3446 w 9891"/>
              <a:gd name="connsiteY105" fmla="*/ 8760 h 10000"/>
              <a:gd name="connsiteX106" fmla="*/ 3446 w 9891"/>
              <a:gd name="connsiteY106" fmla="*/ 5193 h 10000"/>
              <a:gd name="connsiteX107" fmla="*/ 3446 w 9891"/>
              <a:gd name="connsiteY107" fmla="*/ 5193 h 10000"/>
              <a:gd name="connsiteX108" fmla="*/ 4135 w 9891"/>
              <a:gd name="connsiteY108" fmla="*/ 5193 h 10000"/>
              <a:gd name="connsiteX109" fmla="*/ 4135 w 9891"/>
              <a:gd name="connsiteY109" fmla="*/ 5502 h 10000"/>
              <a:gd name="connsiteX110" fmla="*/ 3446 w 9891"/>
              <a:gd name="connsiteY110" fmla="*/ 5502 h 10000"/>
              <a:gd name="connsiteX111" fmla="*/ 3446 w 9891"/>
              <a:gd name="connsiteY111" fmla="*/ 5193 h 10000"/>
              <a:gd name="connsiteX112" fmla="*/ 3446 w 9891"/>
              <a:gd name="connsiteY112" fmla="*/ 6049 h 10000"/>
              <a:gd name="connsiteX113" fmla="*/ 3446 w 9891"/>
              <a:gd name="connsiteY113" fmla="*/ 6049 h 10000"/>
              <a:gd name="connsiteX114" fmla="*/ 4135 w 9891"/>
              <a:gd name="connsiteY114" fmla="*/ 6049 h 10000"/>
              <a:gd name="connsiteX115" fmla="*/ 4135 w 9891"/>
              <a:gd name="connsiteY115" fmla="*/ 6434 h 10000"/>
              <a:gd name="connsiteX116" fmla="*/ 3446 w 9891"/>
              <a:gd name="connsiteY116" fmla="*/ 6434 h 10000"/>
              <a:gd name="connsiteX117" fmla="*/ 3446 w 9891"/>
              <a:gd name="connsiteY117" fmla="*/ 6049 h 10000"/>
              <a:gd name="connsiteX118" fmla="*/ 3101 w 9891"/>
              <a:gd name="connsiteY118" fmla="*/ 6979 h 10000"/>
              <a:gd name="connsiteX119" fmla="*/ 3101 w 9891"/>
              <a:gd name="connsiteY119" fmla="*/ 6979 h 10000"/>
              <a:gd name="connsiteX120" fmla="*/ 4135 w 9891"/>
              <a:gd name="connsiteY120" fmla="*/ 6979 h 10000"/>
              <a:gd name="connsiteX121" fmla="*/ 4135 w 9891"/>
              <a:gd name="connsiteY121" fmla="*/ 7289 h 10000"/>
              <a:gd name="connsiteX122" fmla="*/ 3101 w 9891"/>
              <a:gd name="connsiteY122" fmla="*/ 7289 h 10000"/>
              <a:gd name="connsiteX123" fmla="*/ 3101 w 9891"/>
              <a:gd name="connsiteY123" fmla="*/ 6979 h 10000"/>
              <a:gd name="connsiteX124" fmla="*/ 3446 w 9891"/>
              <a:gd name="connsiteY124" fmla="*/ 7829 h 10000"/>
              <a:gd name="connsiteX125" fmla="*/ 3446 w 9891"/>
              <a:gd name="connsiteY125" fmla="*/ 7829 h 10000"/>
              <a:gd name="connsiteX126" fmla="*/ 4135 w 9891"/>
              <a:gd name="connsiteY126" fmla="*/ 7829 h 10000"/>
              <a:gd name="connsiteX127" fmla="*/ 4135 w 9891"/>
              <a:gd name="connsiteY127" fmla="*/ 8218 h 10000"/>
              <a:gd name="connsiteX128" fmla="*/ 3446 w 9891"/>
              <a:gd name="connsiteY128" fmla="*/ 8218 h 10000"/>
              <a:gd name="connsiteX129" fmla="*/ 3446 w 9891"/>
              <a:gd name="connsiteY129" fmla="*/ 7829 h 10000"/>
              <a:gd name="connsiteX0" fmla="*/ 6 w 7366"/>
              <a:gd name="connsiteY0" fmla="*/ 4416 h 10000"/>
              <a:gd name="connsiteX1" fmla="*/ 6 w 7366"/>
              <a:gd name="connsiteY1" fmla="*/ 5346 h 10000"/>
              <a:gd name="connsiteX2" fmla="*/ 54 w 7366"/>
              <a:gd name="connsiteY2" fmla="*/ 5346 h 10000"/>
              <a:gd name="connsiteX3" fmla="*/ 54 w 7366"/>
              <a:gd name="connsiteY3" fmla="*/ 10000 h 10000"/>
              <a:gd name="connsiteX4" fmla="*/ 6221 w 7366"/>
              <a:gd name="connsiteY4" fmla="*/ 10000 h 10000"/>
              <a:gd name="connsiteX5" fmla="*/ 6221 w 7366"/>
              <a:gd name="connsiteY5" fmla="*/ 2711 h 10000"/>
              <a:gd name="connsiteX6" fmla="*/ 6122 w 7366"/>
              <a:gd name="connsiteY6" fmla="*/ 2478 h 10000"/>
              <a:gd name="connsiteX7" fmla="*/ 3139 w 7366"/>
              <a:gd name="connsiteY7" fmla="*/ 2478 h 10000"/>
              <a:gd name="connsiteX8" fmla="*/ 3139 w 7366"/>
              <a:gd name="connsiteY8" fmla="*/ 1240 h 10000"/>
              <a:gd name="connsiteX9" fmla="*/ 7168 w 7366"/>
              <a:gd name="connsiteY9" fmla="*/ 1240 h 10000"/>
              <a:gd name="connsiteX10" fmla="*/ 7168 w 7366"/>
              <a:gd name="connsiteY10" fmla="*/ 7133 h 10000"/>
              <a:gd name="connsiteX11" fmla="*/ 6473 w 7366"/>
              <a:gd name="connsiteY11" fmla="*/ 7133 h 10000"/>
              <a:gd name="connsiteX12" fmla="*/ 6473 w 7366"/>
              <a:gd name="connsiteY12" fmla="*/ 7520 h 10000"/>
              <a:gd name="connsiteX13" fmla="*/ 7366 w 7366"/>
              <a:gd name="connsiteY13" fmla="*/ 7520 h 10000"/>
              <a:gd name="connsiteX14" fmla="*/ 7366 w 7366"/>
              <a:gd name="connsiteY14" fmla="*/ 156 h 10000"/>
              <a:gd name="connsiteX15" fmla="*/ 7269 w 7366"/>
              <a:gd name="connsiteY15" fmla="*/ 0 h 10000"/>
              <a:gd name="connsiteX16" fmla="*/ 1299 w 7366"/>
              <a:gd name="connsiteY16" fmla="*/ 0 h 10000"/>
              <a:gd name="connsiteX17" fmla="*/ 1198 w 7366"/>
              <a:gd name="connsiteY17" fmla="*/ 156 h 10000"/>
              <a:gd name="connsiteX18" fmla="*/ 1198 w 7366"/>
              <a:gd name="connsiteY18" fmla="*/ 2478 h 10000"/>
              <a:gd name="connsiteX19" fmla="*/ 153 w 7366"/>
              <a:gd name="connsiteY19" fmla="*/ 2478 h 10000"/>
              <a:gd name="connsiteX20" fmla="*/ 54 w 7366"/>
              <a:gd name="connsiteY20" fmla="*/ 2711 h 10000"/>
              <a:gd name="connsiteX21" fmla="*/ 54 w 7366"/>
              <a:gd name="connsiteY21" fmla="*/ 4416 h 10000"/>
              <a:gd name="connsiteX22" fmla="*/ 6 w 7366"/>
              <a:gd name="connsiteY22" fmla="*/ 4416 h 10000"/>
              <a:gd name="connsiteX23" fmla="*/ 6021 w 7366"/>
              <a:gd name="connsiteY23" fmla="*/ 3718 h 10000"/>
              <a:gd name="connsiteX24" fmla="*/ 6021 w 7366"/>
              <a:gd name="connsiteY24" fmla="*/ 3718 h 10000"/>
              <a:gd name="connsiteX25" fmla="*/ 6021 w 7366"/>
              <a:gd name="connsiteY25" fmla="*/ 9613 h 10000"/>
              <a:gd name="connsiteX26" fmla="*/ 1994 w 7366"/>
              <a:gd name="connsiteY26" fmla="*/ 9613 h 10000"/>
              <a:gd name="connsiteX27" fmla="*/ 1994 w 7366"/>
              <a:gd name="connsiteY27" fmla="*/ 3718 h 10000"/>
              <a:gd name="connsiteX28" fmla="*/ 6021 w 7366"/>
              <a:gd name="connsiteY28" fmla="*/ 3718 h 10000"/>
              <a:gd name="connsiteX29" fmla="*/ 1447 w 7366"/>
              <a:gd name="connsiteY29" fmla="*/ 388 h 10000"/>
              <a:gd name="connsiteX30" fmla="*/ 1447 w 7366"/>
              <a:gd name="connsiteY30" fmla="*/ 388 h 10000"/>
              <a:gd name="connsiteX31" fmla="*/ 1795 w 7366"/>
              <a:gd name="connsiteY31" fmla="*/ 388 h 10000"/>
              <a:gd name="connsiteX32" fmla="*/ 1795 w 7366"/>
              <a:gd name="connsiteY32" fmla="*/ 930 h 10000"/>
              <a:gd name="connsiteX33" fmla="*/ 1447 w 7366"/>
              <a:gd name="connsiteY33" fmla="*/ 930 h 10000"/>
              <a:gd name="connsiteX34" fmla="*/ 1447 w 7366"/>
              <a:gd name="connsiteY34" fmla="*/ 388 h 10000"/>
              <a:gd name="connsiteX35" fmla="*/ 1447 w 7366"/>
              <a:gd name="connsiteY35" fmla="*/ 1240 h 10000"/>
              <a:gd name="connsiteX36" fmla="*/ 1447 w 7366"/>
              <a:gd name="connsiteY36" fmla="*/ 1240 h 10000"/>
              <a:gd name="connsiteX37" fmla="*/ 2941 w 7366"/>
              <a:gd name="connsiteY37" fmla="*/ 1240 h 10000"/>
              <a:gd name="connsiteX38" fmla="*/ 2941 w 7366"/>
              <a:gd name="connsiteY38" fmla="*/ 2478 h 10000"/>
              <a:gd name="connsiteX39" fmla="*/ 1447 w 7366"/>
              <a:gd name="connsiteY39" fmla="*/ 2478 h 10000"/>
              <a:gd name="connsiteX40" fmla="*/ 1447 w 7366"/>
              <a:gd name="connsiteY40" fmla="*/ 1240 h 10000"/>
              <a:gd name="connsiteX41" fmla="*/ 305 w 7366"/>
              <a:gd name="connsiteY41" fmla="*/ 2866 h 10000"/>
              <a:gd name="connsiteX42" fmla="*/ 305 w 7366"/>
              <a:gd name="connsiteY42" fmla="*/ 2866 h 10000"/>
              <a:gd name="connsiteX43" fmla="*/ 652 w 7366"/>
              <a:gd name="connsiteY43" fmla="*/ 2866 h 10000"/>
              <a:gd name="connsiteX44" fmla="*/ 652 w 7366"/>
              <a:gd name="connsiteY44" fmla="*/ 3409 h 10000"/>
              <a:gd name="connsiteX45" fmla="*/ 305 w 7366"/>
              <a:gd name="connsiteY45" fmla="*/ 3409 h 10000"/>
              <a:gd name="connsiteX46" fmla="*/ 305 w 7366"/>
              <a:gd name="connsiteY46" fmla="*/ 2866 h 10000"/>
              <a:gd name="connsiteX47" fmla="*/ 305 w 7366"/>
              <a:gd name="connsiteY47" fmla="*/ 3718 h 10000"/>
              <a:gd name="connsiteX48" fmla="*/ 305 w 7366"/>
              <a:gd name="connsiteY48" fmla="*/ 3718 h 10000"/>
              <a:gd name="connsiteX49" fmla="*/ 1795 w 7366"/>
              <a:gd name="connsiteY49" fmla="*/ 3718 h 10000"/>
              <a:gd name="connsiteX50" fmla="*/ 1795 w 7366"/>
              <a:gd name="connsiteY50" fmla="*/ 9613 h 10000"/>
              <a:gd name="connsiteX51" fmla="*/ 305 w 7366"/>
              <a:gd name="connsiteY51" fmla="*/ 9613 h 10000"/>
              <a:gd name="connsiteX52" fmla="*/ 305 w 7366"/>
              <a:gd name="connsiteY52" fmla="*/ 3718 h 10000"/>
              <a:gd name="connsiteX53" fmla="*/ 2343 w 7366"/>
              <a:gd name="connsiteY53" fmla="*/ 6900 h 10000"/>
              <a:gd name="connsiteX54" fmla="*/ 2343 w 7366"/>
              <a:gd name="connsiteY54" fmla="*/ 6900 h 10000"/>
              <a:gd name="connsiteX55" fmla="*/ 2343 w 7366"/>
              <a:gd name="connsiteY55" fmla="*/ 6512 h 10000"/>
              <a:gd name="connsiteX56" fmla="*/ 2392 w 7366"/>
              <a:gd name="connsiteY56" fmla="*/ 6434 h 10000"/>
              <a:gd name="connsiteX57" fmla="*/ 3288 w 7366"/>
              <a:gd name="connsiteY57" fmla="*/ 5580 h 10000"/>
              <a:gd name="connsiteX58" fmla="*/ 3339 w 7366"/>
              <a:gd name="connsiteY58" fmla="*/ 5656 h 10000"/>
              <a:gd name="connsiteX59" fmla="*/ 3339 w 7366"/>
              <a:gd name="connsiteY59" fmla="*/ 6049 h 10000"/>
              <a:gd name="connsiteX60" fmla="*/ 3288 w 7366"/>
              <a:gd name="connsiteY60" fmla="*/ 6124 h 10000"/>
              <a:gd name="connsiteX61" fmla="*/ 2642 w 7366"/>
              <a:gd name="connsiteY61" fmla="*/ 6745 h 10000"/>
              <a:gd name="connsiteX62" fmla="*/ 3288 w 7366"/>
              <a:gd name="connsiteY62" fmla="*/ 7289 h 10000"/>
              <a:gd name="connsiteX63" fmla="*/ 3339 w 7366"/>
              <a:gd name="connsiteY63" fmla="*/ 7366 h 10000"/>
              <a:gd name="connsiteX64" fmla="*/ 3339 w 7366"/>
              <a:gd name="connsiteY64" fmla="*/ 7752 h 10000"/>
              <a:gd name="connsiteX65" fmla="*/ 3288 w 7366"/>
              <a:gd name="connsiteY65" fmla="*/ 7752 h 10000"/>
              <a:gd name="connsiteX66" fmla="*/ 2392 w 7366"/>
              <a:gd name="connsiteY66" fmla="*/ 6979 h 10000"/>
              <a:gd name="connsiteX67" fmla="*/ 2343 w 7366"/>
              <a:gd name="connsiteY67" fmla="*/ 6900 h 10000"/>
              <a:gd name="connsiteX68" fmla="*/ 4681 w 7366"/>
              <a:gd name="connsiteY68" fmla="*/ 7752 h 10000"/>
              <a:gd name="connsiteX69" fmla="*/ 4681 w 7366"/>
              <a:gd name="connsiteY69" fmla="*/ 7752 h 10000"/>
              <a:gd name="connsiteX70" fmla="*/ 4681 w 7366"/>
              <a:gd name="connsiteY70" fmla="*/ 7366 h 10000"/>
              <a:gd name="connsiteX71" fmla="*/ 4728 w 7366"/>
              <a:gd name="connsiteY71" fmla="*/ 7289 h 10000"/>
              <a:gd name="connsiteX72" fmla="*/ 5376 w 7366"/>
              <a:gd name="connsiteY72" fmla="*/ 6668 h 10000"/>
              <a:gd name="connsiteX73" fmla="*/ 4728 w 7366"/>
              <a:gd name="connsiteY73" fmla="*/ 6124 h 10000"/>
              <a:gd name="connsiteX74" fmla="*/ 4681 w 7366"/>
              <a:gd name="connsiteY74" fmla="*/ 5966 h 10000"/>
              <a:gd name="connsiteX75" fmla="*/ 4681 w 7366"/>
              <a:gd name="connsiteY75" fmla="*/ 5656 h 10000"/>
              <a:gd name="connsiteX76" fmla="*/ 4728 w 7366"/>
              <a:gd name="connsiteY76" fmla="*/ 5580 h 10000"/>
              <a:gd name="connsiteX77" fmla="*/ 5626 w 7366"/>
              <a:gd name="connsiteY77" fmla="*/ 6434 h 10000"/>
              <a:gd name="connsiteX78" fmla="*/ 5676 w 7366"/>
              <a:gd name="connsiteY78" fmla="*/ 6512 h 10000"/>
              <a:gd name="connsiteX79" fmla="*/ 5676 w 7366"/>
              <a:gd name="connsiteY79" fmla="*/ 6900 h 10000"/>
              <a:gd name="connsiteX80" fmla="*/ 5626 w 7366"/>
              <a:gd name="connsiteY80" fmla="*/ 6979 h 10000"/>
              <a:gd name="connsiteX81" fmla="*/ 4728 w 7366"/>
              <a:gd name="connsiteY81" fmla="*/ 7752 h 10000"/>
              <a:gd name="connsiteX82" fmla="*/ 4681 w 7366"/>
              <a:gd name="connsiteY82" fmla="*/ 7752 h 10000"/>
              <a:gd name="connsiteX83" fmla="*/ 3636 w 7366"/>
              <a:gd name="connsiteY83" fmla="*/ 7752 h 10000"/>
              <a:gd name="connsiteX84" fmla="*/ 3636 w 7366"/>
              <a:gd name="connsiteY84" fmla="*/ 7752 h 10000"/>
              <a:gd name="connsiteX85" fmla="*/ 4132 w 7366"/>
              <a:gd name="connsiteY85" fmla="*/ 5656 h 10000"/>
              <a:gd name="connsiteX86" fmla="*/ 4181 w 7366"/>
              <a:gd name="connsiteY86" fmla="*/ 5580 h 10000"/>
              <a:gd name="connsiteX87" fmla="*/ 4380 w 7366"/>
              <a:gd name="connsiteY87" fmla="*/ 5580 h 10000"/>
              <a:gd name="connsiteX88" fmla="*/ 4380 w 7366"/>
              <a:gd name="connsiteY88" fmla="*/ 5656 h 10000"/>
              <a:gd name="connsiteX89" fmla="*/ 3884 w 7366"/>
              <a:gd name="connsiteY89" fmla="*/ 7752 h 10000"/>
              <a:gd name="connsiteX90" fmla="*/ 3832 w 7366"/>
              <a:gd name="connsiteY90" fmla="*/ 7829 h 10000"/>
              <a:gd name="connsiteX91" fmla="*/ 3636 w 7366"/>
              <a:gd name="connsiteY91" fmla="*/ 7829 h 10000"/>
              <a:gd name="connsiteX92" fmla="*/ 3636 w 7366"/>
              <a:gd name="connsiteY92" fmla="*/ 7752 h 10000"/>
              <a:gd name="connsiteX93" fmla="*/ 501 w 7366"/>
              <a:gd name="connsiteY93" fmla="*/ 4262 h 10000"/>
              <a:gd name="connsiteX94" fmla="*/ 501 w 7366"/>
              <a:gd name="connsiteY94" fmla="*/ 4262 h 10000"/>
              <a:gd name="connsiteX95" fmla="*/ 1547 w 7366"/>
              <a:gd name="connsiteY95" fmla="*/ 4262 h 10000"/>
              <a:gd name="connsiteX96" fmla="*/ 1547 w 7366"/>
              <a:gd name="connsiteY96" fmla="*/ 4649 h 10000"/>
              <a:gd name="connsiteX97" fmla="*/ 501 w 7366"/>
              <a:gd name="connsiteY97" fmla="*/ 4649 h 10000"/>
              <a:gd name="connsiteX98" fmla="*/ 501 w 7366"/>
              <a:gd name="connsiteY98" fmla="*/ 4262 h 10000"/>
              <a:gd name="connsiteX99" fmla="*/ 850 w 7366"/>
              <a:gd name="connsiteY99" fmla="*/ 8760 h 10000"/>
              <a:gd name="connsiteX100" fmla="*/ 850 w 7366"/>
              <a:gd name="connsiteY100" fmla="*/ 8760 h 10000"/>
              <a:gd name="connsiteX101" fmla="*/ 1547 w 7366"/>
              <a:gd name="connsiteY101" fmla="*/ 8760 h 10000"/>
              <a:gd name="connsiteX102" fmla="*/ 1547 w 7366"/>
              <a:gd name="connsiteY102" fmla="*/ 9149 h 10000"/>
              <a:gd name="connsiteX103" fmla="*/ 850 w 7366"/>
              <a:gd name="connsiteY103" fmla="*/ 9149 h 10000"/>
              <a:gd name="connsiteX104" fmla="*/ 850 w 7366"/>
              <a:gd name="connsiteY104" fmla="*/ 8760 h 10000"/>
              <a:gd name="connsiteX105" fmla="*/ 850 w 7366"/>
              <a:gd name="connsiteY105" fmla="*/ 5193 h 10000"/>
              <a:gd name="connsiteX106" fmla="*/ 850 w 7366"/>
              <a:gd name="connsiteY106" fmla="*/ 5193 h 10000"/>
              <a:gd name="connsiteX107" fmla="*/ 1547 w 7366"/>
              <a:gd name="connsiteY107" fmla="*/ 5193 h 10000"/>
              <a:gd name="connsiteX108" fmla="*/ 1547 w 7366"/>
              <a:gd name="connsiteY108" fmla="*/ 5502 h 10000"/>
              <a:gd name="connsiteX109" fmla="*/ 850 w 7366"/>
              <a:gd name="connsiteY109" fmla="*/ 5502 h 10000"/>
              <a:gd name="connsiteX110" fmla="*/ 850 w 7366"/>
              <a:gd name="connsiteY110" fmla="*/ 5193 h 10000"/>
              <a:gd name="connsiteX111" fmla="*/ 850 w 7366"/>
              <a:gd name="connsiteY111" fmla="*/ 6049 h 10000"/>
              <a:gd name="connsiteX112" fmla="*/ 850 w 7366"/>
              <a:gd name="connsiteY112" fmla="*/ 6049 h 10000"/>
              <a:gd name="connsiteX113" fmla="*/ 1547 w 7366"/>
              <a:gd name="connsiteY113" fmla="*/ 6049 h 10000"/>
              <a:gd name="connsiteX114" fmla="*/ 1547 w 7366"/>
              <a:gd name="connsiteY114" fmla="*/ 6434 h 10000"/>
              <a:gd name="connsiteX115" fmla="*/ 850 w 7366"/>
              <a:gd name="connsiteY115" fmla="*/ 6434 h 10000"/>
              <a:gd name="connsiteX116" fmla="*/ 850 w 7366"/>
              <a:gd name="connsiteY116" fmla="*/ 6049 h 10000"/>
              <a:gd name="connsiteX117" fmla="*/ 501 w 7366"/>
              <a:gd name="connsiteY117" fmla="*/ 6979 h 10000"/>
              <a:gd name="connsiteX118" fmla="*/ 501 w 7366"/>
              <a:gd name="connsiteY118" fmla="*/ 6979 h 10000"/>
              <a:gd name="connsiteX119" fmla="*/ 1547 w 7366"/>
              <a:gd name="connsiteY119" fmla="*/ 6979 h 10000"/>
              <a:gd name="connsiteX120" fmla="*/ 1547 w 7366"/>
              <a:gd name="connsiteY120" fmla="*/ 7289 h 10000"/>
              <a:gd name="connsiteX121" fmla="*/ 501 w 7366"/>
              <a:gd name="connsiteY121" fmla="*/ 7289 h 10000"/>
              <a:gd name="connsiteX122" fmla="*/ 501 w 7366"/>
              <a:gd name="connsiteY122" fmla="*/ 6979 h 10000"/>
              <a:gd name="connsiteX123" fmla="*/ 850 w 7366"/>
              <a:gd name="connsiteY123" fmla="*/ 7829 h 10000"/>
              <a:gd name="connsiteX124" fmla="*/ 850 w 7366"/>
              <a:gd name="connsiteY124" fmla="*/ 7829 h 10000"/>
              <a:gd name="connsiteX125" fmla="*/ 1547 w 7366"/>
              <a:gd name="connsiteY125" fmla="*/ 7829 h 10000"/>
              <a:gd name="connsiteX126" fmla="*/ 1547 w 7366"/>
              <a:gd name="connsiteY126" fmla="*/ 8218 h 10000"/>
              <a:gd name="connsiteX127" fmla="*/ 850 w 7366"/>
              <a:gd name="connsiteY127" fmla="*/ 8218 h 10000"/>
              <a:gd name="connsiteX128" fmla="*/ 850 w 7366"/>
              <a:gd name="connsiteY128" fmla="*/ 7829 h 10000"/>
              <a:gd name="connsiteX0" fmla="*/ 65 w 9992"/>
              <a:gd name="connsiteY0" fmla="*/ 4416 h 10000"/>
              <a:gd name="connsiteX1" fmla="*/ 0 w 9992"/>
              <a:gd name="connsiteY1" fmla="*/ 5346 h 10000"/>
              <a:gd name="connsiteX2" fmla="*/ 65 w 9992"/>
              <a:gd name="connsiteY2" fmla="*/ 5346 h 10000"/>
              <a:gd name="connsiteX3" fmla="*/ 65 w 9992"/>
              <a:gd name="connsiteY3" fmla="*/ 10000 h 10000"/>
              <a:gd name="connsiteX4" fmla="*/ 8438 w 9992"/>
              <a:gd name="connsiteY4" fmla="*/ 10000 h 10000"/>
              <a:gd name="connsiteX5" fmla="*/ 8438 w 9992"/>
              <a:gd name="connsiteY5" fmla="*/ 2711 h 10000"/>
              <a:gd name="connsiteX6" fmla="*/ 8303 w 9992"/>
              <a:gd name="connsiteY6" fmla="*/ 2478 h 10000"/>
              <a:gd name="connsiteX7" fmla="*/ 4253 w 9992"/>
              <a:gd name="connsiteY7" fmla="*/ 2478 h 10000"/>
              <a:gd name="connsiteX8" fmla="*/ 4253 w 9992"/>
              <a:gd name="connsiteY8" fmla="*/ 1240 h 10000"/>
              <a:gd name="connsiteX9" fmla="*/ 9723 w 9992"/>
              <a:gd name="connsiteY9" fmla="*/ 1240 h 10000"/>
              <a:gd name="connsiteX10" fmla="*/ 9723 w 9992"/>
              <a:gd name="connsiteY10" fmla="*/ 7133 h 10000"/>
              <a:gd name="connsiteX11" fmla="*/ 8780 w 9992"/>
              <a:gd name="connsiteY11" fmla="*/ 7133 h 10000"/>
              <a:gd name="connsiteX12" fmla="*/ 8780 w 9992"/>
              <a:gd name="connsiteY12" fmla="*/ 7520 h 10000"/>
              <a:gd name="connsiteX13" fmla="*/ 9992 w 9992"/>
              <a:gd name="connsiteY13" fmla="*/ 7520 h 10000"/>
              <a:gd name="connsiteX14" fmla="*/ 9992 w 9992"/>
              <a:gd name="connsiteY14" fmla="*/ 156 h 10000"/>
              <a:gd name="connsiteX15" fmla="*/ 9860 w 9992"/>
              <a:gd name="connsiteY15" fmla="*/ 0 h 10000"/>
              <a:gd name="connsiteX16" fmla="*/ 1756 w 9992"/>
              <a:gd name="connsiteY16" fmla="*/ 0 h 10000"/>
              <a:gd name="connsiteX17" fmla="*/ 1618 w 9992"/>
              <a:gd name="connsiteY17" fmla="*/ 156 h 10000"/>
              <a:gd name="connsiteX18" fmla="*/ 1618 w 9992"/>
              <a:gd name="connsiteY18" fmla="*/ 2478 h 10000"/>
              <a:gd name="connsiteX19" fmla="*/ 200 w 9992"/>
              <a:gd name="connsiteY19" fmla="*/ 2478 h 10000"/>
              <a:gd name="connsiteX20" fmla="*/ 65 w 9992"/>
              <a:gd name="connsiteY20" fmla="*/ 2711 h 10000"/>
              <a:gd name="connsiteX21" fmla="*/ 65 w 9992"/>
              <a:gd name="connsiteY21" fmla="*/ 4416 h 10000"/>
              <a:gd name="connsiteX22" fmla="*/ 8166 w 9992"/>
              <a:gd name="connsiteY22" fmla="*/ 3718 h 10000"/>
              <a:gd name="connsiteX23" fmla="*/ 8166 w 9992"/>
              <a:gd name="connsiteY23" fmla="*/ 3718 h 10000"/>
              <a:gd name="connsiteX24" fmla="*/ 8166 w 9992"/>
              <a:gd name="connsiteY24" fmla="*/ 9613 h 10000"/>
              <a:gd name="connsiteX25" fmla="*/ 2699 w 9992"/>
              <a:gd name="connsiteY25" fmla="*/ 9613 h 10000"/>
              <a:gd name="connsiteX26" fmla="*/ 2699 w 9992"/>
              <a:gd name="connsiteY26" fmla="*/ 3718 h 10000"/>
              <a:gd name="connsiteX27" fmla="*/ 8166 w 9992"/>
              <a:gd name="connsiteY27" fmla="*/ 3718 h 10000"/>
              <a:gd name="connsiteX28" fmla="*/ 1956 w 9992"/>
              <a:gd name="connsiteY28" fmla="*/ 388 h 10000"/>
              <a:gd name="connsiteX29" fmla="*/ 1956 w 9992"/>
              <a:gd name="connsiteY29" fmla="*/ 388 h 10000"/>
              <a:gd name="connsiteX30" fmla="*/ 2429 w 9992"/>
              <a:gd name="connsiteY30" fmla="*/ 388 h 10000"/>
              <a:gd name="connsiteX31" fmla="*/ 2429 w 9992"/>
              <a:gd name="connsiteY31" fmla="*/ 930 h 10000"/>
              <a:gd name="connsiteX32" fmla="*/ 1956 w 9992"/>
              <a:gd name="connsiteY32" fmla="*/ 930 h 10000"/>
              <a:gd name="connsiteX33" fmla="*/ 1956 w 9992"/>
              <a:gd name="connsiteY33" fmla="*/ 388 h 10000"/>
              <a:gd name="connsiteX34" fmla="*/ 1956 w 9992"/>
              <a:gd name="connsiteY34" fmla="*/ 1240 h 10000"/>
              <a:gd name="connsiteX35" fmla="*/ 1956 w 9992"/>
              <a:gd name="connsiteY35" fmla="*/ 1240 h 10000"/>
              <a:gd name="connsiteX36" fmla="*/ 3985 w 9992"/>
              <a:gd name="connsiteY36" fmla="*/ 1240 h 10000"/>
              <a:gd name="connsiteX37" fmla="*/ 3985 w 9992"/>
              <a:gd name="connsiteY37" fmla="*/ 2478 h 10000"/>
              <a:gd name="connsiteX38" fmla="*/ 1956 w 9992"/>
              <a:gd name="connsiteY38" fmla="*/ 2478 h 10000"/>
              <a:gd name="connsiteX39" fmla="*/ 1956 w 9992"/>
              <a:gd name="connsiteY39" fmla="*/ 1240 h 10000"/>
              <a:gd name="connsiteX40" fmla="*/ 406 w 9992"/>
              <a:gd name="connsiteY40" fmla="*/ 2866 h 10000"/>
              <a:gd name="connsiteX41" fmla="*/ 406 w 9992"/>
              <a:gd name="connsiteY41" fmla="*/ 2866 h 10000"/>
              <a:gd name="connsiteX42" fmla="*/ 877 w 9992"/>
              <a:gd name="connsiteY42" fmla="*/ 2866 h 10000"/>
              <a:gd name="connsiteX43" fmla="*/ 877 w 9992"/>
              <a:gd name="connsiteY43" fmla="*/ 3409 h 10000"/>
              <a:gd name="connsiteX44" fmla="*/ 406 w 9992"/>
              <a:gd name="connsiteY44" fmla="*/ 3409 h 10000"/>
              <a:gd name="connsiteX45" fmla="*/ 406 w 9992"/>
              <a:gd name="connsiteY45" fmla="*/ 2866 h 10000"/>
              <a:gd name="connsiteX46" fmla="*/ 406 w 9992"/>
              <a:gd name="connsiteY46" fmla="*/ 3718 h 10000"/>
              <a:gd name="connsiteX47" fmla="*/ 406 w 9992"/>
              <a:gd name="connsiteY47" fmla="*/ 3718 h 10000"/>
              <a:gd name="connsiteX48" fmla="*/ 2429 w 9992"/>
              <a:gd name="connsiteY48" fmla="*/ 3718 h 10000"/>
              <a:gd name="connsiteX49" fmla="*/ 2429 w 9992"/>
              <a:gd name="connsiteY49" fmla="*/ 9613 h 10000"/>
              <a:gd name="connsiteX50" fmla="*/ 406 w 9992"/>
              <a:gd name="connsiteY50" fmla="*/ 9613 h 10000"/>
              <a:gd name="connsiteX51" fmla="*/ 406 w 9992"/>
              <a:gd name="connsiteY51" fmla="*/ 3718 h 10000"/>
              <a:gd name="connsiteX52" fmla="*/ 3173 w 9992"/>
              <a:gd name="connsiteY52" fmla="*/ 6900 h 10000"/>
              <a:gd name="connsiteX53" fmla="*/ 3173 w 9992"/>
              <a:gd name="connsiteY53" fmla="*/ 6900 h 10000"/>
              <a:gd name="connsiteX54" fmla="*/ 3173 w 9992"/>
              <a:gd name="connsiteY54" fmla="*/ 6512 h 10000"/>
              <a:gd name="connsiteX55" fmla="*/ 3239 w 9992"/>
              <a:gd name="connsiteY55" fmla="*/ 6434 h 10000"/>
              <a:gd name="connsiteX56" fmla="*/ 4456 w 9992"/>
              <a:gd name="connsiteY56" fmla="*/ 5580 h 10000"/>
              <a:gd name="connsiteX57" fmla="*/ 4525 w 9992"/>
              <a:gd name="connsiteY57" fmla="*/ 5656 h 10000"/>
              <a:gd name="connsiteX58" fmla="*/ 4525 w 9992"/>
              <a:gd name="connsiteY58" fmla="*/ 6049 h 10000"/>
              <a:gd name="connsiteX59" fmla="*/ 4456 w 9992"/>
              <a:gd name="connsiteY59" fmla="*/ 6124 h 10000"/>
              <a:gd name="connsiteX60" fmla="*/ 3579 w 9992"/>
              <a:gd name="connsiteY60" fmla="*/ 6745 h 10000"/>
              <a:gd name="connsiteX61" fmla="*/ 4456 w 9992"/>
              <a:gd name="connsiteY61" fmla="*/ 7289 h 10000"/>
              <a:gd name="connsiteX62" fmla="*/ 4525 w 9992"/>
              <a:gd name="connsiteY62" fmla="*/ 7366 h 10000"/>
              <a:gd name="connsiteX63" fmla="*/ 4525 w 9992"/>
              <a:gd name="connsiteY63" fmla="*/ 7752 h 10000"/>
              <a:gd name="connsiteX64" fmla="*/ 4456 w 9992"/>
              <a:gd name="connsiteY64" fmla="*/ 7752 h 10000"/>
              <a:gd name="connsiteX65" fmla="*/ 3239 w 9992"/>
              <a:gd name="connsiteY65" fmla="*/ 6979 h 10000"/>
              <a:gd name="connsiteX66" fmla="*/ 3173 w 9992"/>
              <a:gd name="connsiteY66" fmla="*/ 6900 h 10000"/>
              <a:gd name="connsiteX67" fmla="*/ 6347 w 9992"/>
              <a:gd name="connsiteY67" fmla="*/ 7752 h 10000"/>
              <a:gd name="connsiteX68" fmla="*/ 6347 w 9992"/>
              <a:gd name="connsiteY68" fmla="*/ 7752 h 10000"/>
              <a:gd name="connsiteX69" fmla="*/ 6347 w 9992"/>
              <a:gd name="connsiteY69" fmla="*/ 7366 h 10000"/>
              <a:gd name="connsiteX70" fmla="*/ 6411 w 9992"/>
              <a:gd name="connsiteY70" fmla="*/ 7289 h 10000"/>
              <a:gd name="connsiteX71" fmla="*/ 7290 w 9992"/>
              <a:gd name="connsiteY71" fmla="*/ 6668 h 10000"/>
              <a:gd name="connsiteX72" fmla="*/ 6411 w 9992"/>
              <a:gd name="connsiteY72" fmla="*/ 6124 h 10000"/>
              <a:gd name="connsiteX73" fmla="*/ 6347 w 9992"/>
              <a:gd name="connsiteY73" fmla="*/ 5966 h 10000"/>
              <a:gd name="connsiteX74" fmla="*/ 6347 w 9992"/>
              <a:gd name="connsiteY74" fmla="*/ 5656 h 10000"/>
              <a:gd name="connsiteX75" fmla="*/ 6411 w 9992"/>
              <a:gd name="connsiteY75" fmla="*/ 5580 h 10000"/>
              <a:gd name="connsiteX76" fmla="*/ 7630 w 9992"/>
              <a:gd name="connsiteY76" fmla="*/ 6434 h 10000"/>
              <a:gd name="connsiteX77" fmla="*/ 7698 w 9992"/>
              <a:gd name="connsiteY77" fmla="*/ 6512 h 10000"/>
              <a:gd name="connsiteX78" fmla="*/ 7698 w 9992"/>
              <a:gd name="connsiteY78" fmla="*/ 6900 h 10000"/>
              <a:gd name="connsiteX79" fmla="*/ 7630 w 9992"/>
              <a:gd name="connsiteY79" fmla="*/ 6979 h 10000"/>
              <a:gd name="connsiteX80" fmla="*/ 6411 w 9992"/>
              <a:gd name="connsiteY80" fmla="*/ 7752 h 10000"/>
              <a:gd name="connsiteX81" fmla="*/ 6347 w 9992"/>
              <a:gd name="connsiteY81" fmla="*/ 7752 h 10000"/>
              <a:gd name="connsiteX82" fmla="*/ 4928 w 9992"/>
              <a:gd name="connsiteY82" fmla="*/ 7752 h 10000"/>
              <a:gd name="connsiteX83" fmla="*/ 4928 w 9992"/>
              <a:gd name="connsiteY83" fmla="*/ 7752 h 10000"/>
              <a:gd name="connsiteX84" fmla="*/ 5602 w 9992"/>
              <a:gd name="connsiteY84" fmla="*/ 5656 h 10000"/>
              <a:gd name="connsiteX85" fmla="*/ 5668 w 9992"/>
              <a:gd name="connsiteY85" fmla="*/ 5580 h 10000"/>
              <a:gd name="connsiteX86" fmla="*/ 5938 w 9992"/>
              <a:gd name="connsiteY86" fmla="*/ 5580 h 10000"/>
              <a:gd name="connsiteX87" fmla="*/ 5938 w 9992"/>
              <a:gd name="connsiteY87" fmla="*/ 5656 h 10000"/>
              <a:gd name="connsiteX88" fmla="*/ 5265 w 9992"/>
              <a:gd name="connsiteY88" fmla="*/ 7752 h 10000"/>
              <a:gd name="connsiteX89" fmla="*/ 5194 w 9992"/>
              <a:gd name="connsiteY89" fmla="*/ 7829 h 10000"/>
              <a:gd name="connsiteX90" fmla="*/ 4928 w 9992"/>
              <a:gd name="connsiteY90" fmla="*/ 7829 h 10000"/>
              <a:gd name="connsiteX91" fmla="*/ 4928 w 9992"/>
              <a:gd name="connsiteY91" fmla="*/ 7752 h 10000"/>
              <a:gd name="connsiteX92" fmla="*/ 672 w 9992"/>
              <a:gd name="connsiteY92" fmla="*/ 4262 h 10000"/>
              <a:gd name="connsiteX93" fmla="*/ 672 w 9992"/>
              <a:gd name="connsiteY93" fmla="*/ 4262 h 10000"/>
              <a:gd name="connsiteX94" fmla="*/ 2092 w 9992"/>
              <a:gd name="connsiteY94" fmla="*/ 4262 h 10000"/>
              <a:gd name="connsiteX95" fmla="*/ 2092 w 9992"/>
              <a:gd name="connsiteY95" fmla="*/ 4649 h 10000"/>
              <a:gd name="connsiteX96" fmla="*/ 672 w 9992"/>
              <a:gd name="connsiteY96" fmla="*/ 4649 h 10000"/>
              <a:gd name="connsiteX97" fmla="*/ 672 w 9992"/>
              <a:gd name="connsiteY97" fmla="*/ 4262 h 10000"/>
              <a:gd name="connsiteX98" fmla="*/ 1146 w 9992"/>
              <a:gd name="connsiteY98" fmla="*/ 8760 h 10000"/>
              <a:gd name="connsiteX99" fmla="*/ 1146 w 9992"/>
              <a:gd name="connsiteY99" fmla="*/ 8760 h 10000"/>
              <a:gd name="connsiteX100" fmla="*/ 2092 w 9992"/>
              <a:gd name="connsiteY100" fmla="*/ 8760 h 10000"/>
              <a:gd name="connsiteX101" fmla="*/ 2092 w 9992"/>
              <a:gd name="connsiteY101" fmla="*/ 9149 h 10000"/>
              <a:gd name="connsiteX102" fmla="*/ 1146 w 9992"/>
              <a:gd name="connsiteY102" fmla="*/ 9149 h 10000"/>
              <a:gd name="connsiteX103" fmla="*/ 1146 w 9992"/>
              <a:gd name="connsiteY103" fmla="*/ 8760 h 10000"/>
              <a:gd name="connsiteX104" fmla="*/ 1146 w 9992"/>
              <a:gd name="connsiteY104" fmla="*/ 5193 h 10000"/>
              <a:gd name="connsiteX105" fmla="*/ 1146 w 9992"/>
              <a:gd name="connsiteY105" fmla="*/ 5193 h 10000"/>
              <a:gd name="connsiteX106" fmla="*/ 2092 w 9992"/>
              <a:gd name="connsiteY106" fmla="*/ 5193 h 10000"/>
              <a:gd name="connsiteX107" fmla="*/ 2092 w 9992"/>
              <a:gd name="connsiteY107" fmla="*/ 5502 h 10000"/>
              <a:gd name="connsiteX108" fmla="*/ 1146 w 9992"/>
              <a:gd name="connsiteY108" fmla="*/ 5502 h 10000"/>
              <a:gd name="connsiteX109" fmla="*/ 1146 w 9992"/>
              <a:gd name="connsiteY109" fmla="*/ 5193 h 10000"/>
              <a:gd name="connsiteX110" fmla="*/ 1146 w 9992"/>
              <a:gd name="connsiteY110" fmla="*/ 6049 h 10000"/>
              <a:gd name="connsiteX111" fmla="*/ 1146 w 9992"/>
              <a:gd name="connsiteY111" fmla="*/ 6049 h 10000"/>
              <a:gd name="connsiteX112" fmla="*/ 2092 w 9992"/>
              <a:gd name="connsiteY112" fmla="*/ 6049 h 10000"/>
              <a:gd name="connsiteX113" fmla="*/ 2092 w 9992"/>
              <a:gd name="connsiteY113" fmla="*/ 6434 h 10000"/>
              <a:gd name="connsiteX114" fmla="*/ 1146 w 9992"/>
              <a:gd name="connsiteY114" fmla="*/ 6434 h 10000"/>
              <a:gd name="connsiteX115" fmla="*/ 1146 w 9992"/>
              <a:gd name="connsiteY115" fmla="*/ 6049 h 10000"/>
              <a:gd name="connsiteX116" fmla="*/ 672 w 9992"/>
              <a:gd name="connsiteY116" fmla="*/ 6979 h 10000"/>
              <a:gd name="connsiteX117" fmla="*/ 672 w 9992"/>
              <a:gd name="connsiteY117" fmla="*/ 6979 h 10000"/>
              <a:gd name="connsiteX118" fmla="*/ 2092 w 9992"/>
              <a:gd name="connsiteY118" fmla="*/ 6979 h 10000"/>
              <a:gd name="connsiteX119" fmla="*/ 2092 w 9992"/>
              <a:gd name="connsiteY119" fmla="*/ 7289 h 10000"/>
              <a:gd name="connsiteX120" fmla="*/ 672 w 9992"/>
              <a:gd name="connsiteY120" fmla="*/ 7289 h 10000"/>
              <a:gd name="connsiteX121" fmla="*/ 672 w 9992"/>
              <a:gd name="connsiteY121" fmla="*/ 6979 h 10000"/>
              <a:gd name="connsiteX122" fmla="*/ 1146 w 9992"/>
              <a:gd name="connsiteY122" fmla="*/ 7829 h 10000"/>
              <a:gd name="connsiteX123" fmla="*/ 1146 w 9992"/>
              <a:gd name="connsiteY123" fmla="*/ 7829 h 10000"/>
              <a:gd name="connsiteX124" fmla="*/ 2092 w 9992"/>
              <a:gd name="connsiteY124" fmla="*/ 7829 h 10000"/>
              <a:gd name="connsiteX125" fmla="*/ 2092 w 9992"/>
              <a:gd name="connsiteY125" fmla="*/ 8218 h 10000"/>
              <a:gd name="connsiteX126" fmla="*/ 1146 w 9992"/>
              <a:gd name="connsiteY126" fmla="*/ 8218 h 10000"/>
              <a:gd name="connsiteX127" fmla="*/ 1146 w 9992"/>
              <a:gd name="connsiteY127" fmla="*/ 782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9992" h="10000">
                <a:moveTo>
                  <a:pt x="65" y="4416"/>
                </a:moveTo>
                <a:cubicBezTo>
                  <a:pt x="54" y="4855"/>
                  <a:pt x="0" y="5191"/>
                  <a:pt x="0" y="5346"/>
                </a:cubicBezTo>
                <a:cubicBezTo>
                  <a:pt x="0" y="5501"/>
                  <a:pt x="44" y="5346"/>
                  <a:pt x="65" y="5346"/>
                </a:cubicBezTo>
                <a:lnTo>
                  <a:pt x="65" y="10000"/>
                </a:lnTo>
                <a:lnTo>
                  <a:pt x="8438" y="10000"/>
                </a:lnTo>
                <a:lnTo>
                  <a:pt x="8438" y="2711"/>
                </a:lnTo>
                <a:cubicBezTo>
                  <a:pt x="8438" y="2556"/>
                  <a:pt x="8370" y="2478"/>
                  <a:pt x="8303" y="2478"/>
                </a:cubicBezTo>
                <a:lnTo>
                  <a:pt x="4253" y="2478"/>
                </a:lnTo>
                <a:lnTo>
                  <a:pt x="4253" y="1240"/>
                </a:lnTo>
                <a:lnTo>
                  <a:pt x="9723" y="1240"/>
                </a:lnTo>
                <a:lnTo>
                  <a:pt x="9723" y="7133"/>
                </a:lnTo>
                <a:lnTo>
                  <a:pt x="8780" y="7133"/>
                </a:lnTo>
                <a:lnTo>
                  <a:pt x="8780" y="7520"/>
                </a:lnTo>
                <a:lnTo>
                  <a:pt x="9992" y="7520"/>
                </a:lnTo>
                <a:lnTo>
                  <a:pt x="9992" y="156"/>
                </a:lnTo>
                <a:cubicBezTo>
                  <a:pt x="9992" y="76"/>
                  <a:pt x="9925" y="0"/>
                  <a:pt x="9860" y="0"/>
                </a:cubicBezTo>
                <a:lnTo>
                  <a:pt x="1756" y="0"/>
                </a:lnTo>
                <a:cubicBezTo>
                  <a:pt x="1686" y="0"/>
                  <a:pt x="1618" y="76"/>
                  <a:pt x="1618" y="156"/>
                </a:cubicBezTo>
                <a:lnTo>
                  <a:pt x="1618" y="2478"/>
                </a:lnTo>
                <a:lnTo>
                  <a:pt x="200" y="2478"/>
                </a:lnTo>
                <a:cubicBezTo>
                  <a:pt x="133" y="2478"/>
                  <a:pt x="65" y="2556"/>
                  <a:pt x="65" y="2711"/>
                </a:cubicBezTo>
                <a:cubicBezTo>
                  <a:pt x="65" y="3279"/>
                  <a:pt x="76" y="3977"/>
                  <a:pt x="65" y="4416"/>
                </a:cubicBezTo>
                <a:close/>
                <a:moveTo>
                  <a:pt x="8166" y="3718"/>
                </a:moveTo>
                <a:lnTo>
                  <a:pt x="8166" y="3718"/>
                </a:lnTo>
                <a:lnTo>
                  <a:pt x="8166" y="9613"/>
                </a:lnTo>
                <a:lnTo>
                  <a:pt x="2699" y="9613"/>
                </a:lnTo>
                <a:lnTo>
                  <a:pt x="2699" y="3718"/>
                </a:lnTo>
                <a:lnTo>
                  <a:pt x="8166" y="3718"/>
                </a:lnTo>
                <a:close/>
                <a:moveTo>
                  <a:pt x="1956" y="388"/>
                </a:moveTo>
                <a:lnTo>
                  <a:pt x="1956" y="388"/>
                </a:lnTo>
                <a:lnTo>
                  <a:pt x="2429" y="388"/>
                </a:lnTo>
                <a:lnTo>
                  <a:pt x="2429" y="930"/>
                </a:lnTo>
                <a:lnTo>
                  <a:pt x="1956" y="930"/>
                </a:lnTo>
                <a:lnTo>
                  <a:pt x="1956" y="388"/>
                </a:lnTo>
                <a:close/>
                <a:moveTo>
                  <a:pt x="1956" y="1240"/>
                </a:moveTo>
                <a:lnTo>
                  <a:pt x="1956" y="1240"/>
                </a:lnTo>
                <a:lnTo>
                  <a:pt x="3985" y="1240"/>
                </a:lnTo>
                <a:lnTo>
                  <a:pt x="3985" y="2478"/>
                </a:lnTo>
                <a:lnTo>
                  <a:pt x="1956" y="2478"/>
                </a:lnTo>
                <a:lnTo>
                  <a:pt x="1956" y="1240"/>
                </a:lnTo>
                <a:close/>
                <a:moveTo>
                  <a:pt x="406" y="2866"/>
                </a:moveTo>
                <a:lnTo>
                  <a:pt x="406" y="2866"/>
                </a:lnTo>
                <a:lnTo>
                  <a:pt x="877" y="2866"/>
                </a:lnTo>
                <a:lnTo>
                  <a:pt x="877" y="3409"/>
                </a:lnTo>
                <a:lnTo>
                  <a:pt x="406" y="3409"/>
                </a:lnTo>
                <a:lnTo>
                  <a:pt x="406" y="2866"/>
                </a:lnTo>
                <a:close/>
                <a:moveTo>
                  <a:pt x="406" y="3718"/>
                </a:moveTo>
                <a:lnTo>
                  <a:pt x="406" y="3718"/>
                </a:lnTo>
                <a:lnTo>
                  <a:pt x="2429" y="3718"/>
                </a:lnTo>
                <a:lnTo>
                  <a:pt x="2429" y="9613"/>
                </a:lnTo>
                <a:lnTo>
                  <a:pt x="406" y="9613"/>
                </a:lnTo>
                <a:lnTo>
                  <a:pt x="406" y="3718"/>
                </a:lnTo>
                <a:close/>
                <a:moveTo>
                  <a:pt x="3173" y="6900"/>
                </a:moveTo>
                <a:lnTo>
                  <a:pt x="3173" y="6900"/>
                </a:lnTo>
                <a:lnTo>
                  <a:pt x="3173" y="6512"/>
                </a:lnTo>
                <a:cubicBezTo>
                  <a:pt x="3195" y="6486"/>
                  <a:pt x="3218" y="6460"/>
                  <a:pt x="3239" y="6434"/>
                </a:cubicBezTo>
                <a:lnTo>
                  <a:pt x="4456" y="5580"/>
                </a:lnTo>
                <a:cubicBezTo>
                  <a:pt x="4480" y="5605"/>
                  <a:pt x="4502" y="5631"/>
                  <a:pt x="4525" y="5656"/>
                </a:cubicBezTo>
                <a:lnTo>
                  <a:pt x="4525" y="6049"/>
                </a:lnTo>
                <a:cubicBezTo>
                  <a:pt x="4502" y="6075"/>
                  <a:pt x="4480" y="6099"/>
                  <a:pt x="4456" y="6124"/>
                </a:cubicBezTo>
                <a:lnTo>
                  <a:pt x="3579" y="6745"/>
                </a:lnTo>
                <a:lnTo>
                  <a:pt x="4456" y="7289"/>
                </a:lnTo>
                <a:cubicBezTo>
                  <a:pt x="4477" y="7314"/>
                  <a:pt x="4502" y="7341"/>
                  <a:pt x="4525" y="7366"/>
                </a:cubicBezTo>
                <a:lnTo>
                  <a:pt x="4525" y="7752"/>
                </a:lnTo>
                <a:cubicBezTo>
                  <a:pt x="4525" y="7752"/>
                  <a:pt x="4456" y="7829"/>
                  <a:pt x="4456" y="7752"/>
                </a:cubicBezTo>
                <a:lnTo>
                  <a:pt x="3239" y="6979"/>
                </a:lnTo>
                <a:cubicBezTo>
                  <a:pt x="3173" y="6979"/>
                  <a:pt x="3173" y="6979"/>
                  <a:pt x="3173" y="6900"/>
                </a:cubicBezTo>
                <a:close/>
                <a:moveTo>
                  <a:pt x="6347" y="7752"/>
                </a:moveTo>
                <a:lnTo>
                  <a:pt x="6347" y="7752"/>
                </a:lnTo>
                <a:lnTo>
                  <a:pt x="6347" y="7366"/>
                </a:lnTo>
                <a:cubicBezTo>
                  <a:pt x="6347" y="7366"/>
                  <a:pt x="6347" y="7289"/>
                  <a:pt x="6411" y="7289"/>
                </a:cubicBezTo>
                <a:lnTo>
                  <a:pt x="7290" y="6668"/>
                </a:lnTo>
                <a:lnTo>
                  <a:pt x="6411" y="6124"/>
                </a:lnTo>
                <a:cubicBezTo>
                  <a:pt x="6347" y="6049"/>
                  <a:pt x="6347" y="6049"/>
                  <a:pt x="6347" y="5966"/>
                </a:cubicBezTo>
                <a:lnTo>
                  <a:pt x="6347" y="5656"/>
                </a:lnTo>
                <a:cubicBezTo>
                  <a:pt x="6369" y="5631"/>
                  <a:pt x="6389" y="5605"/>
                  <a:pt x="6411" y="5580"/>
                </a:cubicBezTo>
                <a:lnTo>
                  <a:pt x="7630" y="6434"/>
                </a:lnTo>
                <a:cubicBezTo>
                  <a:pt x="7698" y="6434"/>
                  <a:pt x="7698" y="6434"/>
                  <a:pt x="7698" y="6512"/>
                </a:cubicBezTo>
                <a:lnTo>
                  <a:pt x="7698" y="6900"/>
                </a:lnTo>
                <a:cubicBezTo>
                  <a:pt x="7675" y="6927"/>
                  <a:pt x="7652" y="6952"/>
                  <a:pt x="7630" y="6979"/>
                </a:cubicBezTo>
                <a:lnTo>
                  <a:pt x="6411" y="7752"/>
                </a:lnTo>
                <a:cubicBezTo>
                  <a:pt x="6411" y="7829"/>
                  <a:pt x="6347" y="7752"/>
                  <a:pt x="6347" y="7752"/>
                </a:cubicBezTo>
                <a:close/>
                <a:moveTo>
                  <a:pt x="4928" y="7752"/>
                </a:moveTo>
                <a:lnTo>
                  <a:pt x="4928" y="7752"/>
                </a:lnTo>
                <a:cubicBezTo>
                  <a:pt x="5152" y="7053"/>
                  <a:pt x="5378" y="6355"/>
                  <a:pt x="5602" y="5656"/>
                </a:cubicBezTo>
                <a:cubicBezTo>
                  <a:pt x="5602" y="5580"/>
                  <a:pt x="5668" y="5580"/>
                  <a:pt x="5668" y="5580"/>
                </a:cubicBezTo>
                <a:lnTo>
                  <a:pt x="5938" y="5580"/>
                </a:lnTo>
                <a:lnTo>
                  <a:pt x="5938" y="5656"/>
                </a:lnTo>
                <a:cubicBezTo>
                  <a:pt x="5717" y="6356"/>
                  <a:pt x="5489" y="7054"/>
                  <a:pt x="5265" y="7752"/>
                </a:cubicBezTo>
                <a:cubicBezTo>
                  <a:pt x="5240" y="7777"/>
                  <a:pt x="5217" y="7804"/>
                  <a:pt x="5194" y="7829"/>
                </a:cubicBezTo>
                <a:lnTo>
                  <a:pt x="4928" y="7829"/>
                </a:lnTo>
                <a:cubicBezTo>
                  <a:pt x="4928" y="7829"/>
                  <a:pt x="4860" y="7752"/>
                  <a:pt x="4928" y="7752"/>
                </a:cubicBezTo>
                <a:close/>
                <a:moveTo>
                  <a:pt x="672" y="4262"/>
                </a:moveTo>
                <a:lnTo>
                  <a:pt x="672" y="4262"/>
                </a:lnTo>
                <a:lnTo>
                  <a:pt x="2092" y="4262"/>
                </a:lnTo>
                <a:lnTo>
                  <a:pt x="2092" y="4649"/>
                </a:lnTo>
                <a:lnTo>
                  <a:pt x="672" y="4649"/>
                </a:lnTo>
                <a:lnTo>
                  <a:pt x="672" y="4262"/>
                </a:lnTo>
                <a:close/>
                <a:moveTo>
                  <a:pt x="1146" y="8760"/>
                </a:moveTo>
                <a:lnTo>
                  <a:pt x="1146" y="8760"/>
                </a:lnTo>
                <a:lnTo>
                  <a:pt x="2092" y="8760"/>
                </a:lnTo>
                <a:lnTo>
                  <a:pt x="2092" y="9149"/>
                </a:lnTo>
                <a:lnTo>
                  <a:pt x="1146" y="9149"/>
                </a:lnTo>
                <a:lnTo>
                  <a:pt x="1146" y="8760"/>
                </a:lnTo>
                <a:close/>
                <a:moveTo>
                  <a:pt x="1146" y="5193"/>
                </a:moveTo>
                <a:lnTo>
                  <a:pt x="1146" y="5193"/>
                </a:lnTo>
                <a:lnTo>
                  <a:pt x="2092" y="5193"/>
                </a:lnTo>
                <a:lnTo>
                  <a:pt x="2092" y="5502"/>
                </a:lnTo>
                <a:lnTo>
                  <a:pt x="1146" y="5502"/>
                </a:lnTo>
                <a:lnTo>
                  <a:pt x="1146" y="5193"/>
                </a:lnTo>
                <a:close/>
                <a:moveTo>
                  <a:pt x="1146" y="6049"/>
                </a:moveTo>
                <a:lnTo>
                  <a:pt x="1146" y="6049"/>
                </a:lnTo>
                <a:lnTo>
                  <a:pt x="2092" y="6049"/>
                </a:lnTo>
                <a:lnTo>
                  <a:pt x="2092" y="6434"/>
                </a:lnTo>
                <a:lnTo>
                  <a:pt x="1146" y="6434"/>
                </a:lnTo>
                <a:lnTo>
                  <a:pt x="1146" y="6049"/>
                </a:lnTo>
                <a:close/>
                <a:moveTo>
                  <a:pt x="672" y="6979"/>
                </a:moveTo>
                <a:lnTo>
                  <a:pt x="672" y="6979"/>
                </a:lnTo>
                <a:lnTo>
                  <a:pt x="2092" y="6979"/>
                </a:lnTo>
                <a:lnTo>
                  <a:pt x="2092" y="7289"/>
                </a:lnTo>
                <a:lnTo>
                  <a:pt x="672" y="7289"/>
                </a:lnTo>
                <a:lnTo>
                  <a:pt x="672" y="6979"/>
                </a:lnTo>
                <a:close/>
                <a:moveTo>
                  <a:pt x="1146" y="7829"/>
                </a:moveTo>
                <a:lnTo>
                  <a:pt x="1146" y="7829"/>
                </a:lnTo>
                <a:lnTo>
                  <a:pt x="2092" y="7829"/>
                </a:lnTo>
                <a:lnTo>
                  <a:pt x="2092" y="8218"/>
                </a:lnTo>
                <a:lnTo>
                  <a:pt x="1146" y="8218"/>
                </a:lnTo>
                <a:lnTo>
                  <a:pt x="1146" y="7829"/>
                </a:lnTo>
                <a:close/>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accent1"/>
              </a:solidFill>
              <a:effectLst/>
              <a:uLnTx/>
              <a:uFillTx/>
              <a:latin typeface="Oracle Sans Regular"/>
              <a:ea typeface="+mn-ea"/>
              <a:cs typeface="+mn-cs"/>
            </a:endParaRPr>
          </a:p>
        </p:txBody>
      </p:sp>
      <p:sp>
        <p:nvSpPr>
          <p:cNvPr id="40" name="TextBox 39">
            <a:extLst>
              <a:ext uri="{FF2B5EF4-FFF2-40B4-BE49-F238E27FC236}">
                <a16:creationId xmlns:a16="http://schemas.microsoft.com/office/drawing/2014/main" id="{39728549-30DB-6149-B165-4BFECEB331A1}"/>
              </a:ext>
            </a:extLst>
          </p:cNvPr>
          <p:cNvSpPr txBox="1"/>
          <p:nvPr/>
        </p:nvSpPr>
        <p:spPr>
          <a:xfrm>
            <a:off x="9631789" y="2252579"/>
            <a:ext cx="2041543" cy="425503"/>
          </a:xfrm>
          <a:prstGeom prst="rect">
            <a:avLst/>
          </a:prstGeom>
          <a:noFill/>
        </p:spPr>
        <p:txBody>
          <a:bodyPr wrap="squar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latin typeface="Oracle Sans Regular"/>
                <a:ea typeface="+mn-ea"/>
                <a:cs typeface="+mn-cs"/>
              </a:rPr>
              <a:t>Operate</a:t>
            </a:r>
          </a:p>
        </p:txBody>
      </p:sp>
      <p:sp>
        <p:nvSpPr>
          <p:cNvPr id="41" name="Rectangle 40">
            <a:extLst>
              <a:ext uri="{FF2B5EF4-FFF2-40B4-BE49-F238E27FC236}">
                <a16:creationId xmlns:a16="http://schemas.microsoft.com/office/drawing/2014/main" id="{312D91AF-7FB8-6449-B0A2-0B8EB5BA0B1E}"/>
              </a:ext>
            </a:extLst>
          </p:cNvPr>
          <p:cNvSpPr/>
          <p:nvPr/>
        </p:nvSpPr>
        <p:spPr>
          <a:xfrm>
            <a:off x="8595976" y="2758045"/>
            <a:ext cx="1457600" cy="2223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8ACD1930-FD03-D545-BB8D-8EE543951C93}"/>
              </a:ext>
            </a:extLst>
          </p:cNvPr>
          <p:cNvGrpSpPr/>
          <p:nvPr/>
        </p:nvGrpSpPr>
        <p:grpSpPr>
          <a:xfrm>
            <a:off x="8747800" y="3283513"/>
            <a:ext cx="1195783" cy="2223057"/>
            <a:chOff x="8083756" y="3283513"/>
            <a:chExt cx="1195783" cy="2223057"/>
          </a:xfrm>
        </p:grpSpPr>
        <p:pic>
          <p:nvPicPr>
            <p:cNvPr id="43" name="Picture 2" descr="Image result for fluentd">
              <a:extLst>
                <a:ext uri="{FF2B5EF4-FFF2-40B4-BE49-F238E27FC236}">
                  <a16:creationId xmlns:a16="http://schemas.microsoft.com/office/drawing/2014/main" id="{EF34E47D-4EF0-7D42-A251-4CEF28249B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06943" y="3283513"/>
              <a:ext cx="677046" cy="573045"/>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4" descr="Image result for cncf">
              <a:extLst>
                <a:ext uri="{FF2B5EF4-FFF2-40B4-BE49-F238E27FC236}">
                  <a16:creationId xmlns:a16="http://schemas.microsoft.com/office/drawing/2014/main" id="{C9271185-32F5-5A47-8EFE-D73A3F53684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83756" y="4643864"/>
              <a:ext cx="1195783" cy="216804"/>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6" descr="Image result for cloud events">
              <a:extLst>
                <a:ext uri="{FF2B5EF4-FFF2-40B4-BE49-F238E27FC236}">
                  <a16:creationId xmlns:a16="http://schemas.microsoft.com/office/drawing/2014/main" id="{7B4CCB8B-FEE3-3A48-8093-4DA197CF2FA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97305" y="5087711"/>
              <a:ext cx="674102" cy="418859"/>
            </a:xfrm>
            <a:prstGeom prst="rect">
              <a:avLst/>
            </a:prstGeom>
            <a:noFill/>
            <a:extLst>
              <a:ext uri="{909E8E84-426E-40dd-AFC4-6F175D3DCCD1}">
                <a14:hiddenFill xmlns:a14="http://schemas.microsoft.com/office/drawing/2010/main" xmlns="">
                  <a:solidFill>
                    <a:srgbClr val="FFFFFF"/>
                  </a:solidFill>
                </a14:hiddenFill>
              </a:ext>
            </a:extLst>
          </p:spPr>
        </p:pic>
        <p:sp>
          <p:nvSpPr>
            <p:cNvPr id="46" name="Right Arrow 45">
              <a:extLst>
                <a:ext uri="{FF2B5EF4-FFF2-40B4-BE49-F238E27FC236}">
                  <a16:creationId xmlns:a16="http://schemas.microsoft.com/office/drawing/2014/main" id="{FCA60EB7-AEC4-8D49-AAFF-F89A8B82F6B1}"/>
                </a:ext>
              </a:extLst>
            </p:cNvPr>
            <p:cNvSpPr/>
            <p:nvPr/>
          </p:nvSpPr>
          <p:spPr bwMode="gray">
            <a:xfrm>
              <a:off x="8604405" y="4172769"/>
              <a:ext cx="459902" cy="240880"/>
            </a:xfrm>
            <a:prstGeom prst="rightArrow">
              <a:avLst/>
            </a:prstGeom>
            <a:solidFill>
              <a:schemeClr val="accent1"/>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racle Sans Regular"/>
                <a:ea typeface="+mn-ea"/>
                <a:cs typeface="+mn-cs"/>
              </a:endParaRPr>
            </a:p>
          </p:txBody>
        </p:sp>
      </p:grpSp>
      <p:sp>
        <p:nvSpPr>
          <p:cNvPr id="47" name="Rectangle 46">
            <a:extLst>
              <a:ext uri="{FF2B5EF4-FFF2-40B4-BE49-F238E27FC236}">
                <a16:creationId xmlns:a16="http://schemas.microsoft.com/office/drawing/2014/main" id="{E8168AD1-A9EF-9C4E-98DE-396D3ECE6BB9}"/>
              </a:ext>
            </a:extLst>
          </p:cNvPr>
          <p:cNvSpPr/>
          <p:nvPr/>
        </p:nvSpPr>
        <p:spPr>
          <a:xfrm rot="5400000">
            <a:off x="10560196" y="2208929"/>
            <a:ext cx="150238" cy="1458626"/>
          </a:xfrm>
          <a:prstGeom prst="rect">
            <a:avLst/>
          </a:prstGeom>
          <a:noFill/>
          <a:ln w="9525">
            <a:gradFill>
              <a:gsLst>
                <a:gs pos="42000">
                  <a:schemeClr val="bg2">
                    <a:alpha val="1000"/>
                  </a:schemeClr>
                </a:gs>
                <a:gs pos="70000">
                  <a:schemeClr val="bg1">
                    <a:lumMod val="50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383B07E2-7C8A-8440-A67F-F7A714FA93A3}"/>
              </a:ext>
            </a:extLst>
          </p:cNvPr>
          <p:cNvSpPr txBox="1"/>
          <p:nvPr/>
        </p:nvSpPr>
        <p:spPr>
          <a:xfrm>
            <a:off x="8040478" y="4010016"/>
            <a:ext cx="1142031" cy="532178"/>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Streaming</a:t>
            </a:r>
            <a:endParaRPr kumimoji="0" lang="en-US" sz="1400" b="0" i="0" u="none" strike="noStrike" kern="1200" cap="none" spc="0" normalizeH="0" baseline="0" noProof="0" dirty="0">
              <a:ln>
                <a:noFill/>
              </a:ln>
              <a:solidFill>
                <a:srgbClr val="4E3629"/>
              </a:solidFill>
              <a:effectLst/>
              <a:uLnTx/>
              <a:uFillTx/>
              <a:latin typeface="Oracle Sans Light" panose="020B0403020204020204" pitchFamily="34" charset="0"/>
              <a:ea typeface="+mn-ea"/>
              <a:cs typeface="Oracle Sans Light" panose="020B0403020204020204" pitchFamily="34" charset="0"/>
            </a:endParaRPr>
          </a:p>
        </p:txBody>
      </p:sp>
      <p:sp>
        <p:nvSpPr>
          <p:cNvPr id="50" name="TextBox 49">
            <a:extLst>
              <a:ext uri="{FF2B5EF4-FFF2-40B4-BE49-F238E27FC236}">
                <a16:creationId xmlns:a16="http://schemas.microsoft.com/office/drawing/2014/main" id="{04F2E487-0172-404F-9476-6709EB27C023}"/>
              </a:ext>
            </a:extLst>
          </p:cNvPr>
          <p:cNvSpPr txBox="1"/>
          <p:nvPr/>
        </p:nvSpPr>
        <p:spPr>
          <a:xfrm>
            <a:off x="237082" y="6071680"/>
            <a:ext cx="11116718" cy="411189"/>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OCI Core Infrastructure Services</a:t>
            </a:r>
          </a:p>
        </p:txBody>
      </p:sp>
      <p:sp>
        <p:nvSpPr>
          <p:cNvPr id="3" name="TextBox 2">
            <a:extLst>
              <a:ext uri="{FF2B5EF4-FFF2-40B4-BE49-F238E27FC236}">
                <a16:creationId xmlns:a16="http://schemas.microsoft.com/office/drawing/2014/main" id="{8FBCA23C-7C81-4941-9D0B-7A9D4E3840BB}"/>
              </a:ext>
            </a:extLst>
          </p:cNvPr>
          <p:cNvSpPr txBox="1"/>
          <p:nvPr/>
        </p:nvSpPr>
        <p:spPr>
          <a:xfrm>
            <a:off x="9701927" y="6527873"/>
            <a:ext cx="154401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3629"/>
                </a:solidFill>
                <a:effectLst/>
                <a:uLnTx/>
                <a:uFillTx/>
                <a:latin typeface="Oracle Sans"/>
                <a:ea typeface="+mn-ea"/>
                <a:cs typeface="+mn-cs"/>
              </a:rPr>
              <a:t>*Under Development</a:t>
            </a:r>
          </a:p>
        </p:txBody>
      </p:sp>
      <p:sp>
        <p:nvSpPr>
          <p:cNvPr id="37" name="Freeform 5">
            <a:extLst>
              <a:ext uri="{FF2B5EF4-FFF2-40B4-BE49-F238E27FC236}">
                <a16:creationId xmlns:a16="http://schemas.microsoft.com/office/drawing/2014/main" id="{D0D8E5C2-D2E9-7545-B041-AB10F48DB9CC}"/>
              </a:ext>
            </a:extLst>
          </p:cNvPr>
          <p:cNvSpPr>
            <a:spLocks noChangeAspect="1" noChangeArrowheads="1"/>
          </p:cNvSpPr>
          <p:nvPr/>
        </p:nvSpPr>
        <p:spPr bwMode="auto">
          <a:xfrm>
            <a:off x="1303622" y="1606460"/>
            <a:ext cx="645311" cy="500808"/>
          </a:xfrm>
          <a:custGeom>
            <a:avLst/>
            <a:gdLst>
              <a:gd name="T0" fmla="*/ 6467 w 8031"/>
              <a:gd name="T1" fmla="*/ 1625 h 6375"/>
              <a:gd name="T2" fmla="*/ 3281 w 8031"/>
              <a:gd name="T3" fmla="*/ 0 h 6375"/>
              <a:gd name="T4" fmla="*/ 31 w 8031"/>
              <a:gd name="T5" fmla="*/ 2844 h 6375"/>
              <a:gd name="T6" fmla="*/ 1718 w 8031"/>
              <a:gd name="T7" fmla="*/ 6374 h 6375"/>
              <a:gd name="T8" fmla="*/ 5530 w 8031"/>
              <a:gd name="T9" fmla="*/ 3343 h 6375"/>
              <a:gd name="T10" fmla="*/ 6186 w 8031"/>
              <a:gd name="T11" fmla="*/ 2844 h 6375"/>
              <a:gd name="T12" fmla="*/ 5749 w 8031"/>
              <a:gd name="T13" fmla="*/ 5374 h 6375"/>
              <a:gd name="T14" fmla="*/ 6249 w 8031"/>
              <a:gd name="T15" fmla="*/ 2344 h 6375"/>
              <a:gd name="T16" fmla="*/ 2437 w 8031"/>
              <a:gd name="T17" fmla="*/ 3343 h 6375"/>
              <a:gd name="T18" fmla="*/ 1718 w 8031"/>
              <a:gd name="T19" fmla="*/ 4124 h 6375"/>
              <a:gd name="T20" fmla="*/ 1656 w 8031"/>
              <a:gd name="T21" fmla="*/ 1625 h 6375"/>
              <a:gd name="T22" fmla="*/ 1843 w 8031"/>
              <a:gd name="T23" fmla="*/ 1625 h 6375"/>
              <a:gd name="T24" fmla="*/ 3281 w 8031"/>
              <a:gd name="T25" fmla="*/ 375 h 6375"/>
              <a:gd name="T26" fmla="*/ 4592 w 8031"/>
              <a:gd name="T27" fmla="*/ 1125 h 6375"/>
              <a:gd name="T28" fmla="*/ 6092 w 8031"/>
              <a:gd name="T29" fmla="*/ 1750 h 6375"/>
              <a:gd name="T30" fmla="*/ 6499 w 8031"/>
              <a:gd name="T31" fmla="*/ 2000 h 6375"/>
              <a:gd name="T32" fmla="*/ 6655 w 8031"/>
              <a:gd name="T33" fmla="*/ 4124 h 6375"/>
              <a:gd name="T34" fmla="*/ 6592 w 8031"/>
              <a:gd name="T35" fmla="*/ 1625 h 6375"/>
              <a:gd name="T36" fmla="*/ 5467 w 8031"/>
              <a:gd name="T37" fmla="*/ 6218 h 6375"/>
              <a:gd name="T38" fmla="*/ 5467 w 8031"/>
              <a:gd name="T39" fmla="*/ 3843 h 6375"/>
              <a:gd name="T40" fmla="*/ 2812 w 8031"/>
              <a:gd name="T41" fmla="*/ 2500 h 6375"/>
              <a:gd name="T42" fmla="*/ 2593 w 8031"/>
              <a:gd name="T43" fmla="*/ 2500 h 6375"/>
              <a:gd name="T44" fmla="*/ 3531 w 8031"/>
              <a:gd name="T45" fmla="*/ 2844 h 6375"/>
              <a:gd name="T46" fmla="*/ 2593 w 8031"/>
              <a:gd name="T47" fmla="*/ 2844 h 6375"/>
              <a:gd name="T48" fmla="*/ 2093 w 8031"/>
              <a:gd name="T49" fmla="*/ 3499 h 6375"/>
              <a:gd name="T50" fmla="*/ 1875 w 8031"/>
              <a:gd name="T51" fmla="*/ 3499 h 6375"/>
              <a:gd name="T52" fmla="*/ 2812 w 8031"/>
              <a:gd name="T53" fmla="*/ 3843 h 6375"/>
              <a:gd name="T54" fmla="*/ 1875 w 8031"/>
              <a:gd name="T55" fmla="*/ 3843 h 6375"/>
              <a:gd name="T56" fmla="*/ 3156 w 8031"/>
              <a:gd name="T57" fmla="*/ 4968 h 6375"/>
              <a:gd name="T58" fmla="*/ 3781 w 8031"/>
              <a:gd name="T59" fmla="*/ 4624 h 6375"/>
              <a:gd name="T60" fmla="*/ 3343 w 8031"/>
              <a:gd name="T61" fmla="*/ 5062 h 6375"/>
              <a:gd name="T62" fmla="*/ 3781 w 8031"/>
              <a:gd name="T63" fmla="*/ 5468 h 6375"/>
              <a:gd name="T64" fmla="*/ 3156 w 8031"/>
              <a:gd name="T65" fmla="*/ 5124 h 6375"/>
              <a:gd name="T66" fmla="*/ 4624 w 8031"/>
              <a:gd name="T67" fmla="*/ 5312 h 6375"/>
              <a:gd name="T68" fmla="*/ 4655 w 8031"/>
              <a:gd name="T69" fmla="*/ 4812 h 6375"/>
              <a:gd name="T70" fmla="*/ 4655 w 8031"/>
              <a:gd name="T71" fmla="*/ 4593 h 6375"/>
              <a:gd name="T72" fmla="*/ 5249 w 8031"/>
              <a:gd name="T73" fmla="*/ 5124 h 6375"/>
              <a:gd name="T74" fmla="*/ 4624 w 8031"/>
              <a:gd name="T75" fmla="*/ 5468 h 6375"/>
              <a:gd name="T76" fmla="*/ 4280 w 8031"/>
              <a:gd name="T77" fmla="*/ 4624 h 6375"/>
              <a:gd name="T78" fmla="*/ 4436 w 8031"/>
              <a:gd name="T79" fmla="*/ 4624 h 6375"/>
              <a:gd name="T80" fmla="*/ 3968 w 8031"/>
              <a:gd name="T81" fmla="*/ 5499 h 6375"/>
              <a:gd name="T82" fmla="*/ 2000 w 8031"/>
              <a:gd name="T83" fmla="*/ 4062 h 6375"/>
              <a:gd name="T84" fmla="*/ 2000 w 8031"/>
              <a:gd name="T85" fmla="*/ 4218 h 6375"/>
              <a:gd name="T86" fmla="*/ 2218 w 8031"/>
              <a:gd name="T87" fmla="*/ 5874 h 6375"/>
              <a:gd name="T88" fmla="*/ 2218 w 8031"/>
              <a:gd name="T89" fmla="*/ 6031 h 6375"/>
              <a:gd name="T90" fmla="*/ 2218 w 8031"/>
              <a:gd name="T91" fmla="*/ 4437 h 6375"/>
              <a:gd name="T92" fmla="*/ 2218 w 8031"/>
              <a:gd name="T93" fmla="*/ 4562 h 6375"/>
              <a:gd name="T94" fmla="*/ 2218 w 8031"/>
              <a:gd name="T95" fmla="*/ 4781 h 6375"/>
              <a:gd name="T96" fmla="*/ 2218 w 8031"/>
              <a:gd name="T97" fmla="*/ 4937 h 6375"/>
              <a:gd name="T98" fmla="*/ 2000 w 8031"/>
              <a:gd name="T99" fmla="*/ 5156 h 6375"/>
              <a:gd name="T100" fmla="*/ 2000 w 8031"/>
              <a:gd name="T101" fmla="*/ 5281 h 6375"/>
              <a:gd name="T102" fmla="*/ 2218 w 8031"/>
              <a:gd name="T103" fmla="*/ 5499 h 6375"/>
              <a:gd name="T104" fmla="*/ 2218 w 8031"/>
              <a:gd name="T105" fmla="*/ 5656 h 6375"/>
              <a:gd name="connsiteX0" fmla="*/ 8171 w 9962"/>
              <a:gd name="connsiteY0" fmla="*/ 2549 h 9998"/>
              <a:gd name="connsiteX1" fmla="*/ 8171 w 9962"/>
              <a:gd name="connsiteY1" fmla="*/ 2549 h 9998"/>
              <a:gd name="connsiteX2" fmla="*/ 8016 w 9962"/>
              <a:gd name="connsiteY2" fmla="*/ 2549 h 9998"/>
              <a:gd name="connsiteX3" fmla="*/ 6303 w 9962"/>
              <a:gd name="connsiteY3" fmla="*/ 980 h 9998"/>
              <a:gd name="connsiteX4" fmla="*/ 5721 w 9962"/>
              <a:gd name="connsiteY4" fmla="*/ 1128 h 9998"/>
              <a:gd name="connsiteX5" fmla="*/ 4048 w 9962"/>
              <a:gd name="connsiteY5" fmla="*/ 0 h 9998"/>
              <a:gd name="connsiteX6" fmla="*/ 2064 w 9962"/>
              <a:gd name="connsiteY6" fmla="*/ 1961 h 9998"/>
              <a:gd name="connsiteX7" fmla="*/ 2025 w 9962"/>
              <a:gd name="connsiteY7" fmla="*/ 1961 h 9998"/>
              <a:gd name="connsiteX8" fmla="*/ 2 w 9962"/>
              <a:gd name="connsiteY8" fmla="*/ 4461 h 9998"/>
              <a:gd name="connsiteX9" fmla="*/ 2064 w 9962"/>
              <a:gd name="connsiteY9" fmla="*/ 7057 h 9998"/>
              <a:gd name="connsiteX10" fmla="*/ 2102 w 9962"/>
              <a:gd name="connsiteY10" fmla="*/ 7057 h 9998"/>
              <a:gd name="connsiteX11" fmla="*/ 2102 w 9962"/>
              <a:gd name="connsiteY11" fmla="*/ 9998 h 9998"/>
              <a:gd name="connsiteX12" fmla="*/ 6926 w 9962"/>
              <a:gd name="connsiteY12" fmla="*/ 9998 h 9998"/>
              <a:gd name="connsiteX13" fmla="*/ 6926 w 9962"/>
              <a:gd name="connsiteY13" fmla="*/ 5391 h 9998"/>
              <a:gd name="connsiteX14" fmla="*/ 6849 w 9962"/>
              <a:gd name="connsiteY14" fmla="*/ 5244 h 9998"/>
              <a:gd name="connsiteX15" fmla="*/ 4515 w 9962"/>
              <a:gd name="connsiteY15" fmla="*/ 5244 h 9998"/>
              <a:gd name="connsiteX16" fmla="*/ 4515 w 9962"/>
              <a:gd name="connsiteY16" fmla="*/ 4461 h 9998"/>
              <a:gd name="connsiteX17" fmla="*/ 7666 w 9962"/>
              <a:gd name="connsiteY17" fmla="*/ 4461 h 9998"/>
              <a:gd name="connsiteX18" fmla="*/ 7666 w 9962"/>
              <a:gd name="connsiteY18" fmla="*/ 8185 h 9998"/>
              <a:gd name="connsiteX19" fmla="*/ 7122 w 9962"/>
              <a:gd name="connsiteY19" fmla="*/ 8185 h 9998"/>
              <a:gd name="connsiteX20" fmla="*/ 7122 w 9962"/>
              <a:gd name="connsiteY20" fmla="*/ 8430 h 9998"/>
              <a:gd name="connsiteX21" fmla="*/ 7821 w 9962"/>
              <a:gd name="connsiteY21" fmla="*/ 8430 h 9998"/>
              <a:gd name="connsiteX22" fmla="*/ 7821 w 9962"/>
              <a:gd name="connsiteY22" fmla="*/ 3776 h 9998"/>
              <a:gd name="connsiteX23" fmla="*/ 7744 w 9962"/>
              <a:gd name="connsiteY23" fmla="*/ 3677 h 9998"/>
              <a:gd name="connsiteX24" fmla="*/ 3076 w 9962"/>
              <a:gd name="connsiteY24" fmla="*/ 3677 h 9998"/>
              <a:gd name="connsiteX25" fmla="*/ 2997 w 9962"/>
              <a:gd name="connsiteY25" fmla="*/ 3776 h 9998"/>
              <a:gd name="connsiteX26" fmla="*/ 2997 w 9962"/>
              <a:gd name="connsiteY26" fmla="*/ 5244 h 9998"/>
              <a:gd name="connsiteX27" fmla="*/ 2181 w 9962"/>
              <a:gd name="connsiteY27" fmla="*/ 5244 h 9998"/>
              <a:gd name="connsiteX28" fmla="*/ 2102 w 9962"/>
              <a:gd name="connsiteY28" fmla="*/ 5391 h 9998"/>
              <a:gd name="connsiteX29" fmla="*/ 2102 w 9962"/>
              <a:gd name="connsiteY29" fmla="*/ 6469 h 9998"/>
              <a:gd name="connsiteX30" fmla="*/ 2064 w 9962"/>
              <a:gd name="connsiteY30" fmla="*/ 6469 h 9998"/>
              <a:gd name="connsiteX31" fmla="*/ 469 w 9962"/>
              <a:gd name="connsiteY31" fmla="*/ 4560 h 9998"/>
              <a:gd name="connsiteX32" fmla="*/ 2025 w 9962"/>
              <a:gd name="connsiteY32" fmla="*/ 2549 h 9998"/>
              <a:gd name="connsiteX33" fmla="*/ 2025 w 9962"/>
              <a:gd name="connsiteY33" fmla="*/ 2549 h 9998"/>
              <a:gd name="connsiteX34" fmla="*/ 2064 w 9962"/>
              <a:gd name="connsiteY34" fmla="*/ 2549 h 9998"/>
              <a:gd name="connsiteX35" fmla="*/ 2258 w 9962"/>
              <a:gd name="connsiteY35" fmla="*/ 2549 h 9998"/>
              <a:gd name="connsiteX36" fmla="*/ 2492 w 9962"/>
              <a:gd name="connsiteY36" fmla="*/ 2353 h 9998"/>
              <a:gd name="connsiteX37" fmla="*/ 2531 w 9962"/>
              <a:gd name="connsiteY37" fmla="*/ 2108 h 9998"/>
              <a:gd name="connsiteX38" fmla="*/ 4048 w 9962"/>
              <a:gd name="connsiteY38" fmla="*/ 588 h 9998"/>
              <a:gd name="connsiteX39" fmla="*/ 5331 w 9962"/>
              <a:gd name="connsiteY39" fmla="*/ 1423 h 9998"/>
              <a:gd name="connsiteX40" fmla="*/ 5448 w 9962"/>
              <a:gd name="connsiteY40" fmla="*/ 1667 h 9998"/>
              <a:gd name="connsiteX41" fmla="*/ 5681 w 9962"/>
              <a:gd name="connsiteY41" fmla="*/ 1765 h 9998"/>
              <a:gd name="connsiteX42" fmla="*/ 5836 w 9962"/>
              <a:gd name="connsiteY42" fmla="*/ 1667 h 9998"/>
              <a:gd name="connsiteX43" fmla="*/ 6109 w 9962"/>
              <a:gd name="connsiteY43" fmla="*/ 1569 h 9998"/>
              <a:gd name="connsiteX44" fmla="*/ 7549 w 9962"/>
              <a:gd name="connsiteY44" fmla="*/ 2745 h 9998"/>
              <a:gd name="connsiteX45" fmla="*/ 7627 w 9962"/>
              <a:gd name="connsiteY45" fmla="*/ 2991 h 9998"/>
              <a:gd name="connsiteX46" fmla="*/ 7821 w 9962"/>
              <a:gd name="connsiteY46" fmla="*/ 3187 h 9998"/>
              <a:gd name="connsiteX47" fmla="*/ 8055 w 9962"/>
              <a:gd name="connsiteY47" fmla="*/ 3137 h 9998"/>
              <a:gd name="connsiteX48" fmla="*/ 8250 w 9962"/>
              <a:gd name="connsiteY48" fmla="*/ 3137 h 9998"/>
              <a:gd name="connsiteX49" fmla="*/ 9495 w 9962"/>
              <a:gd name="connsiteY49" fmla="*/ 4657 h 9998"/>
              <a:gd name="connsiteX50" fmla="*/ 8250 w 9962"/>
              <a:gd name="connsiteY50" fmla="*/ 6469 h 9998"/>
              <a:gd name="connsiteX51" fmla="*/ 9962 w 9962"/>
              <a:gd name="connsiteY51" fmla="*/ 4756 h 9998"/>
              <a:gd name="connsiteX52" fmla="*/ 8171 w 9962"/>
              <a:gd name="connsiteY52" fmla="*/ 2549 h 9998"/>
              <a:gd name="connsiteX53" fmla="*/ 6770 w 9962"/>
              <a:gd name="connsiteY53" fmla="*/ 6028 h 9998"/>
              <a:gd name="connsiteX54" fmla="*/ 6770 w 9962"/>
              <a:gd name="connsiteY54" fmla="*/ 6028 h 9998"/>
              <a:gd name="connsiteX55" fmla="*/ 6770 w 9962"/>
              <a:gd name="connsiteY55" fmla="*/ 9754 h 9998"/>
              <a:gd name="connsiteX56" fmla="*/ 3620 w 9962"/>
              <a:gd name="connsiteY56" fmla="*/ 9754 h 9998"/>
              <a:gd name="connsiteX57" fmla="*/ 3620 w 9962"/>
              <a:gd name="connsiteY57" fmla="*/ 6028 h 9998"/>
              <a:gd name="connsiteX58" fmla="*/ 6770 w 9962"/>
              <a:gd name="connsiteY58" fmla="*/ 6028 h 9998"/>
              <a:gd name="connsiteX59" fmla="*/ 3192 w 9962"/>
              <a:gd name="connsiteY59" fmla="*/ 3922 h 9998"/>
              <a:gd name="connsiteX60" fmla="*/ 3192 w 9962"/>
              <a:gd name="connsiteY60" fmla="*/ 3922 h 9998"/>
              <a:gd name="connsiteX61" fmla="*/ 3464 w 9962"/>
              <a:gd name="connsiteY61" fmla="*/ 3922 h 9998"/>
              <a:gd name="connsiteX62" fmla="*/ 3464 w 9962"/>
              <a:gd name="connsiteY62" fmla="*/ 4265 h 9998"/>
              <a:gd name="connsiteX63" fmla="*/ 3192 w 9962"/>
              <a:gd name="connsiteY63" fmla="*/ 4265 h 9998"/>
              <a:gd name="connsiteX64" fmla="*/ 3192 w 9962"/>
              <a:gd name="connsiteY64" fmla="*/ 3922 h 9998"/>
              <a:gd name="connsiteX65" fmla="*/ 3192 w 9962"/>
              <a:gd name="connsiteY65" fmla="*/ 4461 h 9998"/>
              <a:gd name="connsiteX66" fmla="*/ 3192 w 9962"/>
              <a:gd name="connsiteY66" fmla="*/ 4461 h 9998"/>
              <a:gd name="connsiteX67" fmla="*/ 4360 w 9962"/>
              <a:gd name="connsiteY67" fmla="*/ 4461 h 9998"/>
              <a:gd name="connsiteX68" fmla="*/ 4360 w 9962"/>
              <a:gd name="connsiteY68" fmla="*/ 5244 h 9998"/>
              <a:gd name="connsiteX69" fmla="*/ 3192 w 9962"/>
              <a:gd name="connsiteY69" fmla="*/ 5244 h 9998"/>
              <a:gd name="connsiteX70" fmla="*/ 3192 w 9962"/>
              <a:gd name="connsiteY70" fmla="*/ 4461 h 9998"/>
              <a:gd name="connsiteX71" fmla="*/ 2298 w 9962"/>
              <a:gd name="connsiteY71" fmla="*/ 5489 h 9998"/>
              <a:gd name="connsiteX72" fmla="*/ 2298 w 9962"/>
              <a:gd name="connsiteY72" fmla="*/ 5489 h 9998"/>
              <a:gd name="connsiteX73" fmla="*/ 2569 w 9962"/>
              <a:gd name="connsiteY73" fmla="*/ 5489 h 9998"/>
              <a:gd name="connsiteX74" fmla="*/ 2569 w 9962"/>
              <a:gd name="connsiteY74" fmla="*/ 5832 h 9998"/>
              <a:gd name="connsiteX75" fmla="*/ 2298 w 9962"/>
              <a:gd name="connsiteY75" fmla="*/ 5832 h 9998"/>
              <a:gd name="connsiteX76" fmla="*/ 2298 w 9962"/>
              <a:gd name="connsiteY76" fmla="*/ 5489 h 9998"/>
              <a:gd name="connsiteX77" fmla="*/ 2298 w 9962"/>
              <a:gd name="connsiteY77" fmla="*/ 6028 h 9998"/>
              <a:gd name="connsiteX78" fmla="*/ 2298 w 9962"/>
              <a:gd name="connsiteY78" fmla="*/ 6028 h 9998"/>
              <a:gd name="connsiteX79" fmla="*/ 3464 w 9962"/>
              <a:gd name="connsiteY79" fmla="*/ 6028 h 9998"/>
              <a:gd name="connsiteX80" fmla="*/ 3464 w 9962"/>
              <a:gd name="connsiteY80" fmla="*/ 9754 h 9998"/>
              <a:gd name="connsiteX81" fmla="*/ 2298 w 9962"/>
              <a:gd name="connsiteY81" fmla="*/ 9754 h 9998"/>
              <a:gd name="connsiteX82" fmla="*/ 2298 w 9962"/>
              <a:gd name="connsiteY82" fmla="*/ 6028 h 9998"/>
              <a:gd name="connsiteX83" fmla="*/ 3893 w 9962"/>
              <a:gd name="connsiteY83" fmla="*/ 8038 h 9998"/>
              <a:gd name="connsiteX84" fmla="*/ 3893 w 9962"/>
              <a:gd name="connsiteY84" fmla="*/ 8038 h 9998"/>
              <a:gd name="connsiteX85" fmla="*/ 3893 w 9962"/>
              <a:gd name="connsiteY85" fmla="*/ 7793 h 9998"/>
              <a:gd name="connsiteX86" fmla="*/ 3931 w 9962"/>
              <a:gd name="connsiteY86" fmla="*/ 7744 h 9998"/>
              <a:gd name="connsiteX87" fmla="*/ 4632 w 9962"/>
              <a:gd name="connsiteY87" fmla="*/ 7205 h 9998"/>
              <a:gd name="connsiteX88" fmla="*/ 4671 w 9962"/>
              <a:gd name="connsiteY88" fmla="*/ 7253 h 9998"/>
              <a:gd name="connsiteX89" fmla="*/ 4671 w 9962"/>
              <a:gd name="connsiteY89" fmla="*/ 7500 h 9998"/>
              <a:gd name="connsiteX90" fmla="*/ 4632 w 9962"/>
              <a:gd name="connsiteY90" fmla="*/ 7548 h 9998"/>
              <a:gd name="connsiteX91" fmla="*/ 4126 w 9962"/>
              <a:gd name="connsiteY91" fmla="*/ 7940 h 9998"/>
              <a:gd name="connsiteX92" fmla="*/ 4632 w 9962"/>
              <a:gd name="connsiteY92" fmla="*/ 8284 h 9998"/>
              <a:gd name="connsiteX93" fmla="*/ 4671 w 9962"/>
              <a:gd name="connsiteY93" fmla="*/ 8333 h 9998"/>
              <a:gd name="connsiteX94" fmla="*/ 4671 w 9962"/>
              <a:gd name="connsiteY94" fmla="*/ 8577 h 9998"/>
              <a:gd name="connsiteX95" fmla="*/ 4632 w 9962"/>
              <a:gd name="connsiteY95" fmla="*/ 8577 h 9998"/>
              <a:gd name="connsiteX96" fmla="*/ 3931 w 9962"/>
              <a:gd name="connsiteY96" fmla="*/ 8088 h 9998"/>
              <a:gd name="connsiteX97" fmla="*/ 3893 w 9962"/>
              <a:gd name="connsiteY97" fmla="*/ 8038 h 9998"/>
              <a:gd name="connsiteX98" fmla="*/ 5721 w 9962"/>
              <a:gd name="connsiteY98" fmla="*/ 8577 h 9998"/>
              <a:gd name="connsiteX99" fmla="*/ 5721 w 9962"/>
              <a:gd name="connsiteY99" fmla="*/ 8577 h 9998"/>
              <a:gd name="connsiteX100" fmla="*/ 5721 w 9962"/>
              <a:gd name="connsiteY100" fmla="*/ 8333 h 9998"/>
              <a:gd name="connsiteX101" fmla="*/ 5759 w 9962"/>
              <a:gd name="connsiteY101" fmla="*/ 8284 h 9998"/>
              <a:gd name="connsiteX102" fmla="*/ 6265 w 9962"/>
              <a:gd name="connsiteY102" fmla="*/ 7892 h 9998"/>
              <a:gd name="connsiteX103" fmla="*/ 5759 w 9962"/>
              <a:gd name="connsiteY103" fmla="*/ 7548 h 9998"/>
              <a:gd name="connsiteX104" fmla="*/ 5721 w 9962"/>
              <a:gd name="connsiteY104" fmla="*/ 7449 h 9998"/>
              <a:gd name="connsiteX105" fmla="*/ 5721 w 9962"/>
              <a:gd name="connsiteY105" fmla="*/ 7253 h 9998"/>
              <a:gd name="connsiteX106" fmla="*/ 5759 w 9962"/>
              <a:gd name="connsiteY106" fmla="*/ 7205 h 9998"/>
              <a:gd name="connsiteX107" fmla="*/ 6459 w 9962"/>
              <a:gd name="connsiteY107" fmla="*/ 7744 h 9998"/>
              <a:gd name="connsiteX108" fmla="*/ 6499 w 9962"/>
              <a:gd name="connsiteY108" fmla="*/ 7793 h 9998"/>
              <a:gd name="connsiteX109" fmla="*/ 6499 w 9962"/>
              <a:gd name="connsiteY109" fmla="*/ 8038 h 9998"/>
              <a:gd name="connsiteX110" fmla="*/ 6459 w 9962"/>
              <a:gd name="connsiteY110" fmla="*/ 8088 h 9998"/>
              <a:gd name="connsiteX111" fmla="*/ 5759 w 9962"/>
              <a:gd name="connsiteY111" fmla="*/ 8577 h 9998"/>
              <a:gd name="connsiteX112" fmla="*/ 5721 w 9962"/>
              <a:gd name="connsiteY112" fmla="*/ 8577 h 9998"/>
              <a:gd name="connsiteX113" fmla="*/ 4904 w 9962"/>
              <a:gd name="connsiteY113" fmla="*/ 8577 h 9998"/>
              <a:gd name="connsiteX114" fmla="*/ 4904 w 9962"/>
              <a:gd name="connsiteY114" fmla="*/ 8577 h 9998"/>
              <a:gd name="connsiteX115" fmla="*/ 5292 w 9962"/>
              <a:gd name="connsiteY115" fmla="*/ 7253 h 9998"/>
              <a:gd name="connsiteX116" fmla="*/ 5331 w 9962"/>
              <a:gd name="connsiteY116" fmla="*/ 7205 h 9998"/>
              <a:gd name="connsiteX117" fmla="*/ 5487 w 9962"/>
              <a:gd name="connsiteY117" fmla="*/ 7205 h 9998"/>
              <a:gd name="connsiteX118" fmla="*/ 5487 w 9962"/>
              <a:gd name="connsiteY118" fmla="*/ 7253 h 9998"/>
              <a:gd name="connsiteX119" fmla="*/ 5098 w 9962"/>
              <a:gd name="connsiteY119" fmla="*/ 8577 h 9998"/>
              <a:gd name="connsiteX120" fmla="*/ 5058 w 9962"/>
              <a:gd name="connsiteY120" fmla="*/ 8626 h 9998"/>
              <a:gd name="connsiteX121" fmla="*/ 4904 w 9962"/>
              <a:gd name="connsiteY121" fmla="*/ 8626 h 9998"/>
              <a:gd name="connsiteX122" fmla="*/ 4904 w 9962"/>
              <a:gd name="connsiteY122" fmla="*/ 8577 h 9998"/>
              <a:gd name="connsiteX123" fmla="*/ 2453 w 9962"/>
              <a:gd name="connsiteY123" fmla="*/ 6372 h 9998"/>
              <a:gd name="connsiteX124" fmla="*/ 2453 w 9962"/>
              <a:gd name="connsiteY124" fmla="*/ 6372 h 9998"/>
              <a:gd name="connsiteX125" fmla="*/ 3270 w 9962"/>
              <a:gd name="connsiteY125" fmla="*/ 6372 h 9998"/>
              <a:gd name="connsiteX126" fmla="*/ 3270 w 9962"/>
              <a:gd name="connsiteY126" fmla="*/ 6616 h 9998"/>
              <a:gd name="connsiteX127" fmla="*/ 2453 w 9962"/>
              <a:gd name="connsiteY127" fmla="*/ 6616 h 9998"/>
              <a:gd name="connsiteX128" fmla="*/ 2453 w 9962"/>
              <a:gd name="connsiteY128" fmla="*/ 6372 h 9998"/>
              <a:gd name="connsiteX129" fmla="*/ 2725 w 9962"/>
              <a:gd name="connsiteY129" fmla="*/ 9214 h 9998"/>
              <a:gd name="connsiteX130" fmla="*/ 2725 w 9962"/>
              <a:gd name="connsiteY130" fmla="*/ 9214 h 9998"/>
              <a:gd name="connsiteX131" fmla="*/ 3270 w 9962"/>
              <a:gd name="connsiteY131" fmla="*/ 9214 h 9998"/>
              <a:gd name="connsiteX132" fmla="*/ 3270 w 9962"/>
              <a:gd name="connsiteY132" fmla="*/ 9460 h 9998"/>
              <a:gd name="connsiteX133" fmla="*/ 2725 w 9962"/>
              <a:gd name="connsiteY133" fmla="*/ 9460 h 9998"/>
              <a:gd name="connsiteX134" fmla="*/ 2725 w 9962"/>
              <a:gd name="connsiteY134" fmla="*/ 9214 h 9998"/>
              <a:gd name="connsiteX135" fmla="*/ 2725 w 9962"/>
              <a:gd name="connsiteY135" fmla="*/ 6960 h 9998"/>
              <a:gd name="connsiteX136" fmla="*/ 2725 w 9962"/>
              <a:gd name="connsiteY136" fmla="*/ 6960 h 9998"/>
              <a:gd name="connsiteX137" fmla="*/ 3270 w 9962"/>
              <a:gd name="connsiteY137" fmla="*/ 6960 h 9998"/>
              <a:gd name="connsiteX138" fmla="*/ 3270 w 9962"/>
              <a:gd name="connsiteY138" fmla="*/ 7156 h 9998"/>
              <a:gd name="connsiteX139" fmla="*/ 2725 w 9962"/>
              <a:gd name="connsiteY139" fmla="*/ 7156 h 9998"/>
              <a:gd name="connsiteX140" fmla="*/ 2725 w 9962"/>
              <a:gd name="connsiteY140" fmla="*/ 6960 h 9998"/>
              <a:gd name="connsiteX141" fmla="*/ 2725 w 9962"/>
              <a:gd name="connsiteY141" fmla="*/ 7500 h 9998"/>
              <a:gd name="connsiteX142" fmla="*/ 2725 w 9962"/>
              <a:gd name="connsiteY142" fmla="*/ 7500 h 9998"/>
              <a:gd name="connsiteX143" fmla="*/ 3270 w 9962"/>
              <a:gd name="connsiteY143" fmla="*/ 7500 h 9998"/>
              <a:gd name="connsiteX144" fmla="*/ 3270 w 9962"/>
              <a:gd name="connsiteY144" fmla="*/ 7744 h 9998"/>
              <a:gd name="connsiteX145" fmla="*/ 2725 w 9962"/>
              <a:gd name="connsiteY145" fmla="*/ 7744 h 9998"/>
              <a:gd name="connsiteX146" fmla="*/ 2725 w 9962"/>
              <a:gd name="connsiteY146" fmla="*/ 7500 h 9998"/>
              <a:gd name="connsiteX147" fmla="*/ 2453 w 9962"/>
              <a:gd name="connsiteY147" fmla="*/ 8088 h 9998"/>
              <a:gd name="connsiteX148" fmla="*/ 2453 w 9962"/>
              <a:gd name="connsiteY148" fmla="*/ 8088 h 9998"/>
              <a:gd name="connsiteX149" fmla="*/ 3270 w 9962"/>
              <a:gd name="connsiteY149" fmla="*/ 8088 h 9998"/>
              <a:gd name="connsiteX150" fmla="*/ 3270 w 9962"/>
              <a:gd name="connsiteY150" fmla="*/ 8284 h 9998"/>
              <a:gd name="connsiteX151" fmla="*/ 2453 w 9962"/>
              <a:gd name="connsiteY151" fmla="*/ 8284 h 9998"/>
              <a:gd name="connsiteX152" fmla="*/ 2453 w 9962"/>
              <a:gd name="connsiteY152" fmla="*/ 8088 h 9998"/>
              <a:gd name="connsiteX153" fmla="*/ 2725 w 9962"/>
              <a:gd name="connsiteY153" fmla="*/ 8626 h 9998"/>
              <a:gd name="connsiteX154" fmla="*/ 2725 w 9962"/>
              <a:gd name="connsiteY154" fmla="*/ 8626 h 9998"/>
              <a:gd name="connsiteX155" fmla="*/ 3270 w 9962"/>
              <a:gd name="connsiteY155" fmla="*/ 8626 h 9998"/>
              <a:gd name="connsiteX156" fmla="*/ 3270 w 9962"/>
              <a:gd name="connsiteY156" fmla="*/ 8872 h 9998"/>
              <a:gd name="connsiteX157" fmla="*/ 2725 w 9962"/>
              <a:gd name="connsiteY157" fmla="*/ 8872 h 9998"/>
              <a:gd name="connsiteX158" fmla="*/ 2725 w 9962"/>
              <a:gd name="connsiteY158" fmla="*/ 8626 h 9998"/>
              <a:gd name="connsiteX0" fmla="*/ 8202 w 10063"/>
              <a:gd name="connsiteY0" fmla="*/ 2550 h 10000"/>
              <a:gd name="connsiteX1" fmla="*/ 8202 w 10063"/>
              <a:gd name="connsiteY1" fmla="*/ 2550 h 10000"/>
              <a:gd name="connsiteX2" fmla="*/ 8047 w 10063"/>
              <a:gd name="connsiteY2" fmla="*/ 2550 h 10000"/>
              <a:gd name="connsiteX3" fmla="*/ 6327 w 10063"/>
              <a:gd name="connsiteY3" fmla="*/ 980 h 10000"/>
              <a:gd name="connsiteX4" fmla="*/ 5743 w 10063"/>
              <a:gd name="connsiteY4" fmla="*/ 1128 h 10000"/>
              <a:gd name="connsiteX5" fmla="*/ 4063 w 10063"/>
              <a:gd name="connsiteY5" fmla="*/ 0 h 10000"/>
              <a:gd name="connsiteX6" fmla="*/ 2072 w 10063"/>
              <a:gd name="connsiteY6" fmla="*/ 1961 h 10000"/>
              <a:gd name="connsiteX7" fmla="*/ 2033 w 10063"/>
              <a:gd name="connsiteY7" fmla="*/ 1961 h 10000"/>
              <a:gd name="connsiteX8" fmla="*/ 2 w 10063"/>
              <a:gd name="connsiteY8" fmla="*/ 4462 h 10000"/>
              <a:gd name="connsiteX9" fmla="*/ 2072 w 10063"/>
              <a:gd name="connsiteY9" fmla="*/ 7058 h 10000"/>
              <a:gd name="connsiteX10" fmla="*/ 2110 w 10063"/>
              <a:gd name="connsiteY10" fmla="*/ 7058 h 10000"/>
              <a:gd name="connsiteX11" fmla="*/ 2110 w 10063"/>
              <a:gd name="connsiteY11" fmla="*/ 10000 h 10000"/>
              <a:gd name="connsiteX12" fmla="*/ 6952 w 10063"/>
              <a:gd name="connsiteY12" fmla="*/ 10000 h 10000"/>
              <a:gd name="connsiteX13" fmla="*/ 6952 w 10063"/>
              <a:gd name="connsiteY13" fmla="*/ 5392 h 10000"/>
              <a:gd name="connsiteX14" fmla="*/ 6875 w 10063"/>
              <a:gd name="connsiteY14" fmla="*/ 5245 h 10000"/>
              <a:gd name="connsiteX15" fmla="*/ 4532 w 10063"/>
              <a:gd name="connsiteY15" fmla="*/ 5245 h 10000"/>
              <a:gd name="connsiteX16" fmla="*/ 4532 w 10063"/>
              <a:gd name="connsiteY16" fmla="*/ 4462 h 10000"/>
              <a:gd name="connsiteX17" fmla="*/ 7695 w 10063"/>
              <a:gd name="connsiteY17" fmla="*/ 4462 h 10000"/>
              <a:gd name="connsiteX18" fmla="*/ 7695 w 10063"/>
              <a:gd name="connsiteY18" fmla="*/ 8187 h 10000"/>
              <a:gd name="connsiteX19" fmla="*/ 7149 w 10063"/>
              <a:gd name="connsiteY19" fmla="*/ 8187 h 10000"/>
              <a:gd name="connsiteX20" fmla="*/ 7149 w 10063"/>
              <a:gd name="connsiteY20" fmla="*/ 8432 h 10000"/>
              <a:gd name="connsiteX21" fmla="*/ 7851 w 10063"/>
              <a:gd name="connsiteY21" fmla="*/ 8432 h 10000"/>
              <a:gd name="connsiteX22" fmla="*/ 7851 w 10063"/>
              <a:gd name="connsiteY22" fmla="*/ 3777 h 10000"/>
              <a:gd name="connsiteX23" fmla="*/ 7774 w 10063"/>
              <a:gd name="connsiteY23" fmla="*/ 3678 h 10000"/>
              <a:gd name="connsiteX24" fmla="*/ 3088 w 10063"/>
              <a:gd name="connsiteY24" fmla="*/ 3678 h 10000"/>
              <a:gd name="connsiteX25" fmla="*/ 3008 w 10063"/>
              <a:gd name="connsiteY25" fmla="*/ 3777 h 10000"/>
              <a:gd name="connsiteX26" fmla="*/ 3008 w 10063"/>
              <a:gd name="connsiteY26" fmla="*/ 5245 h 10000"/>
              <a:gd name="connsiteX27" fmla="*/ 2189 w 10063"/>
              <a:gd name="connsiteY27" fmla="*/ 5245 h 10000"/>
              <a:gd name="connsiteX28" fmla="*/ 2110 w 10063"/>
              <a:gd name="connsiteY28" fmla="*/ 5392 h 10000"/>
              <a:gd name="connsiteX29" fmla="*/ 2110 w 10063"/>
              <a:gd name="connsiteY29" fmla="*/ 6470 h 10000"/>
              <a:gd name="connsiteX30" fmla="*/ 2072 w 10063"/>
              <a:gd name="connsiteY30" fmla="*/ 6470 h 10000"/>
              <a:gd name="connsiteX31" fmla="*/ 471 w 10063"/>
              <a:gd name="connsiteY31" fmla="*/ 4561 h 10000"/>
              <a:gd name="connsiteX32" fmla="*/ 2033 w 10063"/>
              <a:gd name="connsiteY32" fmla="*/ 2550 h 10000"/>
              <a:gd name="connsiteX33" fmla="*/ 2033 w 10063"/>
              <a:gd name="connsiteY33" fmla="*/ 2550 h 10000"/>
              <a:gd name="connsiteX34" fmla="*/ 2072 w 10063"/>
              <a:gd name="connsiteY34" fmla="*/ 2550 h 10000"/>
              <a:gd name="connsiteX35" fmla="*/ 2267 w 10063"/>
              <a:gd name="connsiteY35" fmla="*/ 2550 h 10000"/>
              <a:gd name="connsiteX36" fmla="*/ 2502 w 10063"/>
              <a:gd name="connsiteY36" fmla="*/ 2353 h 10000"/>
              <a:gd name="connsiteX37" fmla="*/ 2541 w 10063"/>
              <a:gd name="connsiteY37" fmla="*/ 2108 h 10000"/>
              <a:gd name="connsiteX38" fmla="*/ 4063 w 10063"/>
              <a:gd name="connsiteY38" fmla="*/ 588 h 10000"/>
              <a:gd name="connsiteX39" fmla="*/ 5351 w 10063"/>
              <a:gd name="connsiteY39" fmla="*/ 1423 h 10000"/>
              <a:gd name="connsiteX40" fmla="*/ 5469 w 10063"/>
              <a:gd name="connsiteY40" fmla="*/ 1667 h 10000"/>
              <a:gd name="connsiteX41" fmla="*/ 5703 w 10063"/>
              <a:gd name="connsiteY41" fmla="*/ 1765 h 10000"/>
              <a:gd name="connsiteX42" fmla="*/ 5858 w 10063"/>
              <a:gd name="connsiteY42" fmla="*/ 1667 h 10000"/>
              <a:gd name="connsiteX43" fmla="*/ 6132 w 10063"/>
              <a:gd name="connsiteY43" fmla="*/ 1569 h 10000"/>
              <a:gd name="connsiteX44" fmla="*/ 7578 w 10063"/>
              <a:gd name="connsiteY44" fmla="*/ 2746 h 10000"/>
              <a:gd name="connsiteX45" fmla="*/ 7656 w 10063"/>
              <a:gd name="connsiteY45" fmla="*/ 2992 h 10000"/>
              <a:gd name="connsiteX46" fmla="*/ 7851 w 10063"/>
              <a:gd name="connsiteY46" fmla="*/ 3188 h 10000"/>
              <a:gd name="connsiteX47" fmla="*/ 8086 w 10063"/>
              <a:gd name="connsiteY47" fmla="*/ 3138 h 10000"/>
              <a:gd name="connsiteX48" fmla="*/ 8281 w 10063"/>
              <a:gd name="connsiteY48" fmla="*/ 3138 h 10000"/>
              <a:gd name="connsiteX49" fmla="*/ 9531 w 10063"/>
              <a:gd name="connsiteY49" fmla="*/ 4658 h 10000"/>
              <a:gd name="connsiteX50" fmla="*/ 10000 w 10063"/>
              <a:gd name="connsiteY50" fmla="*/ 4757 h 10000"/>
              <a:gd name="connsiteX51" fmla="*/ 8202 w 10063"/>
              <a:gd name="connsiteY51" fmla="*/ 2550 h 10000"/>
              <a:gd name="connsiteX52" fmla="*/ 6796 w 10063"/>
              <a:gd name="connsiteY52" fmla="*/ 6029 h 10000"/>
              <a:gd name="connsiteX53" fmla="*/ 6796 w 10063"/>
              <a:gd name="connsiteY53" fmla="*/ 6029 h 10000"/>
              <a:gd name="connsiteX54" fmla="*/ 6796 w 10063"/>
              <a:gd name="connsiteY54" fmla="*/ 9756 h 10000"/>
              <a:gd name="connsiteX55" fmla="*/ 3634 w 10063"/>
              <a:gd name="connsiteY55" fmla="*/ 9756 h 10000"/>
              <a:gd name="connsiteX56" fmla="*/ 3634 w 10063"/>
              <a:gd name="connsiteY56" fmla="*/ 6029 h 10000"/>
              <a:gd name="connsiteX57" fmla="*/ 6796 w 10063"/>
              <a:gd name="connsiteY57" fmla="*/ 6029 h 10000"/>
              <a:gd name="connsiteX58" fmla="*/ 3204 w 10063"/>
              <a:gd name="connsiteY58" fmla="*/ 3923 h 10000"/>
              <a:gd name="connsiteX59" fmla="*/ 3204 w 10063"/>
              <a:gd name="connsiteY59" fmla="*/ 3923 h 10000"/>
              <a:gd name="connsiteX60" fmla="*/ 3477 w 10063"/>
              <a:gd name="connsiteY60" fmla="*/ 3923 h 10000"/>
              <a:gd name="connsiteX61" fmla="*/ 3477 w 10063"/>
              <a:gd name="connsiteY61" fmla="*/ 4266 h 10000"/>
              <a:gd name="connsiteX62" fmla="*/ 3204 w 10063"/>
              <a:gd name="connsiteY62" fmla="*/ 4266 h 10000"/>
              <a:gd name="connsiteX63" fmla="*/ 3204 w 10063"/>
              <a:gd name="connsiteY63" fmla="*/ 3923 h 10000"/>
              <a:gd name="connsiteX64" fmla="*/ 3204 w 10063"/>
              <a:gd name="connsiteY64" fmla="*/ 4462 h 10000"/>
              <a:gd name="connsiteX65" fmla="*/ 3204 w 10063"/>
              <a:gd name="connsiteY65" fmla="*/ 4462 h 10000"/>
              <a:gd name="connsiteX66" fmla="*/ 4377 w 10063"/>
              <a:gd name="connsiteY66" fmla="*/ 4462 h 10000"/>
              <a:gd name="connsiteX67" fmla="*/ 4377 w 10063"/>
              <a:gd name="connsiteY67" fmla="*/ 5245 h 10000"/>
              <a:gd name="connsiteX68" fmla="*/ 3204 w 10063"/>
              <a:gd name="connsiteY68" fmla="*/ 5245 h 10000"/>
              <a:gd name="connsiteX69" fmla="*/ 3204 w 10063"/>
              <a:gd name="connsiteY69" fmla="*/ 4462 h 10000"/>
              <a:gd name="connsiteX70" fmla="*/ 2307 w 10063"/>
              <a:gd name="connsiteY70" fmla="*/ 5490 h 10000"/>
              <a:gd name="connsiteX71" fmla="*/ 2307 w 10063"/>
              <a:gd name="connsiteY71" fmla="*/ 5490 h 10000"/>
              <a:gd name="connsiteX72" fmla="*/ 2579 w 10063"/>
              <a:gd name="connsiteY72" fmla="*/ 5490 h 10000"/>
              <a:gd name="connsiteX73" fmla="*/ 2579 w 10063"/>
              <a:gd name="connsiteY73" fmla="*/ 5833 h 10000"/>
              <a:gd name="connsiteX74" fmla="*/ 2307 w 10063"/>
              <a:gd name="connsiteY74" fmla="*/ 5833 h 10000"/>
              <a:gd name="connsiteX75" fmla="*/ 2307 w 10063"/>
              <a:gd name="connsiteY75" fmla="*/ 5490 h 10000"/>
              <a:gd name="connsiteX76" fmla="*/ 2307 w 10063"/>
              <a:gd name="connsiteY76" fmla="*/ 6029 h 10000"/>
              <a:gd name="connsiteX77" fmla="*/ 2307 w 10063"/>
              <a:gd name="connsiteY77" fmla="*/ 6029 h 10000"/>
              <a:gd name="connsiteX78" fmla="*/ 3477 w 10063"/>
              <a:gd name="connsiteY78" fmla="*/ 6029 h 10000"/>
              <a:gd name="connsiteX79" fmla="*/ 3477 w 10063"/>
              <a:gd name="connsiteY79" fmla="*/ 9756 h 10000"/>
              <a:gd name="connsiteX80" fmla="*/ 2307 w 10063"/>
              <a:gd name="connsiteY80" fmla="*/ 9756 h 10000"/>
              <a:gd name="connsiteX81" fmla="*/ 2307 w 10063"/>
              <a:gd name="connsiteY81" fmla="*/ 6029 h 10000"/>
              <a:gd name="connsiteX82" fmla="*/ 3908 w 10063"/>
              <a:gd name="connsiteY82" fmla="*/ 8040 h 10000"/>
              <a:gd name="connsiteX83" fmla="*/ 3908 w 10063"/>
              <a:gd name="connsiteY83" fmla="*/ 8040 h 10000"/>
              <a:gd name="connsiteX84" fmla="*/ 3908 w 10063"/>
              <a:gd name="connsiteY84" fmla="*/ 7795 h 10000"/>
              <a:gd name="connsiteX85" fmla="*/ 3946 w 10063"/>
              <a:gd name="connsiteY85" fmla="*/ 7746 h 10000"/>
              <a:gd name="connsiteX86" fmla="*/ 4650 w 10063"/>
              <a:gd name="connsiteY86" fmla="*/ 7206 h 10000"/>
              <a:gd name="connsiteX87" fmla="*/ 4689 w 10063"/>
              <a:gd name="connsiteY87" fmla="*/ 7254 h 10000"/>
              <a:gd name="connsiteX88" fmla="*/ 4689 w 10063"/>
              <a:gd name="connsiteY88" fmla="*/ 7502 h 10000"/>
              <a:gd name="connsiteX89" fmla="*/ 4650 w 10063"/>
              <a:gd name="connsiteY89" fmla="*/ 7550 h 10000"/>
              <a:gd name="connsiteX90" fmla="*/ 4142 w 10063"/>
              <a:gd name="connsiteY90" fmla="*/ 7942 h 10000"/>
              <a:gd name="connsiteX91" fmla="*/ 4650 w 10063"/>
              <a:gd name="connsiteY91" fmla="*/ 8286 h 10000"/>
              <a:gd name="connsiteX92" fmla="*/ 4689 w 10063"/>
              <a:gd name="connsiteY92" fmla="*/ 8335 h 10000"/>
              <a:gd name="connsiteX93" fmla="*/ 4689 w 10063"/>
              <a:gd name="connsiteY93" fmla="*/ 8579 h 10000"/>
              <a:gd name="connsiteX94" fmla="*/ 4650 w 10063"/>
              <a:gd name="connsiteY94" fmla="*/ 8579 h 10000"/>
              <a:gd name="connsiteX95" fmla="*/ 3946 w 10063"/>
              <a:gd name="connsiteY95" fmla="*/ 8090 h 10000"/>
              <a:gd name="connsiteX96" fmla="*/ 3908 w 10063"/>
              <a:gd name="connsiteY96" fmla="*/ 8040 h 10000"/>
              <a:gd name="connsiteX97" fmla="*/ 5743 w 10063"/>
              <a:gd name="connsiteY97" fmla="*/ 8579 h 10000"/>
              <a:gd name="connsiteX98" fmla="*/ 5743 w 10063"/>
              <a:gd name="connsiteY98" fmla="*/ 8579 h 10000"/>
              <a:gd name="connsiteX99" fmla="*/ 5743 w 10063"/>
              <a:gd name="connsiteY99" fmla="*/ 8335 h 10000"/>
              <a:gd name="connsiteX100" fmla="*/ 5781 w 10063"/>
              <a:gd name="connsiteY100" fmla="*/ 8286 h 10000"/>
              <a:gd name="connsiteX101" fmla="*/ 6289 w 10063"/>
              <a:gd name="connsiteY101" fmla="*/ 7894 h 10000"/>
              <a:gd name="connsiteX102" fmla="*/ 5781 w 10063"/>
              <a:gd name="connsiteY102" fmla="*/ 7550 h 10000"/>
              <a:gd name="connsiteX103" fmla="*/ 5743 w 10063"/>
              <a:gd name="connsiteY103" fmla="*/ 7450 h 10000"/>
              <a:gd name="connsiteX104" fmla="*/ 5743 w 10063"/>
              <a:gd name="connsiteY104" fmla="*/ 7254 h 10000"/>
              <a:gd name="connsiteX105" fmla="*/ 5781 w 10063"/>
              <a:gd name="connsiteY105" fmla="*/ 7206 h 10000"/>
              <a:gd name="connsiteX106" fmla="*/ 6484 w 10063"/>
              <a:gd name="connsiteY106" fmla="*/ 7746 h 10000"/>
              <a:gd name="connsiteX107" fmla="*/ 6524 w 10063"/>
              <a:gd name="connsiteY107" fmla="*/ 7795 h 10000"/>
              <a:gd name="connsiteX108" fmla="*/ 6524 w 10063"/>
              <a:gd name="connsiteY108" fmla="*/ 8040 h 10000"/>
              <a:gd name="connsiteX109" fmla="*/ 6484 w 10063"/>
              <a:gd name="connsiteY109" fmla="*/ 8090 h 10000"/>
              <a:gd name="connsiteX110" fmla="*/ 5781 w 10063"/>
              <a:gd name="connsiteY110" fmla="*/ 8579 h 10000"/>
              <a:gd name="connsiteX111" fmla="*/ 5743 w 10063"/>
              <a:gd name="connsiteY111" fmla="*/ 8579 h 10000"/>
              <a:gd name="connsiteX112" fmla="*/ 4923 w 10063"/>
              <a:gd name="connsiteY112" fmla="*/ 8579 h 10000"/>
              <a:gd name="connsiteX113" fmla="*/ 4923 w 10063"/>
              <a:gd name="connsiteY113" fmla="*/ 8579 h 10000"/>
              <a:gd name="connsiteX114" fmla="*/ 5312 w 10063"/>
              <a:gd name="connsiteY114" fmla="*/ 7254 h 10000"/>
              <a:gd name="connsiteX115" fmla="*/ 5351 w 10063"/>
              <a:gd name="connsiteY115" fmla="*/ 7206 h 10000"/>
              <a:gd name="connsiteX116" fmla="*/ 5508 w 10063"/>
              <a:gd name="connsiteY116" fmla="*/ 7206 h 10000"/>
              <a:gd name="connsiteX117" fmla="*/ 5508 w 10063"/>
              <a:gd name="connsiteY117" fmla="*/ 7254 h 10000"/>
              <a:gd name="connsiteX118" fmla="*/ 5117 w 10063"/>
              <a:gd name="connsiteY118" fmla="*/ 8579 h 10000"/>
              <a:gd name="connsiteX119" fmla="*/ 5077 w 10063"/>
              <a:gd name="connsiteY119" fmla="*/ 8628 h 10000"/>
              <a:gd name="connsiteX120" fmla="*/ 4923 w 10063"/>
              <a:gd name="connsiteY120" fmla="*/ 8628 h 10000"/>
              <a:gd name="connsiteX121" fmla="*/ 4923 w 10063"/>
              <a:gd name="connsiteY121" fmla="*/ 8579 h 10000"/>
              <a:gd name="connsiteX122" fmla="*/ 2462 w 10063"/>
              <a:gd name="connsiteY122" fmla="*/ 6373 h 10000"/>
              <a:gd name="connsiteX123" fmla="*/ 2462 w 10063"/>
              <a:gd name="connsiteY123" fmla="*/ 6373 h 10000"/>
              <a:gd name="connsiteX124" fmla="*/ 3282 w 10063"/>
              <a:gd name="connsiteY124" fmla="*/ 6373 h 10000"/>
              <a:gd name="connsiteX125" fmla="*/ 3282 w 10063"/>
              <a:gd name="connsiteY125" fmla="*/ 6617 h 10000"/>
              <a:gd name="connsiteX126" fmla="*/ 2462 w 10063"/>
              <a:gd name="connsiteY126" fmla="*/ 6617 h 10000"/>
              <a:gd name="connsiteX127" fmla="*/ 2462 w 10063"/>
              <a:gd name="connsiteY127" fmla="*/ 6373 h 10000"/>
              <a:gd name="connsiteX128" fmla="*/ 2735 w 10063"/>
              <a:gd name="connsiteY128" fmla="*/ 9216 h 10000"/>
              <a:gd name="connsiteX129" fmla="*/ 2735 w 10063"/>
              <a:gd name="connsiteY129" fmla="*/ 9216 h 10000"/>
              <a:gd name="connsiteX130" fmla="*/ 3282 w 10063"/>
              <a:gd name="connsiteY130" fmla="*/ 9216 h 10000"/>
              <a:gd name="connsiteX131" fmla="*/ 3282 w 10063"/>
              <a:gd name="connsiteY131" fmla="*/ 9462 h 10000"/>
              <a:gd name="connsiteX132" fmla="*/ 2735 w 10063"/>
              <a:gd name="connsiteY132" fmla="*/ 9462 h 10000"/>
              <a:gd name="connsiteX133" fmla="*/ 2735 w 10063"/>
              <a:gd name="connsiteY133" fmla="*/ 9216 h 10000"/>
              <a:gd name="connsiteX134" fmla="*/ 2735 w 10063"/>
              <a:gd name="connsiteY134" fmla="*/ 6961 h 10000"/>
              <a:gd name="connsiteX135" fmla="*/ 2735 w 10063"/>
              <a:gd name="connsiteY135" fmla="*/ 6961 h 10000"/>
              <a:gd name="connsiteX136" fmla="*/ 3282 w 10063"/>
              <a:gd name="connsiteY136" fmla="*/ 6961 h 10000"/>
              <a:gd name="connsiteX137" fmla="*/ 3282 w 10063"/>
              <a:gd name="connsiteY137" fmla="*/ 7157 h 10000"/>
              <a:gd name="connsiteX138" fmla="*/ 2735 w 10063"/>
              <a:gd name="connsiteY138" fmla="*/ 7157 h 10000"/>
              <a:gd name="connsiteX139" fmla="*/ 2735 w 10063"/>
              <a:gd name="connsiteY139" fmla="*/ 6961 h 10000"/>
              <a:gd name="connsiteX140" fmla="*/ 2735 w 10063"/>
              <a:gd name="connsiteY140" fmla="*/ 7502 h 10000"/>
              <a:gd name="connsiteX141" fmla="*/ 2735 w 10063"/>
              <a:gd name="connsiteY141" fmla="*/ 7502 h 10000"/>
              <a:gd name="connsiteX142" fmla="*/ 3282 w 10063"/>
              <a:gd name="connsiteY142" fmla="*/ 7502 h 10000"/>
              <a:gd name="connsiteX143" fmla="*/ 3282 w 10063"/>
              <a:gd name="connsiteY143" fmla="*/ 7746 h 10000"/>
              <a:gd name="connsiteX144" fmla="*/ 2735 w 10063"/>
              <a:gd name="connsiteY144" fmla="*/ 7746 h 10000"/>
              <a:gd name="connsiteX145" fmla="*/ 2735 w 10063"/>
              <a:gd name="connsiteY145" fmla="*/ 7502 h 10000"/>
              <a:gd name="connsiteX146" fmla="*/ 2462 w 10063"/>
              <a:gd name="connsiteY146" fmla="*/ 8090 h 10000"/>
              <a:gd name="connsiteX147" fmla="*/ 2462 w 10063"/>
              <a:gd name="connsiteY147" fmla="*/ 8090 h 10000"/>
              <a:gd name="connsiteX148" fmla="*/ 3282 w 10063"/>
              <a:gd name="connsiteY148" fmla="*/ 8090 h 10000"/>
              <a:gd name="connsiteX149" fmla="*/ 3282 w 10063"/>
              <a:gd name="connsiteY149" fmla="*/ 8286 h 10000"/>
              <a:gd name="connsiteX150" fmla="*/ 2462 w 10063"/>
              <a:gd name="connsiteY150" fmla="*/ 8286 h 10000"/>
              <a:gd name="connsiteX151" fmla="*/ 2462 w 10063"/>
              <a:gd name="connsiteY151" fmla="*/ 8090 h 10000"/>
              <a:gd name="connsiteX152" fmla="*/ 2735 w 10063"/>
              <a:gd name="connsiteY152" fmla="*/ 8628 h 10000"/>
              <a:gd name="connsiteX153" fmla="*/ 2735 w 10063"/>
              <a:gd name="connsiteY153" fmla="*/ 8628 h 10000"/>
              <a:gd name="connsiteX154" fmla="*/ 3282 w 10063"/>
              <a:gd name="connsiteY154" fmla="*/ 8628 h 10000"/>
              <a:gd name="connsiteX155" fmla="*/ 3282 w 10063"/>
              <a:gd name="connsiteY155" fmla="*/ 8874 h 10000"/>
              <a:gd name="connsiteX156" fmla="*/ 2735 w 10063"/>
              <a:gd name="connsiteY156" fmla="*/ 8874 h 10000"/>
              <a:gd name="connsiteX157" fmla="*/ 2735 w 10063"/>
              <a:gd name="connsiteY157" fmla="*/ 8628 h 10000"/>
              <a:gd name="connsiteX0" fmla="*/ 8202 w 9531"/>
              <a:gd name="connsiteY0" fmla="*/ 2550 h 10000"/>
              <a:gd name="connsiteX1" fmla="*/ 8202 w 9531"/>
              <a:gd name="connsiteY1" fmla="*/ 2550 h 10000"/>
              <a:gd name="connsiteX2" fmla="*/ 8047 w 9531"/>
              <a:gd name="connsiteY2" fmla="*/ 2550 h 10000"/>
              <a:gd name="connsiteX3" fmla="*/ 6327 w 9531"/>
              <a:gd name="connsiteY3" fmla="*/ 980 h 10000"/>
              <a:gd name="connsiteX4" fmla="*/ 5743 w 9531"/>
              <a:gd name="connsiteY4" fmla="*/ 1128 h 10000"/>
              <a:gd name="connsiteX5" fmla="*/ 4063 w 9531"/>
              <a:gd name="connsiteY5" fmla="*/ 0 h 10000"/>
              <a:gd name="connsiteX6" fmla="*/ 2072 w 9531"/>
              <a:gd name="connsiteY6" fmla="*/ 1961 h 10000"/>
              <a:gd name="connsiteX7" fmla="*/ 2033 w 9531"/>
              <a:gd name="connsiteY7" fmla="*/ 1961 h 10000"/>
              <a:gd name="connsiteX8" fmla="*/ 2 w 9531"/>
              <a:gd name="connsiteY8" fmla="*/ 4462 h 10000"/>
              <a:gd name="connsiteX9" fmla="*/ 2072 w 9531"/>
              <a:gd name="connsiteY9" fmla="*/ 7058 h 10000"/>
              <a:gd name="connsiteX10" fmla="*/ 2110 w 9531"/>
              <a:gd name="connsiteY10" fmla="*/ 7058 h 10000"/>
              <a:gd name="connsiteX11" fmla="*/ 2110 w 9531"/>
              <a:gd name="connsiteY11" fmla="*/ 10000 h 10000"/>
              <a:gd name="connsiteX12" fmla="*/ 6952 w 9531"/>
              <a:gd name="connsiteY12" fmla="*/ 10000 h 10000"/>
              <a:gd name="connsiteX13" fmla="*/ 6952 w 9531"/>
              <a:gd name="connsiteY13" fmla="*/ 5392 h 10000"/>
              <a:gd name="connsiteX14" fmla="*/ 6875 w 9531"/>
              <a:gd name="connsiteY14" fmla="*/ 5245 h 10000"/>
              <a:gd name="connsiteX15" fmla="*/ 4532 w 9531"/>
              <a:gd name="connsiteY15" fmla="*/ 5245 h 10000"/>
              <a:gd name="connsiteX16" fmla="*/ 4532 w 9531"/>
              <a:gd name="connsiteY16" fmla="*/ 4462 h 10000"/>
              <a:gd name="connsiteX17" fmla="*/ 7695 w 9531"/>
              <a:gd name="connsiteY17" fmla="*/ 4462 h 10000"/>
              <a:gd name="connsiteX18" fmla="*/ 7695 w 9531"/>
              <a:gd name="connsiteY18" fmla="*/ 8187 h 10000"/>
              <a:gd name="connsiteX19" fmla="*/ 7149 w 9531"/>
              <a:gd name="connsiteY19" fmla="*/ 8187 h 10000"/>
              <a:gd name="connsiteX20" fmla="*/ 7149 w 9531"/>
              <a:gd name="connsiteY20" fmla="*/ 8432 h 10000"/>
              <a:gd name="connsiteX21" fmla="*/ 7851 w 9531"/>
              <a:gd name="connsiteY21" fmla="*/ 8432 h 10000"/>
              <a:gd name="connsiteX22" fmla="*/ 7851 w 9531"/>
              <a:gd name="connsiteY22" fmla="*/ 3777 h 10000"/>
              <a:gd name="connsiteX23" fmla="*/ 7774 w 9531"/>
              <a:gd name="connsiteY23" fmla="*/ 3678 h 10000"/>
              <a:gd name="connsiteX24" fmla="*/ 3088 w 9531"/>
              <a:gd name="connsiteY24" fmla="*/ 3678 h 10000"/>
              <a:gd name="connsiteX25" fmla="*/ 3008 w 9531"/>
              <a:gd name="connsiteY25" fmla="*/ 3777 h 10000"/>
              <a:gd name="connsiteX26" fmla="*/ 3008 w 9531"/>
              <a:gd name="connsiteY26" fmla="*/ 5245 h 10000"/>
              <a:gd name="connsiteX27" fmla="*/ 2189 w 9531"/>
              <a:gd name="connsiteY27" fmla="*/ 5245 h 10000"/>
              <a:gd name="connsiteX28" fmla="*/ 2110 w 9531"/>
              <a:gd name="connsiteY28" fmla="*/ 5392 h 10000"/>
              <a:gd name="connsiteX29" fmla="*/ 2110 w 9531"/>
              <a:gd name="connsiteY29" fmla="*/ 6470 h 10000"/>
              <a:gd name="connsiteX30" fmla="*/ 2072 w 9531"/>
              <a:gd name="connsiteY30" fmla="*/ 6470 h 10000"/>
              <a:gd name="connsiteX31" fmla="*/ 471 w 9531"/>
              <a:gd name="connsiteY31" fmla="*/ 4561 h 10000"/>
              <a:gd name="connsiteX32" fmla="*/ 2033 w 9531"/>
              <a:gd name="connsiteY32" fmla="*/ 2550 h 10000"/>
              <a:gd name="connsiteX33" fmla="*/ 2033 w 9531"/>
              <a:gd name="connsiteY33" fmla="*/ 2550 h 10000"/>
              <a:gd name="connsiteX34" fmla="*/ 2072 w 9531"/>
              <a:gd name="connsiteY34" fmla="*/ 2550 h 10000"/>
              <a:gd name="connsiteX35" fmla="*/ 2267 w 9531"/>
              <a:gd name="connsiteY35" fmla="*/ 2550 h 10000"/>
              <a:gd name="connsiteX36" fmla="*/ 2502 w 9531"/>
              <a:gd name="connsiteY36" fmla="*/ 2353 h 10000"/>
              <a:gd name="connsiteX37" fmla="*/ 2541 w 9531"/>
              <a:gd name="connsiteY37" fmla="*/ 2108 h 10000"/>
              <a:gd name="connsiteX38" fmla="*/ 4063 w 9531"/>
              <a:gd name="connsiteY38" fmla="*/ 588 h 10000"/>
              <a:gd name="connsiteX39" fmla="*/ 5351 w 9531"/>
              <a:gd name="connsiteY39" fmla="*/ 1423 h 10000"/>
              <a:gd name="connsiteX40" fmla="*/ 5469 w 9531"/>
              <a:gd name="connsiteY40" fmla="*/ 1667 h 10000"/>
              <a:gd name="connsiteX41" fmla="*/ 5703 w 9531"/>
              <a:gd name="connsiteY41" fmla="*/ 1765 h 10000"/>
              <a:gd name="connsiteX42" fmla="*/ 5858 w 9531"/>
              <a:gd name="connsiteY42" fmla="*/ 1667 h 10000"/>
              <a:gd name="connsiteX43" fmla="*/ 6132 w 9531"/>
              <a:gd name="connsiteY43" fmla="*/ 1569 h 10000"/>
              <a:gd name="connsiteX44" fmla="*/ 7578 w 9531"/>
              <a:gd name="connsiteY44" fmla="*/ 2746 h 10000"/>
              <a:gd name="connsiteX45" fmla="*/ 7656 w 9531"/>
              <a:gd name="connsiteY45" fmla="*/ 2992 h 10000"/>
              <a:gd name="connsiteX46" fmla="*/ 7851 w 9531"/>
              <a:gd name="connsiteY46" fmla="*/ 3188 h 10000"/>
              <a:gd name="connsiteX47" fmla="*/ 8086 w 9531"/>
              <a:gd name="connsiteY47" fmla="*/ 3138 h 10000"/>
              <a:gd name="connsiteX48" fmla="*/ 8281 w 9531"/>
              <a:gd name="connsiteY48" fmla="*/ 3138 h 10000"/>
              <a:gd name="connsiteX49" fmla="*/ 9531 w 9531"/>
              <a:gd name="connsiteY49" fmla="*/ 4658 h 10000"/>
              <a:gd name="connsiteX50" fmla="*/ 8202 w 9531"/>
              <a:gd name="connsiteY50" fmla="*/ 2550 h 10000"/>
              <a:gd name="connsiteX51" fmla="*/ 6796 w 9531"/>
              <a:gd name="connsiteY51" fmla="*/ 6029 h 10000"/>
              <a:gd name="connsiteX52" fmla="*/ 6796 w 9531"/>
              <a:gd name="connsiteY52" fmla="*/ 6029 h 10000"/>
              <a:gd name="connsiteX53" fmla="*/ 6796 w 9531"/>
              <a:gd name="connsiteY53" fmla="*/ 9756 h 10000"/>
              <a:gd name="connsiteX54" fmla="*/ 3634 w 9531"/>
              <a:gd name="connsiteY54" fmla="*/ 9756 h 10000"/>
              <a:gd name="connsiteX55" fmla="*/ 3634 w 9531"/>
              <a:gd name="connsiteY55" fmla="*/ 6029 h 10000"/>
              <a:gd name="connsiteX56" fmla="*/ 6796 w 9531"/>
              <a:gd name="connsiteY56" fmla="*/ 6029 h 10000"/>
              <a:gd name="connsiteX57" fmla="*/ 3204 w 9531"/>
              <a:gd name="connsiteY57" fmla="*/ 3923 h 10000"/>
              <a:gd name="connsiteX58" fmla="*/ 3204 w 9531"/>
              <a:gd name="connsiteY58" fmla="*/ 3923 h 10000"/>
              <a:gd name="connsiteX59" fmla="*/ 3477 w 9531"/>
              <a:gd name="connsiteY59" fmla="*/ 3923 h 10000"/>
              <a:gd name="connsiteX60" fmla="*/ 3477 w 9531"/>
              <a:gd name="connsiteY60" fmla="*/ 4266 h 10000"/>
              <a:gd name="connsiteX61" fmla="*/ 3204 w 9531"/>
              <a:gd name="connsiteY61" fmla="*/ 4266 h 10000"/>
              <a:gd name="connsiteX62" fmla="*/ 3204 w 9531"/>
              <a:gd name="connsiteY62" fmla="*/ 3923 h 10000"/>
              <a:gd name="connsiteX63" fmla="*/ 3204 w 9531"/>
              <a:gd name="connsiteY63" fmla="*/ 4462 h 10000"/>
              <a:gd name="connsiteX64" fmla="*/ 3204 w 9531"/>
              <a:gd name="connsiteY64" fmla="*/ 4462 h 10000"/>
              <a:gd name="connsiteX65" fmla="*/ 4377 w 9531"/>
              <a:gd name="connsiteY65" fmla="*/ 4462 h 10000"/>
              <a:gd name="connsiteX66" fmla="*/ 4377 w 9531"/>
              <a:gd name="connsiteY66" fmla="*/ 5245 h 10000"/>
              <a:gd name="connsiteX67" fmla="*/ 3204 w 9531"/>
              <a:gd name="connsiteY67" fmla="*/ 5245 h 10000"/>
              <a:gd name="connsiteX68" fmla="*/ 3204 w 9531"/>
              <a:gd name="connsiteY68" fmla="*/ 4462 h 10000"/>
              <a:gd name="connsiteX69" fmla="*/ 2307 w 9531"/>
              <a:gd name="connsiteY69" fmla="*/ 5490 h 10000"/>
              <a:gd name="connsiteX70" fmla="*/ 2307 w 9531"/>
              <a:gd name="connsiteY70" fmla="*/ 5490 h 10000"/>
              <a:gd name="connsiteX71" fmla="*/ 2579 w 9531"/>
              <a:gd name="connsiteY71" fmla="*/ 5490 h 10000"/>
              <a:gd name="connsiteX72" fmla="*/ 2579 w 9531"/>
              <a:gd name="connsiteY72" fmla="*/ 5833 h 10000"/>
              <a:gd name="connsiteX73" fmla="*/ 2307 w 9531"/>
              <a:gd name="connsiteY73" fmla="*/ 5833 h 10000"/>
              <a:gd name="connsiteX74" fmla="*/ 2307 w 9531"/>
              <a:gd name="connsiteY74" fmla="*/ 5490 h 10000"/>
              <a:gd name="connsiteX75" fmla="*/ 2307 w 9531"/>
              <a:gd name="connsiteY75" fmla="*/ 6029 h 10000"/>
              <a:gd name="connsiteX76" fmla="*/ 2307 w 9531"/>
              <a:gd name="connsiteY76" fmla="*/ 6029 h 10000"/>
              <a:gd name="connsiteX77" fmla="*/ 3477 w 9531"/>
              <a:gd name="connsiteY77" fmla="*/ 6029 h 10000"/>
              <a:gd name="connsiteX78" fmla="*/ 3477 w 9531"/>
              <a:gd name="connsiteY78" fmla="*/ 9756 h 10000"/>
              <a:gd name="connsiteX79" fmla="*/ 2307 w 9531"/>
              <a:gd name="connsiteY79" fmla="*/ 9756 h 10000"/>
              <a:gd name="connsiteX80" fmla="*/ 2307 w 9531"/>
              <a:gd name="connsiteY80" fmla="*/ 6029 h 10000"/>
              <a:gd name="connsiteX81" fmla="*/ 3908 w 9531"/>
              <a:gd name="connsiteY81" fmla="*/ 8040 h 10000"/>
              <a:gd name="connsiteX82" fmla="*/ 3908 w 9531"/>
              <a:gd name="connsiteY82" fmla="*/ 8040 h 10000"/>
              <a:gd name="connsiteX83" fmla="*/ 3908 w 9531"/>
              <a:gd name="connsiteY83" fmla="*/ 7795 h 10000"/>
              <a:gd name="connsiteX84" fmla="*/ 3946 w 9531"/>
              <a:gd name="connsiteY84" fmla="*/ 7746 h 10000"/>
              <a:gd name="connsiteX85" fmla="*/ 4650 w 9531"/>
              <a:gd name="connsiteY85" fmla="*/ 7206 h 10000"/>
              <a:gd name="connsiteX86" fmla="*/ 4689 w 9531"/>
              <a:gd name="connsiteY86" fmla="*/ 7254 h 10000"/>
              <a:gd name="connsiteX87" fmla="*/ 4689 w 9531"/>
              <a:gd name="connsiteY87" fmla="*/ 7502 h 10000"/>
              <a:gd name="connsiteX88" fmla="*/ 4650 w 9531"/>
              <a:gd name="connsiteY88" fmla="*/ 7550 h 10000"/>
              <a:gd name="connsiteX89" fmla="*/ 4142 w 9531"/>
              <a:gd name="connsiteY89" fmla="*/ 7942 h 10000"/>
              <a:gd name="connsiteX90" fmla="*/ 4650 w 9531"/>
              <a:gd name="connsiteY90" fmla="*/ 8286 h 10000"/>
              <a:gd name="connsiteX91" fmla="*/ 4689 w 9531"/>
              <a:gd name="connsiteY91" fmla="*/ 8335 h 10000"/>
              <a:gd name="connsiteX92" fmla="*/ 4689 w 9531"/>
              <a:gd name="connsiteY92" fmla="*/ 8579 h 10000"/>
              <a:gd name="connsiteX93" fmla="*/ 4650 w 9531"/>
              <a:gd name="connsiteY93" fmla="*/ 8579 h 10000"/>
              <a:gd name="connsiteX94" fmla="*/ 3946 w 9531"/>
              <a:gd name="connsiteY94" fmla="*/ 8090 h 10000"/>
              <a:gd name="connsiteX95" fmla="*/ 3908 w 9531"/>
              <a:gd name="connsiteY95" fmla="*/ 8040 h 10000"/>
              <a:gd name="connsiteX96" fmla="*/ 5743 w 9531"/>
              <a:gd name="connsiteY96" fmla="*/ 8579 h 10000"/>
              <a:gd name="connsiteX97" fmla="*/ 5743 w 9531"/>
              <a:gd name="connsiteY97" fmla="*/ 8579 h 10000"/>
              <a:gd name="connsiteX98" fmla="*/ 5743 w 9531"/>
              <a:gd name="connsiteY98" fmla="*/ 8335 h 10000"/>
              <a:gd name="connsiteX99" fmla="*/ 5781 w 9531"/>
              <a:gd name="connsiteY99" fmla="*/ 8286 h 10000"/>
              <a:gd name="connsiteX100" fmla="*/ 6289 w 9531"/>
              <a:gd name="connsiteY100" fmla="*/ 7894 h 10000"/>
              <a:gd name="connsiteX101" fmla="*/ 5781 w 9531"/>
              <a:gd name="connsiteY101" fmla="*/ 7550 h 10000"/>
              <a:gd name="connsiteX102" fmla="*/ 5743 w 9531"/>
              <a:gd name="connsiteY102" fmla="*/ 7450 h 10000"/>
              <a:gd name="connsiteX103" fmla="*/ 5743 w 9531"/>
              <a:gd name="connsiteY103" fmla="*/ 7254 h 10000"/>
              <a:gd name="connsiteX104" fmla="*/ 5781 w 9531"/>
              <a:gd name="connsiteY104" fmla="*/ 7206 h 10000"/>
              <a:gd name="connsiteX105" fmla="*/ 6484 w 9531"/>
              <a:gd name="connsiteY105" fmla="*/ 7746 h 10000"/>
              <a:gd name="connsiteX106" fmla="*/ 6524 w 9531"/>
              <a:gd name="connsiteY106" fmla="*/ 7795 h 10000"/>
              <a:gd name="connsiteX107" fmla="*/ 6524 w 9531"/>
              <a:gd name="connsiteY107" fmla="*/ 8040 h 10000"/>
              <a:gd name="connsiteX108" fmla="*/ 6484 w 9531"/>
              <a:gd name="connsiteY108" fmla="*/ 8090 h 10000"/>
              <a:gd name="connsiteX109" fmla="*/ 5781 w 9531"/>
              <a:gd name="connsiteY109" fmla="*/ 8579 h 10000"/>
              <a:gd name="connsiteX110" fmla="*/ 5743 w 9531"/>
              <a:gd name="connsiteY110" fmla="*/ 8579 h 10000"/>
              <a:gd name="connsiteX111" fmla="*/ 4923 w 9531"/>
              <a:gd name="connsiteY111" fmla="*/ 8579 h 10000"/>
              <a:gd name="connsiteX112" fmla="*/ 4923 w 9531"/>
              <a:gd name="connsiteY112" fmla="*/ 8579 h 10000"/>
              <a:gd name="connsiteX113" fmla="*/ 5312 w 9531"/>
              <a:gd name="connsiteY113" fmla="*/ 7254 h 10000"/>
              <a:gd name="connsiteX114" fmla="*/ 5351 w 9531"/>
              <a:gd name="connsiteY114" fmla="*/ 7206 h 10000"/>
              <a:gd name="connsiteX115" fmla="*/ 5508 w 9531"/>
              <a:gd name="connsiteY115" fmla="*/ 7206 h 10000"/>
              <a:gd name="connsiteX116" fmla="*/ 5508 w 9531"/>
              <a:gd name="connsiteY116" fmla="*/ 7254 h 10000"/>
              <a:gd name="connsiteX117" fmla="*/ 5117 w 9531"/>
              <a:gd name="connsiteY117" fmla="*/ 8579 h 10000"/>
              <a:gd name="connsiteX118" fmla="*/ 5077 w 9531"/>
              <a:gd name="connsiteY118" fmla="*/ 8628 h 10000"/>
              <a:gd name="connsiteX119" fmla="*/ 4923 w 9531"/>
              <a:gd name="connsiteY119" fmla="*/ 8628 h 10000"/>
              <a:gd name="connsiteX120" fmla="*/ 4923 w 9531"/>
              <a:gd name="connsiteY120" fmla="*/ 8579 h 10000"/>
              <a:gd name="connsiteX121" fmla="*/ 2462 w 9531"/>
              <a:gd name="connsiteY121" fmla="*/ 6373 h 10000"/>
              <a:gd name="connsiteX122" fmla="*/ 2462 w 9531"/>
              <a:gd name="connsiteY122" fmla="*/ 6373 h 10000"/>
              <a:gd name="connsiteX123" fmla="*/ 3282 w 9531"/>
              <a:gd name="connsiteY123" fmla="*/ 6373 h 10000"/>
              <a:gd name="connsiteX124" fmla="*/ 3282 w 9531"/>
              <a:gd name="connsiteY124" fmla="*/ 6617 h 10000"/>
              <a:gd name="connsiteX125" fmla="*/ 2462 w 9531"/>
              <a:gd name="connsiteY125" fmla="*/ 6617 h 10000"/>
              <a:gd name="connsiteX126" fmla="*/ 2462 w 9531"/>
              <a:gd name="connsiteY126" fmla="*/ 6373 h 10000"/>
              <a:gd name="connsiteX127" fmla="*/ 2735 w 9531"/>
              <a:gd name="connsiteY127" fmla="*/ 9216 h 10000"/>
              <a:gd name="connsiteX128" fmla="*/ 2735 w 9531"/>
              <a:gd name="connsiteY128" fmla="*/ 9216 h 10000"/>
              <a:gd name="connsiteX129" fmla="*/ 3282 w 9531"/>
              <a:gd name="connsiteY129" fmla="*/ 9216 h 10000"/>
              <a:gd name="connsiteX130" fmla="*/ 3282 w 9531"/>
              <a:gd name="connsiteY130" fmla="*/ 9462 h 10000"/>
              <a:gd name="connsiteX131" fmla="*/ 2735 w 9531"/>
              <a:gd name="connsiteY131" fmla="*/ 9462 h 10000"/>
              <a:gd name="connsiteX132" fmla="*/ 2735 w 9531"/>
              <a:gd name="connsiteY132" fmla="*/ 9216 h 10000"/>
              <a:gd name="connsiteX133" fmla="*/ 2735 w 9531"/>
              <a:gd name="connsiteY133" fmla="*/ 6961 h 10000"/>
              <a:gd name="connsiteX134" fmla="*/ 2735 w 9531"/>
              <a:gd name="connsiteY134" fmla="*/ 6961 h 10000"/>
              <a:gd name="connsiteX135" fmla="*/ 3282 w 9531"/>
              <a:gd name="connsiteY135" fmla="*/ 6961 h 10000"/>
              <a:gd name="connsiteX136" fmla="*/ 3282 w 9531"/>
              <a:gd name="connsiteY136" fmla="*/ 7157 h 10000"/>
              <a:gd name="connsiteX137" fmla="*/ 2735 w 9531"/>
              <a:gd name="connsiteY137" fmla="*/ 7157 h 10000"/>
              <a:gd name="connsiteX138" fmla="*/ 2735 w 9531"/>
              <a:gd name="connsiteY138" fmla="*/ 6961 h 10000"/>
              <a:gd name="connsiteX139" fmla="*/ 2735 w 9531"/>
              <a:gd name="connsiteY139" fmla="*/ 7502 h 10000"/>
              <a:gd name="connsiteX140" fmla="*/ 2735 w 9531"/>
              <a:gd name="connsiteY140" fmla="*/ 7502 h 10000"/>
              <a:gd name="connsiteX141" fmla="*/ 3282 w 9531"/>
              <a:gd name="connsiteY141" fmla="*/ 7502 h 10000"/>
              <a:gd name="connsiteX142" fmla="*/ 3282 w 9531"/>
              <a:gd name="connsiteY142" fmla="*/ 7746 h 10000"/>
              <a:gd name="connsiteX143" fmla="*/ 2735 w 9531"/>
              <a:gd name="connsiteY143" fmla="*/ 7746 h 10000"/>
              <a:gd name="connsiteX144" fmla="*/ 2735 w 9531"/>
              <a:gd name="connsiteY144" fmla="*/ 7502 h 10000"/>
              <a:gd name="connsiteX145" fmla="*/ 2462 w 9531"/>
              <a:gd name="connsiteY145" fmla="*/ 8090 h 10000"/>
              <a:gd name="connsiteX146" fmla="*/ 2462 w 9531"/>
              <a:gd name="connsiteY146" fmla="*/ 8090 h 10000"/>
              <a:gd name="connsiteX147" fmla="*/ 3282 w 9531"/>
              <a:gd name="connsiteY147" fmla="*/ 8090 h 10000"/>
              <a:gd name="connsiteX148" fmla="*/ 3282 w 9531"/>
              <a:gd name="connsiteY148" fmla="*/ 8286 h 10000"/>
              <a:gd name="connsiteX149" fmla="*/ 2462 w 9531"/>
              <a:gd name="connsiteY149" fmla="*/ 8286 h 10000"/>
              <a:gd name="connsiteX150" fmla="*/ 2462 w 9531"/>
              <a:gd name="connsiteY150" fmla="*/ 8090 h 10000"/>
              <a:gd name="connsiteX151" fmla="*/ 2735 w 9531"/>
              <a:gd name="connsiteY151" fmla="*/ 8628 h 10000"/>
              <a:gd name="connsiteX152" fmla="*/ 2735 w 9531"/>
              <a:gd name="connsiteY152" fmla="*/ 8628 h 10000"/>
              <a:gd name="connsiteX153" fmla="*/ 3282 w 9531"/>
              <a:gd name="connsiteY153" fmla="*/ 8628 h 10000"/>
              <a:gd name="connsiteX154" fmla="*/ 3282 w 9531"/>
              <a:gd name="connsiteY154" fmla="*/ 8874 h 10000"/>
              <a:gd name="connsiteX155" fmla="*/ 2735 w 9531"/>
              <a:gd name="connsiteY155" fmla="*/ 8874 h 10000"/>
              <a:gd name="connsiteX156" fmla="*/ 2735 w 9531"/>
              <a:gd name="connsiteY156" fmla="*/ 8628 h 10000"/>
              <a:gd name="connsiteX0" fmla="*/ 8606 w 8690"/>
              <a:gd name="connsiteY0" fmla="*/ 2550 h 10000"/>
              <a:gd name="connsiteX1" fmla="*/ 8606 w 8690"/>
              <a:gd name="connsiteY1" fmla="*/ 2550 h 10000"/>
              <a:gd name="connsiteX2" fmla="*/ 8443 w 8690"/>
              <a:gd name="connsiteY2" fmla="*/ 2550 h 10000"/>
              <a:gd name="connsiteX3" fmla="*/ 6638 w 8690"/>
              <a:gd name="connsiteY3" fmla="*/ 980 h 10000"/>
              <a:gd name="connsiteX4" fmla="*/ 6026 w 8690"/>
              <a:gd name="connsiteY4" fmla="*/ 1128 h 10000"/>
              <a:gd name="connsiteX5" fmla="*/ 4263 w 8690"/>
              <a:gd name="connsiteY5" fmla="*/ 0 h 10000"/>
              <a:gd name="connsiteX6" fmla="*/ 2174 w 8690"/>
              <a:gd name="connsiteY6" fmla="*/ 1961 h 10000"/>
              <a:gd name="connsiteX7" fmla="*/ 2133 w 8690"/>
              <a:gd name="connsiteY7" fmla="*/ 1961 h 10000"/>
              <a:gd name="connsiteX8" fmla="*/ 2 w 8690"/>
              <a:gd name="connsiteY8" fmla="*/ 4462 h 10000"/>
              <a:gd name="connsiteX9" fmla="*/ 2174 w 8690"/>
              <a:gd name="connsiteY9" fmla="*/ 7058 h 10000"/>
              <a:gd name="connsiteX10" fmla="*/ 2214 w 8690"/>
              <a:gd name="connsiteY10" fmla="*/ 7058 h 10000"/>
              <a:gd name="connsiteX11" fmla="*/ 2214 w 8690"/>
              <a:gd name="connsiteY11" fmla="*/ 10000 h 10000"/>
              <a:gd name="connsiteX12" fmla="*/ 7294 w 8690"/>
              <a:gd name="connsiteY12" fmla="*/ 10000 h 10000"/>
              <a:gd name="connsiteX13" fmla="*/ 7294 w 8690"/>
              <a:gd name="connsiteY13" fmla="*/ 5392 h 10000"/>
              <a:gd name="connsiteX14" fmla="*/ 7213 w 8690"/>
              <a:gd name="connsiteY14" fmla="*/ 5245 h 10000"/>
              <a:gd name="connsiteX15" fmla="*/ 4755 w 8690"/>
              <a:gd name="connsiteY15" fmla="*/ 5245 h 10000"/>
              <a:gd name="connsiteX16" fmla="*/ 4755 w 8690"/>
              <a:gd name="connsiteY16" fmla="*/ 4462 h 10000"/>
              <a:gd name="connsiteX17" fmla="*/ 8074 w 8690"/>
              <a:gd name="connsiteY17" fmla="*/ 4462 h 10000"/>
              <a:gd name="connsiteX18" fmla="*/ 8074 w 8690"/>
              <a:gd name="connsiteY18" fmla="*/ 8187 h 10000"/>
              <a:gd name="connsiteX19" fmla="*/ 7501 w 8690"/>
              <a:gd name="connsiteY19" fmla="*/ 8187 h 10000"/>
              <a:gd name="connsiteX20" fmla="*/ 7501 w 8690"/>
              <a:gd name="connsiteY20" fmla="*/ 8432 h 10000"/>
              <a:gd name="connsiteX21" fmla="*/ 8237 w 8690"/>
              <a:gd name="connsiteY21" fmla="*/ 8432 h 10000"/>
              <a:gd name="connsiteX22" fmla="*/ 8237 w 8690"/>
              <a:gd name="connsiteY22" fmla="*/ 3777 h 10000"/>
              <a:gd name="connsiteX23" fmla="*/ 8157 w 8690"/>
              <a:gd name="connsiteY23" fmla="*/ 3678 h 10000"/>
              <a:gd name="connsiteX24" fmla="*/ 3240 w 8690"/>
              <a:gd name="connsiteY24" fmla="*/ 3678 h 10000"/>
              <a:gd name="connsiteX25" fmla="*/ 3156 w 8690"/>
              <a:gd name="connsiteY25" fmla="*/ 3777 h 10000"/>
              <a:gd name="connsiteX26" fmla="*/ 3156 w 8690"/>
              <a:gd name="connsiteY26" fmla="*/ 5245 h 10000"/>
              <a:gd name="connsiteX27" fmla="*/ 2297 w 8690"/>
              <a:gd name="connsiteY27" fmla="*/ 5245 h 10000"/>
              <a:gd name="connsiteX28" fmla="*/ 2214 w 8690"/>
              <a:gd name="connsiteY28" fmla="*/ 5392 h 10000"/>
              <a:gd name="connsiteX29" fmla="*/ 2214 w 8690"/>
              <a:gd name="connsiteY29" fmla="*/ 6470 h 10000"/>
              <a:gd name="connsiteX30" fmla="*/ 2174 w 8690"/>
              <a:gd name="connsiteY30" fmla="*/ 6470 h 10000"/>
              <a:gd name="connsiteX31" fmla="*/ 494 w 8690"/>
              <a:gd name="connsiteY31" fmla="*/ 4561 h 10000"/>
              <a:gd name="connsiteX32" fmla="*/ 2133 w 8690"/>
              <a:gd name="connsiteY32" fmla="*/ 2550 h 10000"/>
              <a:gd name="connsiteX33" fmla="*/ 2133 w 8690"/>
              <a:gd name="connsiteY33" fmla="*/ 2550 h 10000"/>
              <a:gd name="connsiteX34" fmla="*/ 2174 w 8690"/>
              <a:gd name="connsiteY34" fmla="*/ 2550 h 10000"/>
              <a:gd name="connsiteX35" fmla="*/ 2379 w 8690"/>
              <a:gd name="connsiteY35" fmla="*/ 2550 h 10000"/>
              <a:gd name="connsiteX36" fmla="*/ 2625 w 8690"/>
              <a:gd name="connsiteY36" fmla="*/ 2353 h 10000"/>
              <a:gd name="connsiteX37" fmla="*/ 2666 w 8690"/>
              <a:gd name="connsiteY37" fmla="*/ 2108 h 10000"/>
              <a:gd name="connsiteX38" fmla="*/ 4263 w 8690"/>
              <a:gd name="connsiteY38" fmla="*/ 588 h 10000"/>
              <a:gd name="connsiteX39" fmla="*/ 5614 w 8690"/>
              <a:gd name="connsiteY39" fmla="*/ 1423 h 10000"/>
              <a:gd name="connsiteX40" fmla="*/ 5738 w 8690"/>
              <a:gd name="connsiteY40" fmla="*/ 1667 h 10000"/>
              <a:gd name="connsiteX41" fmla="*/ 5984 w 8690"/>
              <a:gd name="connsiteY41" fmla="*/ 1765 h 10000"/>
              <a:gd name="connsiteX42" fmla="*/ 6146 w 8690"/>
              <a:gd name="connsiteY42" fmla="*/ 1667 h 10000"/>
              <a:gd name="connsiteX43" fmla="*/ 6434 w 8690"/>
              <a:gd name="connsiteY43" fmla="*/ 1569 h 10000"/>
              <a:gd name="connsiteX44" fmla="*/ 7951 w 8690"/>
              <a:gd name="connsiteY44" fmla="*/ 2746 h 10000"/>
              <a:gd name="connsiteX45" fmla="*/ 8033 w 8690"/>
              <a:gd name="connsiteY45" fmla="*/ 2992 h 10000"/>
              <a:gd name="connsiteX46" fmla="*/ 8237 w 8690"/>
              <a:gd name="connsiteY46" fmla="*/ 3188 h 10000"/>
              <a:gd name="connsiteX47" fmla="*/ 8484 w 8690"/>
              <a:gd name="connsiteY47" fmla="*/ 3138 h 10000"/>
              <a:gd name="connsiteX48" fmla="*/ 8688 w 8690"/>
              <a:gd name="connsiteY48" fmla="*/ 3138 h 10000"/>
              <a:gd name="connsiteX49" fmla="*/ 8606 w 8690"/>
              <a:gd name="connsiteY49" fmla="*/ 2550 h 10000"/>
              <a:gd name="connsiteX50" fmla="*/ 7130 w 8690"/>
              <a:gd name="connsiteY50" fmla="*/ 6029 h 10000"/>
              <a:gd name="connsiteX51" fmla="*/ 7130 w 8690"/>
              <a:gd name="connsiteY51" fmla="*/ 6029 h 10000"/>
              <a:gd name="connsiteX52" fmla="*/ 7130 w 8690"/>
              <a:gd name="connsiteY52" fmla="*/ 9756 h 10000"/>
              <a:gd name="connsiteX53" fmla="*/ 3813 w 8690"/>
              <a:gd name="connsiteY53" fmla="*/ 9756 h 10000"/>
              <a:gd name="connsiteX54" fmla="*/ 3813 w 8690"/>
              <a:gd name="connsiteY54" fmla="*/ 6029 h 10000"/>
              <a:gd name="connsiteX55" fmla="*/ 7130 w 8690"/>
              <a:gd name="connsiteY55" fmla="*/ 6029 h 10000"/>
              <a:gd name="connsiteX56" fmla="*/ 3362 w 8690"/>
              <a:gd name="connsiteY56" fmla="*/ 3923 h 10000"/>
              <a:gd name="connsiteX57" fmla="*/ 3362 w 8690"/>
              <a:gd name="connsiteY57" fmla="*/ 3923 h 10000"/>
              <a:gd name="connsiteX58" fmla="*/ 3648 w 8690"/>
              <a:gd name="connsiteY58" fmla="*/ 3923 h 10000"/>
              <a:gd name="connsiteX59" fmla="*/ 3648 w 8690"/>
              <a:gd name="connsiteY59" fmla="*/ 4266 h 10000"/>
              <a:gd name="connsiteX60" fmla="*/ 3362 w 8690"/>
              <a:gd name="connsiteY60" fmla="*/ 4266 h 10000"/>
              <a:gd name="connsiteX61" fmla="*/ 3362 w 8690"/>
              <a:gd name="connsiteY61" fmla="*/ 3923 h 10000"/>
              <a:gd name="connsiteX62" fmla="*/ 3362 w 8690"/>
              <a:gd name="connsiteY62" fmla="*/ 4462 h 10000"/>
              <a:gd name="connsiteX63" fmla="*/ 3362 w 8690"/>
              <a:gd name="connsiteY63" fmla="*/ 4462 h 10000"/>
              <a:gd name="connsiteX64" fmla="*/ 4592 w 8690"/>
              <a:gd name="connsiteY64" fmla="*/ 4462 h 10000"/>
              <a:gd name="connsiteX65" fmla="*/ 4592 w 8690"/>
              <a:gd name="connsiteY65" fmla="*/ 5245 h 10000"/>
              <a:gd name="connsiteX66" fmla="*/ 3362 w 8690"/>
              <a:gd name="connsiteY66" fmla="*/ 5245 h 10000"/>
              <a:gd name="connsiteX67" fmla="*/ 3362 w 8690"/>
              <a:gd name="connsiteY67" fmla="*/ 4462 h 10000"/>
              <a:gd name="connsiteX68" fmla="*/ 2421 w 8690"/>
              <a:gd name="connsiteY68" fmla="*/ 5490 h 10000"/>
              <a:gd name="connsiteX69" fmla="*/ 2421 w 8690"/>
              <a:gd name="connsiteY69" fmla="*/ 5490 h 10000"/>
              <a:gd name="connsiteX70" fmla="*/ 2706 w 8690"/>
              <a:gd name="connsiteY70" fmla="*/ 5490 h 10000"/>
              <a:gd name="connsiteX71" fmla="*/ 2706 w 8690"/>
              <a:gd name="connsiteY71" fmla="*/ 5833 h 10000"/>
              <a:gd name="connsiteX72" fmla="*/ 2421 w 8690"/>
              <a:gd name="connsiteY72" fmla="*/ 5833 h 10000"/>
              <a:gd name="connsiteX73" fmla="*/ 2421 w 8690"/>
              <a:gd name="connsiteY73" fmla="*/ 5490 h 10000"/>
              <a:gd name="connsiteX74" fmla="*/ 2421 w 8690"/>
              <a:gd name="connsiteY74" fmla="*/ 6029 h 10000"/>
              <a:gd name="connsiteX75" fmla="*/ 2421 w 8690"/>
              <a:gd name="connsiteY75" fmla="*/ 6029 h 10000"/>
              <a:gd name="connsiteX76" fmla="*/ 3648 w 8690"/>
              <a:gd name="connsiteY76" fmla="*/ 6029 h 10000"/>
              <a:gd name="connsiteX77" fmla="*/ 3648 w 8690"/>
              <a:gd name="connsiteY77" fmla="*/ 9756 h 10000"/>
              <a:gd name="connsiteX78" fmla="*/ 2421 w 8690"/>
              <a:gd name="connsiteY78" fmla="*/ 9756 h 10000"/>
              <a:gd name="connsiteX79" fmla="*/ 2421 w 8690"/>
              <a:gd name="connsiteY79" fmla="*/ 6029 h 10000"/>
              <a:gd name="connsiteX80" fmla="*/ 4100 w 8690"/>
              <a:gd name="connsiteY80" fmla="*/ 8040 h 10000"/>
              <a:gd name="connsiteX81" fmla="*/ 4100 w 8690"/>
              <a:gd name="connsiteY81" fmla="*/ 8040 h 10000"/>
              <a:gd name="connsiteX82" fmla="*/ 4100 w 8690"/>
              <a:gd name="connsiteY82" fmla="*/ 7795 h 10000"/>
              <a:gd name="connsiteX83" fmla="*/ 4140 w 8690"/>
              <a:gd name="connsiteY83" fmla="*/ 7746 h 10000"/>
              <a:gd name="connsiteX84" fmla="*/ 4879 w 8690"/>
              <a:gd name="connsiteY84" fmla="*/ 7206 h 10000"/>
              <a:gd name="connsiteX85" fmla="*/ 4920 w 8690"/>
              <a:gd name="connsiteY85" fmla="*/ 7254 h 10000"/>
              <a:gd name="connsiteX86" fmla="*/ 4920 w 8690"/>
              <a:gd name="connsiteY86" fmla="*/ 7502 h 10000"/>
              <a:gd name="connsiteX87" fmla="*/ 4879 w 8690"/>
              <a:gd name="connsiteY87" fmla="*/ 7550 h 10000"/>
              <a:gd name="connsiteX88" fmla="*/ 4346 w 8690"/>
              <a:gd name="connsiteY88" fmla="*/ 7942 h 10000"/>
              <a:gd name="connsiteX89" fmla="*/ 4879 w 8690"/>
              <a:gd name="connsiteY89" fmla="*/ 8286 h 10000"/>
              <a:gd name="connsiteX90" fmla="*/ 4920 w 8690"/>
              <a:gd name="connsiteY90" fmla="*/ 8335 h 10000"/>
              <a:gd name="connsiteX91" fmla="*/ 4920 w 8690"/>
              <a:gd name="connsiteY91" fmla="*/ 8579 h 10000"/>
              <a:gd name="connsiteX92" fmla="*/ 4879 w 8690"/>
              <a:gd name="connsiteY92" fmla="*/ 8579 h 10000"/>
              <a:gd name="connsiteX93" fmla="*/ 4140 w 8690"/>
              <a:gd name="connsiteY93" fmla="*/ 8090 h 10000"/>
              <a:gd name="connsiteX94" fmla="*/ 4100 w 8690"/>
              <a:gd name="connsiteY94" fmla="*/ 8040 h 10000"/>
              <a:gd name="connsiteX95" fmla="*/ 6026 w 8690"/>
              <a:gd name="connsiteY95" fmla="*/ 8579 h 10000"/>
              <a:gd name="connsiteX96" fmla="*/ 6026 w 8690"/>
              <a:gd name="connsiteY96" fmla="*/ 8579 h 10000"/>
              <a:gd name="connsiteX97" fmla="*/ 6026 w 8690"/>
              <a:gd name="connsiteY97" fmla="*/ 8335 h 10000"/>
              <a:gd name="connsiteX98" fmla="*/ 6065 w 8690"/>
              <a:gd name="connsiteY98" fmla="*/ 8286 h 10000"/>
              <a:gd name="connsiteX99" fmla="*/ 6598 w 8690"/>
              <a:gd name="connsiteY99" fmla="*/ 7894 h 10000"/>
              <a:gd name="connsiteX100" fmla="*/ 6065 w 8690"/>
              <a:gd name="connsiteY100" fmla="*/ 7550 h 10000"/>
              <a:gd name="connsiteX101" fmla="*/ 6026 w 8690"/>
              <a:gd name="connsiteY101" fmla="*/ 7450 h 10000"/>
              <a:gd name="connsiteX102" fmla="*/ 6026 w 8690"/>
              <a:gd name="connsiteY102" fmla="*/ 7254 h 10000"/>
              <a:gd name="connsiteX103" fmla="*/ 6065 w 8690"/>
              <a:gd name="connsiteY103" fmla="*/ 7206 h 10000"/>
              <a:gd name="connsiteX104" fmla="*/ 6803 w 8690"/>
              <a:gd name="connsiteY104" fmla="*/ 7746 h 10000"/>
              <a:gd name="connsiteX105" fmla="*/ 6845 w 8690"/>
              <a:gd name="connsiteY105" fmla="*/ 7795 h 10000"/>
              <a:gd name="connsiteX106" fmla="*/ 6845 w 8690"/>
              <a:gd name="connsiteY106" fmla="*/ 8040 h 10000"/>
              <a:gd name="connsiteX107" fmla="*/ 6803 w 8690"/>
              <a:gd name="connsiteY107" fmla="*/ 8090 h 10000"/>
              <a:gd name="connsiteX108" fmla="*/ 6065 w 8690"/>
              <a:gd name="connsiteY108" fmla="*/ 8579 h 10000"/>
              <a:gd name="connsiteX109" fmla="*/ 6026 w 8690"/>
              <a:gd name="connsiteY109" fmla="*/ 8579 h 10000"/>
              <a:gd name="connsiteX110" fmla="*/ 5165 w 8690"/>
              <a:gd name="connsiteY110" fmla="*/ 8579 h 10000"/>
              <a:gd name="connsiteX111" fmla="*/ 5165 w 8690"/>
              <a:gd name="connsiteY111" fmla="*/ 8579 h 10000"/>
              <a:gd name="connsiteX112" fmla="*/ 5573 w 8690"/>
              <a:gd name="connsiteY112" fmla="*/ 7254 h 10000"/>
              <a:gd name="connsiteX113" fmla="*/ 5614 w 8690"/>
              <a:gd name="connsiteY113" fmla="*/ 7206 h 10000"/>
              <a:gd name="connsiteX114" fmla="*/ 5779 w 8690"/>
              <a:gd name="connsiteY114" fmla="*/ 7206 h 10000"/>
              <a:gd name="connsiteX115" fmla="*/ 5779 w 8690"/>
              <a:gd name="connsiteY115" fmla="*/ 7254 h 10000"/>
              <a:gd name="connsiteX116" fmla="*/ 5369 w 8690"/>
              <a:gd name="connsiteY116" fmla="*/ 8579 h 10000"/>
              <a:gd name="connsiteX117" fmla="*/ 5327 w 8690"/>
              <a:gd name="connsiteY117" fmla="*/ 8628 h 10000"/>
              <a:gd name="connsiteX118" fmla="*/ 5165 w 8690"/>
              <a:gd name="connsiteY118" fmla="*/ 8628 h 10000"/>
              <a:gd name="connsiteX119" fmla="*/ 5165 w 8690"/>
              <a:gd name="connsiteY119" fmla="*/ 8579 h 10000"/>
              <a:gd name="connsiteX120" fmla="*/ 2583 w 8690"/>
              <a:gd name="connsiteY120" fmla="*/ 6373 h 10000"/>
              <a:gd name="connsiteX121" fmla="*/ 2583 w 8690"/>
              <a:gd name="connsiteY121" fmla="*/ 6373 h 10000"/>
              <a:gd name="connsiteX122" fmla="*/ 3444 w 8690"/>
              <a:gd name="connsiteY122" fmla="*/ 6373 h 10000"/>
              <a:gd name="connsiteX123" fmla="*/ 3444 w 8690"/>
              <a:gd name="connsiteY123" fmla="*/ 6617 h 10000"/>
              <a:gd name="connsiteX124" fmla="*/ 2583 w 8690"/>
              <a:gd name="connsiteY124" fmla="*/ 6617 h 10000"/>
              <a:gd name="connsiteX125" fmla="*/ 2583 w 8690"/>
              <a:gd name="connsiteY125" fmla="*/ 6373 h 10000"/>
              <a:gd name="connsiteX126" fmla="*/ 2870 w 8690"/>
              <a:gd name="connsiteY126" fmla="*/ 9216 h 10000"/>
              <a:gd name="connsiteX127" fmla="*/ 2870 w 8690"/>
              <a:gd name="connsiteY127" fmla="*/ 9216 h 10000"/>
              <a:gd name="connsiteX128" fmla="*/ 3444 w 8690"/>
              <a:gd name="connsiteY128" fmla="*/ 9216 h 10000"/>
              <a:gd name="connsiteX129" fmla="*/ 3444 w 8690"/>
              <a:gd name="connsiteY129" fmla="*/ 9462 h 10000"/>
              <a:gd name="connsiteX130" fmla="*/ 2870 w 8690"/>
              <a:gd name="connsiteY130" fmla="*/ 9462 h 10000"/>
              <a:gd name="connsiteX131" fmla="*/ 2870 w 8690"/>
              <a:gd name="connsiteY131" fmla="*/ 9216 h 10000"/>
              <a:gd name="connsiteX132" fmla="*/ 2870 w 8690"/>
              <a:gd name="connsiteY132" fmla="*/ 6961 h 10000"/>
              <a:gd name="connsiteX133" fmla="*/ 2870 w 8690"/>
              <a:gd name="connsiteY133" fmla="*/ 6961 h 10000"/>
              <a:gd name="connsiteX134" fmla="*/ 3444 w 8690"/>
              <a:gd name="connsiteY134" fmla="*/ 6961 h 10000"/>
              <a:gd name="connsiteX135" fmla="*/ 3444 w 8690"/>
              <a:gd name="connsiteY135" fmla="*/ 7157 h 10000"/>
              <a:gd name="connsiteX136" fmla="*/ 2870 w 8690"/>
              <a:gd name="connsiteY136" fmla="*/ 7157 h 10000"/>
              <a:gd name="connsiteX137" fmla="*/ 2870 w 8690"/>
              <a:gd name="connsiteY137" fmla="*/ 6961 h 10000"/>
              <a:gd name="connsiteX138" fmla="*/ 2870 w 8690"/>
              <a:gd name="connsiteY138" fmla="*/ 7502 h 10000"/>
              <a:gd name="connsiteX139" fmla="*/ 2870 w 8690"/>
              <a:gd name="connsiteY139" fmla="*/ 7502 h 10000"/>
              <a:gd name="connsiteX140" fmla="*/ 3444 w 8690"/>
              <a:gd name="connsiteY140" fmla="*/ 7502 h 10000"/>
              <a:gd name="connsiteX141" fmla="*/ 3444 w 8690"/>
              <a:gd name="connsiteY141" fmla="*/ 7746 h 10000"/>
              <a:gd name="connsiteX142" fmla="*/ 2870 w 8690"/>
              <a:gd name="connsiteY142" fmla="*/ 7746 h 10000"/>
              <a:gd name="connsiteX143" fmla="*/ 2870 w 8690"/>
              <a:gd name="connsiteY143" fmla="*/ 7502 h 10000"/>
              <a:gd name="connsiteX144" fmla="*/ 2583 w 8690"/>
              <a:gd name="connsiteY144" fmla="*/ 8090 h 10000"/>
              <a:gd name="connsiteX145" fmla="*/ 2583 w 8690"/>
              <a:gd name="connsiteY145" fmla="*/ 8090 h 10000"/>
              <a:gd name="connsiteX146" fmla="*/ 3444 w 8690"/>
              <a:gd name="connsiteY146" fmla="*/ 8090 h 10000"/>
              <a:gd name="connsiteX147" fmla="*/ 3444 w 8690"/>
              <a:gd name="connsiteY147" fmla="*/ 8286 h 10000"/>
              <a:gd name="connsiteX148" fmla="*/ 2583 w 8690"/>
              <a:gd name="connsiteY148" fmla="*/ 8286 h 10000"/>
              <a:gd name="connsiteX149" fmla="*/ 2583 w 8690"/>
              <a:gd name="connsiteY149" fmla="*/ 8090 h 10000"/>
              <a:gd name="connsiteX150" fmla="*/ 2870 w 8690"/>
              <a:gd name="connsiteY150" fmla="*/ 8628 h 10000"/>
              <a:gd name="connsiteX151" fmla="*/ 2870 w 8690"/>
              <a:gd name="connsiteY151" fmla="*/ 8628 h 10000"/>
              <a:gd name="connsiteX152" fmla="*/ 3444 w 8690"/>
              <a:gd name="connsiteY152" fmla="*/ 8628 h 10000"/>
              <a:gd name="connsiteX153" fmla="*/ 3444 w 8690"/>
              <a:gd name="connsiteY153" fmla="*/ 8874 h 10000"/>
              <a:gd name="connsiteX154" fmla="*/ 2870 w 8690"/>
              <a:gd name="connsiteY154" fmla="*/ 8874 h 10000"/>
              <a:gd name="connsiteX155" fmla="*/ 2870 w 8690"/>
              <a:gd name="connsiteY155" fmla="*/ 8628 h 10000"/>
              <a:gd name="connsiteX0" fmla="*/ 9998 w 10002"/>
              <a:gd name="connsiteY0" fmla="*/ 3138 h 10000"/>
              <a:gd name="connsiteX1" fmla="*/ 9903 w 10002"/>
              <a:gd name="connsiteY1" fmla="*/ 2550 h 10000"/>
              <a:gd name="connsiteX2" fmla="*/ 9716 w 10002"/>
              <a:gd name="connsiteY2" fmla="*/ 2550 h 10000"/>
              <a:gd name="connsiteX3" fmla="*/ 7639 w 10002"/>
              <a:gd name="connsiteY3" fmla="*/ 980 h 10000"/>
              <a:gd name="connsiteX4" fmla="*/ 6934 w 10002"/>
              <a:gd name="connsiteY4" fmla="*/ 1128 h 10000"/>
              <a:gd name="connsiteX5" fmla="*/ 4906 w 10002"/>
              <a:gd name="connsiteY5" fmla="*/ 0 h 10000"/>
              <a:gd name="connsiteX6" fmla="*/ 2502 w 10002"/>
              <a:gd name="connsiteY6" fmla="*/ 1961 h 10000"/>
              <a:gd name="connsiteX7" fmla="*/ 2455 w 10002"/>
              <a:gd name="connsiteY7" fmla="*/ 1961 h 10000"/>
              <a:gd name="connsiteX8" fmla="*/ 2 w 10002"/>
              <a:gd name="connsiteY8" fmla="*/ 4462 h 10000"/>
              <a:gd name="connsiteX9" fmla="*/ 2502 w 10002"/>
              <a:gd name="connsiteY9" fmla="*/ 7058 h 10000"/>
              <a:gd name="connsiteX10" fmla="*/ 2548 w 10002"/>
              <a:gd name="connsiteY10" fmla="*/ 7058 h 10000"/>
              <a:gd name="connsiteX11" fmla="*/ 2548 w 10002"/>
              <a:gd name="connsiteY11" fmla="*/ 10000 h 10000"/>
              <a:gd name="connsiteX12" fmla="*/ 8394 w 10002"/>
              <a:gd name="connsiteY12" fmla="*/ 10000 h 10000"/>
              <a:gd name="connsiteX13" fmla="*/ 8394 w 10002"/>
              <a:gd name="connsiteY13" fmla="*/ 5392 h 10000"/>
              <a:gd name="connsiteX14" fmla="*/ 8300 w 10002"/>
              <a:gd name="connsiteY14" fmla="*/ 5245 h 10000"/>
              <a:gd name="connsiteX15" fmla="*/ 5472 w 10002"/>
              <a:gd name="connsiteY15" fmla="*/ 5245 h 10000"/>
              <a:gd name="connsiteX16" fmla="*/ 5472 w 10002"/>
              <a:gd name="connsiteY16" fmla="*/ 4462 h 10000"/>
              <a:gd name="connsiteX17" fmla="*/ 9291 w 10002"/>
              <a:gd name="connsiteY17" fmla="*/ 4462 h 10000"/>
              <a:gd name="connsiteX18" fmla="*/ 9291 w 10002"/>
              <a:gd name="connsiteY18" fmla="*/ 8187 h 10000"/>
              <a:gd name="connsiteX19" fmla="*/ 8632 w 10002"/>
              <a:gd name="connsiteY19" fmla="*/ 8187 h 10000"/>
              <a:gd name="connsiteX20" fmla="*/ 8632 w 10002"/>
              <a:gd name="connsiteY20" fmla="*/ 8432 h 10000"/>
              <a:gd name="connsiteX21" fmla="*/ 9479 w 10002"/>
              <a:gd name="connsiteY21" fmla="*/ 8432 h 10000"/>
              <a:gd name="connsiteX22" fmla="*/ 9479 w 10002"/>
              <a:gd name="connsiteY22" fmla="*/ 3777 h 10000"/>
              <a:gd name="connsiteX23" fmla="*/ 9387 w 10002"/>
              <a:gd name="connsiteY23" fmla="*/ 3678 h 10000"/>
              <a:gd name="connsiteX24" fmla="*/ 3728 w 10002"/>
              <a:gd name="connsiteY24" fmla="*/ 3678 h 10000"/>
              <a:gd name="connsiteX25" fmla="*/ 3632 w 10002"/>
              <a:gd name="connsiteY25" fmla="*/ 3777 h 10000"/>
              <a:gd name="connsiteX26" fmla="*/ 3632 w 10002"/>
              <a:gd name="connsiteY26" fmla="*/ 5245 h 10000"/>
              <a:gd name="connsiteX27" fmla="*/ 2643 w 10002"/>
              <a:gd name="connsiteY27" fmla="*/ 5245 h 10000"/>
              <a:gd name="connsiteX28" fmla="*/ 2548 w 10002"/>
              <a:gd name="connsiteY28" fmla="*/ 5392 h 10000"/>
              <a:gd name="connsiteX29" fmla="*/ 2548 w 10002"/>
              <a:gd name="connsiteY29" fmla="*/ 6470 h 10000"/>
              <a:gd name="connsiteX30" fmla="*/ 2502 w 10002"/>
              <a:gd name="connsiteY30" fmla="*/ 6470 h 10000"/>
              <a:gd name="connsiteX31" fmla="*/ 568 w 10002"/>
              <a:gd name="connsiteY31" fmla="*/ 4561 h 10000"/>
              <a:gd name="connsiteX32" fmla="*/ 2455 w 10002"/>
              <a:gd name="connsiteY32" fmla="*/ 2550 h 10000"/>
              <a:gd name="connsiteX33" fmla="*/ 2455 w 10002"/>
              <a:gd name="connsiteY33" fmla="*/ 2550 h 10000"/>
              <a:gd name="connsiteX34" fmla="*/ 2502 w 10002"/>
              <a:gd name="connsiteY34" fmla="*/ 2550 h 10000"/>
              <a:gd name="connsiteX35" fmla="*/ 2738 w 10002"/>
              <a:gd name="connsiteY35" fmla="*/ 2550 h 10000"/>
              <a:gd name="connsiteX36" fmla="*/ 3021 w 10002"/>
              <a:gd name="connsiteY36" fmla="*/ 2353 h 10000"/>
              <a:gd name="connsiteX37" fmla="*/ 3068 w 10002"/>
              <a:gd name="connsiteY37" fmla="*/ 2108 h 10000"/>
              <a:gd name="connsiteX38" fmla="*/ 4906 w 10002"/>
              <a:gd name="connsiteY38" fmla="*/ 588 h 10000"/>
              <a:gd name="connsiteX39" fmla="*/ 6460 w 10002"/>
              <a:gd name="connsiteY39" fmla="*/ 1423 h 10000"/>
              <a:gd name="connsiteX40" fmla="*/ 6603 w 10002"/>
              <a:gd name="connsiteY40" fmla="*/ 1667 h 10000"/>
              <a:gd name="connsiteX41" fmla="*/ 6886 w 10002"/>
              <a:gd name="connsiteY41" fmla="*/ 1765 h 10000"/>
              <a:gd name="connsiteX42" fmla="*/ 7072 w 10002"/>
              <a:gd name="connsiteY42" fmla="*/ 1667 h 10000"/>
              <a:gd name="connsiteX43" fmla="*/ 7404 w 10002"/>
              <a:gd name="connsiteY43" fmla="*/ 1569 h 10000"/>
              <a:gd name="connsiteX44" fmla="*/ 9150 w 10002"/>
              <a:gd name="connsiteY44" fmla="*/ 2746 h 10000"/>
              <a:gd name="connsiteX45" fmla="*/ 9244 w 10002"/>
              <a:gd name="connsiteY45" fmla="*/ 2992 h 10000"/>
              <a:gd name="connsiteX46" fmla="*/ 9479 w 10002"/>
              <a:gd name="connsiteY46" fmla="*/ 3188 h 10000"/>
              <a:gd name="connsiteX47" fmla="*/ 9763 w 10002"/>
              <a:gd name="connsiteY47" fmla="*/ 3138 h 10000"/>
              <a:gd name="connsiteX48" fmla="*/ 9998 w 10002"/>
              <a:gd name="connsiteY48" fmla="*/ 3138 h 10000"/>
              <a:gd name="connsiteX49" fmla="*/ 8205 w 10002"/>
              <a:gd name="connsiteY49" fmla="*/ 6029 h 10000"/>
              <a:gd name="connsiteX50" fmla="*/ 8205 w 10002"/>
              <a:gd name="connsiteY50" fmla="*/ 6029 h 10000"/>
              <a:gd name="connsiteX51" fmla="*/ 8205 w 10002"/>
              <a:gd name="connsiteY51" fmla="*/ 9756 h 10000"/>
              <a:gd name="connsiteX52" fmla="*/ 4388 w 10002"/>
              <a:gd name="connsiteY52" fmla="*/ 9756 h 10000"/>
              <a:gd name="connsiteX53" fmla="*/ 4388 w 10002"/>
              <a:gd name="connsiteY53" fmla="*/ 6029 h 10000"/>
              <a:gd name="connsiteX54" fmla="*/ 8205 w 10002"/>
              <a:gd name="connsiteY54" fmla="*/ 6029 h 10000"/>
              <a:gd name="connsiteX55" fmla="*/ 3869 w 10002"/>
              <a:gd name="connsiteY55" fmla="*/ 3923 h 10000"/>
              <a:gd name="connsiteX56" fmla="*/ 3869 w 10002"/>
              <a:gd name="connsiteY56" fmla="*/ 3923 h 10000"/>
              <a:gd name="connsiteX57" fmla="*/ 4198 w 10002"/>
              <a:gd name="connsiteY57" fmla="*/ 3923 h 10000"/>
              <a:gd name="connsiteX58" fmla="*/ 4198 w 10002"/>
              <a:gd name="connsiteY58" fmla="*/ 4266 h 10000"/>
              <a:gd name="connsiteX59" fmla="*/ 3869 w 10002"/>
              <a:gd name="connsiteY59" fmla="*/ 4266 h 10000"/>
              <a:gd name="connsiteX60" fmla="*/ 3869 w 10002"/>
              <a:gd name="connsiteY60" fmla="*/ 3923 h 10000"/>
              <a:gd name="connsiteX61" fmla="*/ 3869 w 10002"/>
              <a:gd name="connsiteY61" fmla="*/ 4462 h 10000"/>
              <a:gd name="connsiteX62" fmla="*/ 3869 w 10002"/>
              <a:gd name="connsiteY62" fmla="*/ 4462 h 10000"/>
              <a:gd name="connsiteX63" fmla="*/ 5284 w 10002"/>
              <a:gd name="connsiteY63" fmla="*/ 4462 h 10000"/>
              <a:gd name="connsiteX64" fmla="*/ 5284 w 10002"/>
              <a:gd name="connsiteY64" fmla="*/ 5245 h 10000"/>
              <a:gd name="connsiteX65" fmla="*/ 3869 w 10002"/>
              <a:gd name="connsiteY65" fmla="*/ 5245 h 10000"/>
              <a:gd name="connsiteX66" fmla="*/ 3869 w 10002"/>
              <a:gd name="connsiteY66" fmla="*/ 4462 h 10000"/>
              <a:gd name="connsiteX67" fmla="*/ 2786 w 10002"/>
              <a:gd name="connsiteY67" fmla="*/ 5490 h 10000"/>
              <a:gd name="connsiteX68" fmla="*/ 2786 w 10002"/>
              <a:gd name="connsiteY68" fmla="*/ 5490 h 10000"/>
              <a:gd name="connsiteX69" fmla="*/ 3114 w 10002"/>
              <a:gd name="connsiteY69" fmla="*/ 5490 h 10000"/>
              <a:gd name="connsiteX70" fmla="*/ 3114 w 10002"/>
              <a:gd name="connsiteY70" fmla="*/ 5833 h 10000"/>
              <a:gd name="connsiteX71" fmla="*/ 2786 w 10002"/>
              <a:gd name="connsiteY71" fmla="*/ 5833 h 10000"/>
              <a:gd name="connsiteX72" fmla="*/ 2786 w 10002"/>
              <a:gd name="connsiteY72" fmla="*/ 5490 h 10000"/>
              <a:gd name="connsiteX73" fmla="*/ 2786 w 10002"/>
              <a:gd name="connsiteY73" fmla="*/ 6029 h 10000"/>
              <a:gd name="connsiteX74" fmla="*/ 2786 w 10002"/>
              <a:gd name="connsiteY74" fmla="*/ 6029 h 10000"/>
              <a:gd name="connsiteX75" fmla="*/ 4198 w 10002"/>
              <a:gd name="connsiteY75" fmla="*/ 6029 h 10000"/>
              <a:gd name="connsiteX76" fmla="*/ 4198 w 10002"/>
              <a:gd name="connsiteY76" fmla="*/ 9756 h 10000"/>
              <a:gd name="connsiteX77" fmla="*/ 2786 w 10002"/>
              <a:gd name="connsiteY77" fmla="*/ 9756 h 10000"/>
              <a:gd name="connsiteX78" fmla="*/ 2786 w 10002"/>
              <a:gd name="connsiteY78" fmla="*/ 6029 h 10000"/>
              <a:gd name="connsiteX79" fmla="*/ 4718 w 10002"/>
              <a:gd name="connsiteY79" fmla="*/ 8040 h 10000"/>
              <a:gd name="connsiteX80" fmla="*/ 4718 w 10002"/>
              <a:gd name="connsiteY80" fmla="*/ 8040 h 10000"/>
              <a:gd name="connsiteX81" fmla="*/ 4718 w 10002"/>
              <a:gd name="connsiteY81" fmla="*/ 7795 h 10000"/>
              <a:gd name="connsiteX82" fmla="*/ 4764 w 10002"/>
              <a:gd name="connsiteY82" fmla="*/ 7746 h 10000"/>
              <a:gd name="connsiteX83" fmla="*/ 5614 w 10002"/>
              <a:gd name="connsiteY83" fmla="*/ 7206 h 10000"/>
              <a:gd name="connsiteX84" fmla="*/ 5662 w 10002"/>
              <a:gd name="connsiteY84" fmla="*/ 7254 h 10000"/>
              <a:gd name="connsiteX85" fmla="*/ 5662 w 10002"/>
              <a:gd name="connsiteY85" fmla="*/ 7502 h 10000"/>
              <a:gd name="connsiteX86" fmla="*/ 5614 w 10002"/>
              <a:gd name="connsiteY86" fmla="*/ 7550 h 10000"/>
              <a:gd name="connsiteX87" fmla="*/ 5001 w 10002"/>
              <a:gd name="connsiteY87" fmla="*/ 7942 h 10000"/>
              <a:gd name="connsiteX88" fmla="*/ 5614 w 10002"/>
              <a:gd name="connsiteY88" fmla="*/ 8286 h 10000"/>
              <a:gd name="connsiteX89" fmla="*/ 5662 w 10002"/>
              <a:gd name="connsiteY89" fmla="*/ 8335 h 10000"/>
              <a:gd name="connsiteX90" fmla="*/ 5662 w 10002"/>
              <a:gd name="connsiteY90" fmla="*/ 8579 h 10000"/>
              <a:gd name="connsiteX91" fmla="*/ 5614 w 10002"/>
              <a:gd name="connsiteY91" fmla="*/ 8579 h 10000"/>
              <a:gd name="connsiteX92" fmla="*/ 4764 w 10002"/>
              <a:gd name="connsiteY92" fmla="*/ 8090 h 10000"/>
              <a:gd name="connsiteX93" fmla="*/ 4718 w 10002"/>
              <a:gd name="connsiteY93" fmla="*/ 8040 h 10000"/>
              <a:gd name="connsiteX94" fmla="*/ 6934 w 10002"/>
              <a:gd name="connsiteY94" fmla="*/ 8579 h 10000"/>
              <a:gd name="connsiteX95" fmla="*/ 6934 w 10002"/>
              <a:gd name="connsiteY95" fmla="*/ 8579 h 10000"/>
              <a:gd name="connsiteX96" fmla="*/ 6934 w 10002"/>
              <a:gd name="connsiteY96" fmla="*/ 8335 h 10000"/>
              <a:gd name="connsiteX97" fmla="*/ 6979 w 10002"/>
              <a:gd name="connsiteY97" fmla="*/ 8286 h 10000"/>
              <a:gd name="connsiteX98" fmla="*/ 7593 w 10002"/>
              <a:gd name="connsiteY98" fmla="*/ 7894 h 10000"/>
              <a:gd name="connsiteX99" fmla="*/ 6979 w 10002"/>
              <a:gd name="connsiteY99" fmla="*/ 7550 h 10000"/>
              <a:gd name="connsiteX100" fmla="*/ 6934 w 10002"/>
              <a:gd name="connsiteY100" fmla="*/ 7450 h 10000"/>
              <a:gd name="connsiteX101" fmla="*/ 6934 w 10002"/>
              <a:gd name="connsiteY101" fmla="*/ 7254 h 10000"/>
              <a:gd name="connsiteX102" fmla="*/ 6979 w 10002"/>
              <a:gd name="connsiteY102" fmla="*/ 7206 h 10000"/>
              <a:gd name="connsiteX103" fmla="*/ 7829 w 10002"/>
              <a:gd name="connsiteY103" fmla="*/ 7746 h 10000"/>
              <a:gd name="connsiteX104" fmla="*/ 7877 w 10002"/>
              <a:gd name="connsiteY104" fmla="*/ 7795 h 10000"/>
              <a:gd name="connsiteX105" fmla="*/ 7877 w 10002"/>
              <a:gd name="connsiteY105" fmla="*/ 8040 h 10000"/>
              <a:gd name="connsiteX106" fmla="*/ 7829 w 10002"/>
              <a:gd name="connsiteY106" fmla="*/ 8090 h 10000"/>
              <a:gd name="connsiteX107" fmla="*/ 6979 w 10002"/>
              <a:gd name="connsiteY107" fmla="*/ 8579 h 10000"/>
              <a:gd name="connsiteX108" fmla="*/ 6934 w 10002"/>
              <a:gd name="connsiteY108" fmla="*/ 8579 h 10000"/>
              <a:gd name="connsiteX109" fmla="*/ 5944 w 10002"/>
              <a:gd name="connsiteY109" fmla="*/ 8579 h 10000"/>
              <a:gd name="connsiteX110" fmla="*/ 5944 w 10002"/>
              <a:gd name="connsiteY110" fmla="*/ 8579 h 10000"/>
              <a:gd name="connsiteX111" fmla="*/ 6413 w 10002"/>
              <a:gd name="connsiteY111" fmla="*/ 7254 h 10000"/>
              <a:gd name="connsiteX112" fmla="*/ 6460 w 10002"/>
              <a:gd name="connsiteY112" fmla="*/ 7206 h 10000"/>
              <a:gd name="connsiteX113" fmla="*/ 6650 w 10002"/>
              <a:gd name="connsiteY113" fmla="*/ 7206 h 10000"/>
              <a:gd name="connsiteX114" fmla="*/ 6650 w 10002"/>
              <a:gd name="connsiteY114" fmla="*/ 7254 h 10000"/>
              <a:gd name="connsiteX115" fmla="*/ 6178 w 10002"/>
              <a:gd name="connsiteY115" fmla="*/ 8579 h 10000"/>
              <a:gd name="connsiteX116" fmla="*/ 6130 w 10002"/>
              <a:gd name="connsiteY116" fmla="*/ 8628 h 10000"/>
              <a:gd name="connsiteX117" fmla="*/ 5944 w 10002"/>
              <a:gd name="connsiteY117" fmla="*/ 8628 h 10000"/>
              <a:gd name="connsiteX118" fmla="*/ 5944 w 10002"/>
              <a:gd name="connsiteY118" fmla="*/ 8579 h 10000"/>
              <a:gd name="connsiteX119" fmla="*/ 2972 w 10002"/>
              <a:gd name="connsiteY119" fmla="*/ 6373 h 10000"/>
              <a:gd name="connsiteX120" fmla="*/ 2972 w 10002"/>
              <a:gd name="connsiteY120" fmla="*/ 6373 h 10000"/>
              <a:gd name="connsiteX121" fmla="*/ 3963 w 10002"/>
              <a:gd name="connsiteY121" fmla="*/ 6373 h 10000"/>
              <a:gd name="connsiteX122" fmla="*/ 3963 w 10002"/>
              <a:gd name="connsiteY122" fmla="*/ 6617 h 10000"/>
              <a:gd name="connsiteX123" fmla="*/ 2972 w 10002"/>
              <a:gd name="connsiteY123" fmla="*/ 6617 h 10000"/>
              <a:gd name="connsiteX124" fmla="*/ 2972 w 10002"/>
              <a:gd name="connsiteY124" fmla="*/ 6373 h 10000"/>
              <a:gd name="connsiteX125" fmla="*/ 3303 w 10002"/>
              <a:gd name="connsiteY125" fmla="*/ 9216 h 10000"/>
              <a:gd name="connsiteX126" fmla="*/ 3303 w 10002"/>
              <a:gd name="connsiteY126" fmla="*/ 9216 h 10000"/>
              <a:gd name="connsiteX127" fmla="*/ 3963 w 10002"/>
              <a:gd name="connsiteY127" fmla="*/ 9216 h 10000"/>
              <a:gd name="connsiteX128" fmla="*/ 3963 w 10002"/>
              <a:gd name="connsiteY128" fmla="*/ 9462 h 10000"/>
              <a:gd name="connsiteX129" fmla="*/ 3303 w 10002"/>
              <a:gd name="connsiteY129" fmla="*/ 9462 h 10000"/>
              <a:gd name="connsiteX130" fmla="*/ 3303 w 10002"/>
              <a:gd name="connsiteY130" fmla="*/ 9216 h 10000"/>
              <a:gd name="connsiteX131" fmla="*/ 3303 w 10002"/>
              <a:gd name="connsiteY131" fmla="*/ 6961 h 10000"/>
              <a:gd name="connsiteX132" fmla="*/ 3303 w 10002"/>
              <a:gd name="connsiteY132" fmla="*/ 6961 h 10000"/>
              <a:gd name="connsiteX133" fmla="*/ 3963 w 10002"/>
              <a:gd name="connsiteY133" fmla="*/ 6961 h 10000"/>
              <a:gd name="connsiteX134" fmla="*/ 3963 w 10002"/>
              <a:gd name="connsiteY134" fmla="*/ 7157 h 10000"/>
              <a:gd name="connsiteX135" fmla="*/ 3303 w 10002"/>
              <a:gd name="connsiteY135" fmla="*/ 7157 h 10000"/>
              <a:gd name="connsiteX136" fmla="*/ 3303 w 10002"/>
              <a:gd name="connsiteY136" fmla="*/ 6961 h 10000"/>
              <a:gd name="connsiteX137" fmla="*/ 3303 w 10002"/>
              <a:gd name="connsiteY137" fmla="*/ 7502 h 10000"/>
              <a:gd name="connsiteX138" fmla="*/ 3303 w 10002"/>
              <a:gd name="connsiteY138" fmla="*/ 7502 h 10000"/>
              <a:gd name="connsiteX139" fmla="*/ 3963 w 10002"/>
              <a:gd name="connsiteY139" fmla="*/ 7502 h 10000"/>
              <a:gd name="connsiteX140" fmla="*/ 3963 w 10002"/>
              <a:gd name="connsiteY140" fmla="*/ 7746 h 10000"/>
              <a:gd name="connsiteX141" fmla="*/ 3303 w 10002"/>
              <a:gd name="connsiteY141" fmla="*/ 7746 h 10000"/>
              <a:gd name="connsiteX142" fmla="*/ 3303 w 10002"/>
              <a:gd name="connsiteY142" fmla="*/ 7502 h 10000"/>
              <a:gd name="connsiteX143" fmla="*/ 2972 w 10002"/>
              <a:gd name="connsiteY143" fmla="*/ 8090 h 10000"/>
              <a:gd name="connsiteX144" fmla="*/ 2972 w 10002"/>
              <a:gd name="connsiteY144" fmla="*/ 8090 h 10000"/>
              <a:gd name="connsiteX145" fmla="*/ 3963 w 10002"/>
              <a:gd name="connsiteY145" fmla="*/ 8090 h 10000"/>
              <a:gd name="connsiteX146" fmla="*/ 3963 w 10002"/>
              <a:gd name="connsiteY146" fmla="*/ 8286 h 10000"/>
              <a:gd name="connsiteX147" fmla="*/ 2972 w 10002"/>
              <a:gd name="connsiteY147" fmla="*/ 8286 h 10000"/>
              <a:gd name="connsiteX148" fmla="*/ 2972 w 10002"/>
              <a:gd name="connsiteY148" fmla="*/ 8090 h 10000"/>
              <a:gd name="connsiteX149" fmla="*/ 3303 w 10002"/>
              <a:gd name="connsiteY149" fmla="*/ 8628 h 10000"/>
              <a:gd name="connsiteX150" fmla="*/ 3303 w 10002"/>
              <a:gd name="connsiteY150" fmla="*/ 8628 h 10000"/>
              <a:gd name="connsiteX151" fmla="*/ 3963 w 10002"/>
              <a:gd name="connsiteY151" fmla="*/ 8628 h 10000"/>
              <a:gd name="connsiteX152" fmla="*/ 3963 w 10002"/>
              <a:gd name="connsiteY152" fmla="*/ 8874 h 10000"/>
              <a:gd name="connsiteX153" fmla="*/ 3303 w 10002"/>
              <a:gd name="connsiteY153" fmla="*/ 8874 h 10000"/>
              <a:gd name="connsiteX154" fmla="*/ 3303 w 10002"/>
              <a:gd name="connsiteY154" fmla="*/ 8628 h 10000"/>
              <a:gd name="connsiteX0" fmla="*/ 9998 w 10002"/>
              <a:gd name="connsiteY0" fmla="*/ 3138 h 10000"/>
              <a:gd name="connsiteX1" fmla="*/ 9903 w 10002"/>
              <a:gd name="connsiteY1" fmla="*/ 2550 h 10000"/>
              <a:gd name="connsiteX2" fmla="*/ 9716 w 10002"/>
              <a:gd name="connsiteY2" fmla="*/ 2550 h 10000"/>
              <a:gd name="connsiteX3" fmla="*/ 7639 w 10002"/>
              <a:gd name="connsiteY3" fmla="*/ 980 h 10000"/>
              <a:gd name="connsiteX4" fmla="*/ 6934 w 10002"/>
              <a:gd name="connsiteY4" fmla="*/ 1128 h 10000"/>
              <a:gd name="connsiteX5" fmla="*/ 4906 w 10002"/>
              <a:gd name="connsiteY5" fmla="*/ 0 h 10000"/>
              <a:gd name="connsiteX6" fmla="*/ 2502 w 10002"/>
              <a:gd name="connsiteY6" fmla="*/ 1961 h 10000"/>
              <a:gd name="connsiteX7" fmla="*/ 2455 w 10002"/>
              <a:gd name="connsiteY7" fmla="*/ 1961 h 10000"/>
              <a:gd name="connsiteX8" fmla="*/ 2 w 10002"/>
              <a:gd name="connsiteY8" fmla="*/ 4462 h 10000"/>
              <a:gd name="connsiteX9" fmla="*/ 2502 w 10002"/>
              <a:gd name="connsiteY9" fmla="*/ 7058 h 10000"/>
              <a:gd name="connsiteX10" fmla="*/ 2548 w 10002"/>
              <a:gd name="connsiteY10" fmla="*/ 7058 h 10000"/>
              <a:gd name="connsiteX11" fmla="*/ 2548 w 10002"/>
              <a:gd name="connsiteY11" fmla="*/ 10000 h 10000"/>
              <a:gd name="connsiteX12" fmla="*/ 8394 w 10002"/>
              <a:gd name="connsiteY12" fmla="*/ 10000 h 10000"/>
              <a:gd name="connsiteX13" fmla="*/ 8394 w 10002"/>
              <a:gd name="connsiteY13" fmla="*/ 5392 h 10000"/>
              <a:gd name="connsiteX14" fmla="*/ 8300 w 10002"/>
              <a:gd name="connsiteY14" fmla="*/ 5245 h 10000"/>
              <a:gd name="connsiteX15" fmla="*/ 5472 w 10002"/>
              <a:gd name="connsiteY15" fmla="*/ 5245 h 10000"/>
              <a:gd name="connsiteX16" fmla="*/ 5472 w 10002"/>
              <a:gd name="connsiteY16" fmla="*/ 4462 h 10000"/>
              <a:gd name="connsiteX17" fmla="*/ 9291 w 10002"/>
              <a:gd name="connsiteY17" fmla="*/ 4462 h 10000"/>
              <a:gd name="connsiteX18" fmla="*/ 9291 w 10002"/>
              <a:gd name="connsiteY18" fmla="*/ 8187 h 10000"/>
              <a:gd name="connsiteX19" fmla="*/ 8632 w 10002"/>
              <a:gd name="connsiteY19" fmla="*/ 8187 h 10000"/>
              <a:gd name="connsiteX20" fmla="*/ 8632 w 10002"/>
              <a:gd name="connsiteY20" fmla="*/ 8432 h 10000"/>
              <a:gd name="connsiteX21" fmla="*/ 9479 w 10002"/>
              <a:gd name="connsiteY21" fmla="*/ 8432 h 10000"/>
              <a:gd name="connsiteX22" fmla="*/ 9479 w 10002"/>
              <a:gd name="connsiteY22" fmla="*/ 3777 h 10000"/>
              <a:gd name="connsiteX23" fmla="*/ 9387 w 10002"/>
              <a:gd name="connsiteY23" fmla="*/ 3678 h 10000"/>
              <a:gd name="connsiteX24" fmla="*/ 3728 w 10002"/>
              <a:gd name="connsiteY24" fmla="*/ 3678 h 10000"/>
              <a:gd name="connsiteX25" fmla="*/ 3632 w 10002"/>
              <a:gd name="connsiteY25" fmla="*/ 3777 h 10000"/>
              <a:gd name="connsiteX26" fmla="*/ 3632 w 10002"/>
              <a:gd name="connsiteY26" fmla="*/ 5245 h 10000"/>
              <a:gd name="connsiteX27" fmla="*/ 2643 w 10002"/>
              <a:gd name="connsiteY27" fmla="*/ 5245 h 10000"/>
              <a:gd name="connsiteX28" fmla="*/ 2548 w 10002"/>
              <a:gd name="connsiteY28" fmla="*/ 5392 h 10000"/>
              <a:gd name="connsiteX29" fmla="*/ 2548 w 10002"/>
              <a:gd name="connsiteY29" fmla="*/ 6470 h 10000"/>
              <a:gd name="connsiteX30" fmla="*/ 2502 w 10002"/>
              <a:gd name="connsiteY30" fmla="*/ 6470 h 10000"/>
              <a:gd name="connsiteX31" fmla="*/ 568 w 10002"/>
              <a:gd name="connsiteY31" fmla="*/ 4561 h 10000"/>
              <a:gd name="connsiteX32" fmla="*/ 2455 w 10002"/>
              <a:gd name="connsiteY32" fmla="*/ 2550 h 10000"/>
              <a:gd name="connsiteX33" fmla="*/ 2455 w 10002"/>
              <a:gd name="connsiteY33" fmla="*/ 2550 h 10000"/>
              <a:gd name="connsiteX34" fmla="*/ 2502 w 10002"/>
              <a:gd name="connsiteY34" fmla="*/ 2550 h 10000"/>
              <a:gd name="connsiteX35" fmla="*/ 2738 w 10002"/>
              <a:gd name="connsiteY35" fmla="*/ 2550 h 10000"/>
              <a:gd name="connsiteX36" fmla="*/ 3021 w 10002"/>
              <a:gd name="connsiteY36" fmla="*/ 2353 h 10000"/>
              <a:gd name="connsiteX37" fmla="*/ 3068 w 10002"/>
              <a:gd name="connsiteY37" fmla="*/ 2108 h 10000"/>
              <a:gd name="connsiteX38" fmla="*/ 4906 w 10002"/>
              <a:gd name="connsiteY38" fmla="*/ 588 h 10000"/>
              <a:gd name="connsiteX39" fmla="*/ 6460 w 10002"/>
              <a:gd name="connsiteY39" fmla="*/ 1423 h 10000"/>
              <a:gd name="connsiteX40" fmla="*/ 6603 w 10002"/>
              <a:gd name="connsiteY40" fmla="*/ 1667 h 10000"/>
              <a:gd name="connsiteX41" fmla="*/ 6886 w 10002"/>
              <a:gd name="connsiteY41" fmla="*/ 1765 h 10000"/>
              <a:gd name="connsiteX42" fmla="*/ 7072 w 10002"/>
              <a:gd name="connsiteY42" fmla="*/ 1667 h 10000"/>
              <a:gd name="connsiteX43" fmla="*/ 7404 w 10002"/>
              <a:gd name="connsiteY43" fmla="*/ 1569 h 10000"/>
              <a:gd name="connsiteX44" fmla="*/ 9244 w 10002"/>
              <a:gd name="connsiteY44" fmla="*/ 2992 h 10000"/>
              <a:gd name="connsiteX45" fmla="*/ 9479 w 10002"/>
              <a:gd name="connsiteY45" fmla="*/ 3188 h 10000"/>
              <a:gd name="connsiteX46" fmla="*/ 9763 w 10002"/>
              <a:gd name="connsiteY46" fmla="*/ 3138 h 10000"/>
              <a:gd name="connsiteX47" fmla="*/ 9998 w 10002"/>
              <a:gd name="connsiteY47" fmla="*/ 3138 h 10000"/>
              <a:gd name="connsiteX48" fmla="*/ 8205 w 10002"/>
              <a:gd name="connsiteY48" fmla="*/ 6029 h 10000"/>
              <a:gd name="connsiteX49" fmla="*/ 8205 w 10002"/>
              <a:gd name="connsiteY49" fmla="*/ 6029 h 10000"/>
              <a:gd name="connsiteX50" fmla="*/ 8205 w 10002"/>
              <a:gd name="connsiteY50" fmla="*/ 9756 h 10000"/>
              <a:gd name="connsiteX51" fmla="*/ 4388 w 10002"/>
              <a:gd name="connsiteY51" fmla="*/ 9756 h 10000"/>
              <a:gd name="connsiteX52" fmla="*/ 4388 w 10002"/>
              <a:gd name="connsiteY52" fmla="*/ 6029 h 10000"/>
              <a:gd name="connsiteX53" fmla="*/ 8205 w 10002"/>
              <a:gd name="connsiteY53" fmla="*/ 6029 h 10000"/>
              <a:gd name="connsiteX54" fmla="*/ 3869 w 10002"/>
              <a:gd name="connsiteY54" fmla="*/ 3923 h 10000"/>
              <a:gd name="connsiteX55" fmla="*/ 3869 w 10002"/>
              <a:gd name="connsiteY55" fmla="*/ 3923 h 10000"/>
              <a:gd name="connsiteX56" fmla="*/ 4198 w 10002"/>
              <a:gd name="connsiteY56" fmla="*/ 3923 h 10000"/>
              <a:gd name="connsiteX57" fmla="*/ 4198 w 10002"/>
              <a:gd name="connsiteY57" fmla="*/ 4266 h 10000"/>
              <a:gd name="connsiteX58" fmla="*/ 3869 w 10002"/>
              <a:gd name="connsiteY58" fmla="*/ 4266 h 10000"/>
              <a:gd name="connsiteX59" fmla="*/ 3869 w 10002"/>
              <a:gd name="connsiteY59" fmla="*/ 3923 h 10000"/>
              <a:gd name="connsiteX60" fmla="*/ 3869 w 10002"/>
              <a:gd name="connsiteY60" fmla="*/ 4462 h 10000"/>
              <a:gd name="connsiteX61" fmla="*/ 3869 w 10002"/>
              <a:gd name="connsiteY61" fmla="*/ 4462 h 10000"/>
              <a:gd name="connsiteX62" fmla="*/ 5284 w 10002"/>
              <a:gd name="connsiteY62" fmla="*/ 4462 h 10000"/>
              <a:gd name="connsiteX63" fmla="*/ 5284 w 10002"/>
              <a:gd name="connsiteY63" fmla="*/ 5245 h 10000"/>
              <a:gd name="connsiteX64" fmla="*/ 3869 w 10002"/>
              <a:gd name="connsiteY64" fmla="*/ 5245 h 10000"/>
              <a:gd name="connsiteX65" fmla="*/ 3869 w 10002"/>
              <a:gd name="connsiteY65" fmla="*/ 4462 h 10000"/>
              <a:gd name="connsiteX66" fmla="*/ 2786 w 10002"/>
              <a:gd name="connsiteY66" fmla="*/ 5490 h 10000"/>
              <a:gd name="connsiteX67" fmla="*/ 2786 w 10002"/>
              <a:gd name="connsiteY67" fmla="*/ 5490 h 10000"/>
              <a:gd name="connsiteX68" fmla="*/ 3114 w 10002"/>
              <a:gd name="connsiteY68" fmla="*/ 5490 h 10000"/>
              <a:gd name="connsiteX69" fmla="*/ 3114 w 10002"/>
              <a:gd name="connsiteY69" fmla="*/ 5833 h 10000"/>
              <a:gd name="connsiteX70" fmla="*/ 2786 w 10002"/>
              <a:gd name="connsiteY70" fmla="*/ 5833 h 10000"/>
              <a:gd name="connsiteX71" fmla="*/ 2786 w 10002"/>
              <a:gd name="connsiteY71" fmla="*/ 5490 h 10000"/>
              <a:gd name="connsiteX72" fmla="*/ 2786 w 10002"/>
              <a:gd name="connsiteY72" fmla="*/ 6029 h 10000"/>
              <a:gd name="connsiteX73" fmla="*/ 2786 w 10002"/>
              <a:gd name="connsiteY73" fmla="*/ 6029 h 10000"/>
              <a:gd name="connsiteX74" fmla="*/ 4198 w 10002"/>
              <a:gd name="connsiteY74" fmla="*/ 6029 h 10000"/>
              <a:gd name="connsiteX75" fmla="*/ 4198 w 10002"/>
              <a:gd name="connsiteY75" fmla="*/ 9756 h 10000"/>
              <a:gd name="connsiteX76" fmla="*/ 2786 w 10002"/>
              <a:gd name="connsiteY76" fmla="*/ 9756 h 10000"/>
              <a:gd name="connsiteX77" fmla="*/ 2786 w 10002"/>
              <a:gd name="connsiteY77" fmla="*/ 6029 h 10000"/>
              <a:gd name="connsiteX78" fmla="*/ 4718 w 10002"/>
              <a:gd name="connsiteY78" fmla="*/ 8040 h 10000"/>
              <a:gd name="connsiteX79" fmla="*/ 4718 w 10002"/>
              <a:gd name="connsiteY79" fmla="*/ 8040 h 10000"/>
              <a:gd name="connsiteX80" fmla="*/ 4718 w 10002"/>
              <a:gd name="connsiteY80" fmla="*/ 7795 h 10000"/>
              <a:gd name="connsiteX81" fmla="*/ 4764 w 10002"/>
              <a:gd name="connsiteY81" fmla="*/ 7746 h 10000"/>
              <a:gd name="connsiteX82" fmla="*/ 5614 w 10002"/>
              <a:gd name="connsiteY82" fmla="*/ 7206 h 10000"/>
              <a:gd name="connsiteX83" fmla="*/ 5662 w 10002"/>
              <a:gd name="connsiteY83" fmla="*/ 7254 h 10000"/>
              <a:gd name="connsiteX84" fmla="*/ 5662 w 10002"/>
              <a:gd name="connsiteY84" fmla="*/ 7502 h 10000"/>
              <a:gd name="connsiteX85" fmla="*/ 5614 w 10002"/>
              <a:gd name="connsiteY85" fmla="*/ 7550 h 10000"/>
              <a:gd name="connsiteX86" fmla="*/ 5001 w 10002"/>
              <a:gd name="connsiteY86" fmla="*/ 7942 h 10000"/>
              <a:gd name="connsiteX87" fmla="*/ 5614 w 10002"/>
              <a:gd name="connsiteY87" fmla="*/ 8286 h 10000"/>
              <a:gd name="connsiteX88" fmla="*/ 5662 w 10002"/>
              <a:gd name="connsiteY88" fmla="*/ 8335 h 10000"/>
              <a:gd name="connsiteX89" fmla="*/ 5662 w 10002"/>
              <a:gd name="connsiteY89" fmla="*/ 8579 h 10000"/>
              <a:gd name="connsiteX90" fmla="*/ 5614 w 10002"/>
              <a:gd name="connsiteY90" fmla="*/ 8579 h 10000"/>
              <a:gd name="connsiteX91" fmla="*/ 4764 w 10002"/>
              <a:gd name="connsiteY91" fmla="*/ 8090 h 10000"/>
              <a:gd name="connsiteX92" fmla="*/ 4718 w 10002"/>
              <a:gd name="connsiteY92" fmla="*/ 8040 h 10000"/>
              <a:gd name="connsiteX93" fmla="*/ 6934 w 10002"/>
              <a:gd name="connsiteY93" fmla="*/ 8579 h 10000"/>
              <a:gd name="connsiteX94" fmla="*/ 6934 w 10002"/>
              <a:gd name="connsiteY94" fmla="*/ 8579 h 10000"/>
              <a:gd name="connsiteX95" fmla="*/ 6934 w 10002"/>
              <a:gd name="connsiteY95" fmla="*/ 8335 h 10000"/>
              <a:gd name="connsiteX96" fmla="*/ 6979 w 10002"/>
              <a:gd name="connsiteY96" fmla="*/ 8286 h 10000"/>
              <a:gd name="connsiteX97" fmla="*/ 7593 w 10002"/>
              <a:gd name="connsiteY97" fmla="*/ 7894 h 10000"/>
              <a:gd name="connsiteX98" fmla="*/ 6979 w 10002"/>
              <a:gd name="connsiteY98" fmla="*/ 7550 h 10000"/>
              <a:gd name="connsiteX99" fmla="*/ 6934 w 10002"/>
              <a:gd name="connsiteY99" fmla="*/ 7450 h 10000"/>
              <a:gd name="connsiteX100" fmla="*/ 6934 w 10002"/>
              <a:gd name="connsiteY100" fmla="*/ 7254 h 10000"/>
              <a:gd name="connsiteX101" fmla="*/ 6979 w 10002"/>
              <a:gd name="connsiteY101" fmla="*/ 7206 h 10000"/>
              <a:gd name="connsiteX102" fmla="*/ 7829 w 10002"/>
              <a:gd name="connsiteY102" fmla="*/ 7746 h 10000"/>
              <a:gd name="connsiteX103" fmla="*/ 7877 w 10002"/>
              <a:gd name="connsiteY103" fmla="*/ 7795 h 10000"/>
              <a:gd name="connsiteX104" fmla="*/ 7877 w 10002"/>
              <a:gd name="connsiteY104" fmla="*/ 8040 h 10000"/>
              <a:gd name="connsiteX105" fmla="*/ 7829 w 10002"/>
              <a:gd name="connsiteY105" fmla="*/ 8090 h 10000"/>
              <a:gd name="connsiteX106" fmla="*/ 6979 w 10002"/>
              <a:gd name="connsiteY106" fmla="*/ 8579 h 10000"/>
              <a:gd name="connsiteX107" fmla="*/ 6934 w 10002"/>
              <a:gd name="connsiteY107" fmla="*/ 8579 h 10000"/>
              <a:gd name="connsiteX108" fmla="*/ 5944 w 10002"/>
              <a:gd name="connsiteY108" fmla="*/ 8579 h 10000"/>
              <a:gd name="connsiteX109" fmla="*/ 5944 w 10002"/>
              <a:gd name="connsiteY109" fmla="*/ 8579 h 10000"/>
              <a:gd name="connsiteX110" fmla="*/ 6413 w 10002"/>
              <a:gd name="connsiteY110" fmla="*/ 7254 h 10000"/>
              <a:gd name="connsiteX111" fmla="*/ 6460 w 10002"/>
              <a:gd name="connsiteY111" fmla="*/ 7206 h 10000"/>
              <a:gd name="connsiteX112" fmla="*/ 6650 w 10002"/>
              <a:gd name="connsiteY112" fmla="*/ 7206 h 10000"/>
              <a:gd name="connsiteX113" fmla="*/ 6650 w 10002"/>
              <a:gd name="connsiteY113" fmla="*/ 7254 h 10000"/>
              <a:gd name="connsiteX114" fmla="*/ 6178 w 10002"/>
              <a:gd name="connsiteY114" fmla="*/ 8579 h 10000"/>
              <a:gd name="connsiteX115" fmla="*/ 6130 w 10002"/>
              <a:gd name="connsiteY115" fmla="*/ 8628 h 10000"/>
              <a:gd name="connsiteX116" fmla="*/ 5944 w 10002"/>
              <a:gd name="connsiteY116" fmla="*/ 8628 h 10000"/>
              <a:gd name="connsiteX117" fmla="*/ 5944 w 10002"/>
              <a:gd name="connsiteY117" fmla="*/ 8579 h 10000"/>
              <a:gd name="connsiteX118" fmla="*/ 2972 w 10002"/>
              <a:gd name="connsiteY118" fmla="*/ 6373 h 10000"/>
              <a:gd name="connsiteX119" fmla="*/ 2972 w 10002"/>
              <a:gd name="connsiteY119" fmla="*/ 6373 h 10000"/>
              <a:gd name="connsiteX120" fmla="*/ 3963 w 10002"/>
              <a:gd name="connsiteY120" fmla="*/ 6373 h 10000"/>
              <a:gd name="connsiteX121" fmla="*/ 3963 w 10002"/>
              <a:gd name="connsiteY121" fmla="*/ 6617 h 10000"/>
              <a:gd name="connsiteX122" fmla="*/ 2972 w 10002"/>
              <a:gd name="connsiteY122" fmla="*/ 6617 h 10000"/>
              <a:gd name="connsiteX123" fmla="*/ 2972 w 10002"/>
              <a:gd name="connsiteY123" fmla="*/ 6373 h 10000"/>
              <a:gd name="connsiteX124" fmla="*/ 3303 w 10002"/>
              <a:gd name="connsiteY124" fmla="*/ 9216 h 10000"/>
              <a:gd name="connsiteX125" fmla="*/ 3303 w 10002"/>
              <a:gd name="connsiteY125" fmla="*/ 9216 h 10000"/>
              <a:gd name="connsiteX126" fmla="*/ 3963 w 10002"/>
              <a:gd name="connsiteY126" fmla="*/ 9216 h 10000"/>
              <a:gd name="connsiteX127" fmla="*/ 3963 w 10002"/>
              <a:gd name="connsiteY127" fmla="*/ 9462 h 10000"/>
              <a:gd name="connsiteX128" fmla="*/ 3303 w 10002"/>
              <a:gd name="connsiteY128" fmla="*/ 9462 h 10000"/>
              <a:gd name="connsiteX129" fmla="*/ 3303 w 10002"/>
              <a:gd name="connsiteY129" fmla="*/ 9216 h 10000"/>
              <a:gd name="connsiteX130" fmla="*/ 3303 w 10002"/>
              <a:gd name="connsiteY130" fmla="*/ 6961 h 10000"/>
              <a:gd name="connsiteX131" fmla="*/ 3303 w 10002"/>
              <a:gd name="connsiteY131" fmla="*/ 6961 h 10000"/>
              <a:gd name="connsiteX132" fmla="*/ 3963 w 10002"/>
              <a:gd name="connsiteY132" fmla="*/ 6961 h 10000"/>
              <a:gd name="connsiteX133" fmla="*/ 3963 w 10002"/>
              <a:gd name="connsiteY133" fmla="*/ 7157 h 10000"/>
              <a:gd name="connsiteX134" fmla="*/ 3303 w 10002"/>
              <a:gd name="connsiteY134" fmla="*/ 7157 h 10000"/>
              <a:gd name="connsiteX135" fmla="*/ 3303 w 10002"/>
              <a:gd name="connsiteY135" fmla="*/ 6961 h 10000"/>
              <a:gd name="connsiteX136" fmla="*/ 3303 w 10002"/>
              <a:gd name="connsiteY136" fmla="*/ 7502 h 10000"/>
              <a:gd name="connsiteX137" fmla="*/ 3303 w 10002"/>
              <a:gd name="connsiteY137" fmla="*/ 7502 h 10000"/>
              <a:gd name="connsiteX138" fmla="*/ 3963 w 10002"/>
              <a:gd name="connsiteY138" fmla="*/ 7502 h 10000"/>
              <a:gd name="connsiteX139" fmla="*/ 3963 w 10002"/>
              <a:gd name="connsiteY139" fmla="*/ 7746 h 10000"/>
              <a:gd name="connsiteX140" fmla="*/ 3303 w 10002"/>
              <a:gd name="connsiteY140" fmla="*/ 7746 h 10000"/>
              <a:gd name="connsiteX141" fmla="*/ 3303 w 10002"/>
              <a:gd name="connsiteY141" fmla="*/ 7502 h 10000"/>
              <a:gd name="connsiteX142" fmla="*/ 2972 w 10002"/>
              <a:gd name="connsiteY142" fmla="*/ 8090 h 10000"/>
              <a:gd name="connsiteX143" fmla="*/ 2972 w 10002"/>
              <a:gd name="connsiteY143" fmla="*/ 8090 h 10000"/>
              <a:gd name="connsiteX144" fmla="*/ 3963 w 10002"/>
              <a:gd name="connsiteY144" fmla="*/ 8090 h 10000"/>
              <a:gd name="connsiteX145" fmla="*/ 3963 w 10002"/>
              <a:gd name="connsiteY145" fmla="*/ 8286 h 10000"/>
              <a:gd name="connsiteX146" fmla="*/ 2972 w 10002"/>
              <a:gd name="connsiteY146" fmla="*/ 8286 h 10000"/>
              <a:gd name="connsiteX147" fmla="*/ 2972 w 10002"/>
              <a:gd name="connsiteY147" fmla="*/ 8090 h 10000"/>
              <a:gd name="connsiteX148" fmla="*/ 3303 w 10002"/>
              <a:gd name="connsiteY148" fmla="*/ 8628 h 10000"/>
              <a:gd name="connsiteX149" fmla="*/ 3303 w 10002"/>
              <a:gd name="connsiteY149" fmla="*/ 8628 h 10000"/>
              <a:gd name="connsiteX150" fmla="*/ 3963 w 10002"/>
              <a:gd name="connsiteY150" fmla="*/ 8628 h 10000"/>
              <a:gd name="connsiteX151" fmla="*/ 3963 w 10002"/>
              <a:gd name="connsiteY151" fmla="*/ 8874 h 10000"/>
              <a:gd name="connsiteX152" fmla="*/ 3303 w 10002"/>
              <a:gd name="connsiteY152" fmla="*/ 8874 h 10000"/>
              <a:gd name="connsiteX153" fmla="*/ 3303 w 10002"/>
              <a:gd name="connsiteY153" fmla="*/ 8628 h 10000"/>
              <a:gd name="connsiteX0" fmla="*/ 9763 w 9903"/>
              <a:gd name="connsiteY0" fmla="*/ 3138 h 10000"/>
              <a:gd name="connsiteX1" fmla="*/ 9903 w 9903"/>
              <a:gd name="connsiteY1" fmla="*/ 2550 h 10000"/>
              <a:gd name="connsiteX2" fmla="*/ 9716 w 9903"/>
              <a:gd name="connsiteY2" fmla="*/ 2550 h 10000"/>
              <a:gd name="connsiteX3" fmla="*/ 7639 w 9903"/>
              <a:gd name="connsiteY3" fmla="*/ 980 h 10000"/>
              <a:gd name="connsiteX4" fmla="*/ 6934 w 9903"/>
              <a:gd name="connsiteY4" fmla="*/ 1128 h 10000"/>
              <a:gd name="connsiteX5" fmla="*/ 4906 w 9903"/>
              <a:gd name="connsiteY5" fmla="*/ 0 h 10000"/>
              <a:gd name="connsiteX6" fmla="*/ 2502 w 9903"/>
              <a:gd name="connsiteY6" fmla="*/ 1961 h 10000"/>
              <a:gd name="connsiteX7" fmla="*/ 2455 w 9903"/>
              <a:gd name="connsiteY7" fmla="*/ 1961 h 10000"/>
              <a:gd name="connsiteX8" fmla="*/ 2 w 9903"/>
              <a:gd name="connsiteY8" fmla="*/ 4462 h 10000"/>
              <a:gd name="connsiteX9" fmla="*/ 2502 w 9903"/>
              <a:gd name="connsiteY9" fmla="*/ 7058 h 10000"/>
              <a:gd name="connsiteX10" fmla="*/ 2548 w 9903"/>
              <a:gd name="connsiteY10" fmla="*/ 7058 h 10000"/>
              <a:gd name="connsiteX11" fmla="*/ 2548 w 9903"/>
              <a:gd name="connsiteY11" fmla="*/ 10000 h 10000"/>
              <a:gd name="connsiteX12" fmla="*/ 8394 w 9903"/>
              <a:gd name="connsiteY12" fmla="*/ 10000 h 10000"/>
              <a:gd name="connsiteX13" fmla="*/ 8394 w 9903"/>
              <a:gd name="connsiteY13" fmla="*/ 5392 h 10000"/>
              <a:gd name="connsiteX14" fmla="*/ 8300 w 9903"/>
              <a:gd name="connsiteY14" fmla="*/ 5245 h 10000"/>
              <a:gd name="connsiteX15" fmla="*/ 5472 w 9903"/>
              <a:gd name="connsiteY15" fmla="*/ 5245 h 10000"/>
              <a:gd name="connsiteX16" fmla="*/ 5472 w 9903"/>
              <a:gd name="connsiteY16" fmla="*/ 4462 h 10000"/>
              <a:gd name="connsiteX17" fmla="*/ 9291 w 9903"/>
              <a:gd name="connsiteY17" fmla="*/ 4462 h 10000"/>
              <a:gd name="connsiteX18" fmla="*/ 9291 w 9903"/>
              <a:gd name="connsiteY18" fmla="*/ 8187 h 10000"/>
              <a:gd name="connsiteX19" fmla="*/ 8632 w 9903"/>
              <a:gd name="connsiteY19" fmla="*/ 8187 h 10000"/>
              <a:gd name="connsiteX20" fmla="*/ 8632 w 9903"/>
              <a:gd name="connsiteY20" fmla="*/ 8432 h 10000"/>
              <a:gd name="connsiteX21" fmla="*/ 9479 w 9903"/>
              <a:gd name="connsiteY21" fmla="*/ 8432 h 10000"/>
              <a:gd name="connsiteX22" fmla="*/ 9479 w 9903"/>
              <a:gd name="connsiteY22" fmla="*/ 3777 h 10000"/>
              <a:gd name="connsiteX23" fmla="*/ 9387 w 9903"/>
              <a:gd name="connsiteY23" fmla="*/ 3678 h 10000"/>
              <a:gd name="connsiteX24" fmla="*/ 3728 w 9903"/>
              <a:gd name="connsiteY24" fmla="*/ 3678 h 10000"/>
              <a:gd name="connsiteX25" fmla="*/ 3632 w 9903"/>
              <a:gd name="connsiteY25" fmla="*/ 3777 h 10000"/>
              <a:gd name="connsiteX26" fmla="*/ 3632 w 9903"/>
              <a:gd name="connsiteY26" fmla="*/ 5245 h 10000"/>
              <a:gd name="connsiteX27" fmla="*/ 2643 w 9903"/>
              <a:gd name="connsiteY27" fmla="*/ 5245 h 10000"/>
              <a:gd name="connsiteX28" fmla="*/ 2548 w 9903"/>
              <a:gd name="connsiteY28" fmla="*/ 5392 h 10000"/>
              <a:gd name="connsiteX29" fmla="*/ 2548 w 9903"/>
              <a:gd name="connsiteY29" fmla="*/ 6470 h 10000"/>
              <a:gd name="connsiteX30" fmla="*/ 2502 w 9903"/>
              <a:gd name="connsiteY30" fmla="*/ 6470 h 10000"/>
              <a:gd name="connsiteX31" fmla="*/ 568 w 9903"/>
              <a:gd name="connsiteY31" fmla="*/ 4561 h 10000"/>
              <a:gd name="connsiteX32" fmla="*/ 2455 w 9903"/>
              <a:gd name="connsiteY32" fmla="*/ 2550 h 10000"/>
              <a:gd name="connsiteX33" fmla="*/ 2455 w 9903"/>
              <a:gd name="connsiteY33" fmla="*/ 2550 h 10000"/>
              <a:gd name="connsiteX34" fmla="*/ 2502 w 9903"/>
              <a:gd name="connsiteY34" fmla="*/ 2550 h 10000"/>
              <a:gd name="connsiteX35" fmla="*/ 2738 w 9903"/>
              <a:gd name="connsiteY35" fmla="*/ 2550 h 10000"/>
              <a:gd name="connsiteX36" fmla="*/ 3021 w 9903"/>
              <a:gd name="connsiteY36" fmla="*/ 2353 h 10000"/>
              <a:gd name="connsiteX37" fmla="*/ 3068 w 9903"/>
              <a:gd name="connsiteY37" fmla="*/ 2108 h 10000"/>
              <a:gd name="connsiteX38" fmla="*/ 4906 w 9903"/>
              <a:gd name="connsiteY38" fmla="*/ 588 h 10000"/>
              <a:gd name="connsiteX39" fmla="*/ 6460 w 9903"/>
              <a:gd name="connsiteY39" fmla="*/ 1423 h 10000"/>
              <a:gd name="connsiteX40" fmla="*/ 6603 w 9903"/>
              <a:gd name="connsiteY40" fmla="*/ 1667 h 10000"/>
              <a:gd name="connsiteX41" fmla="*/ 6886 w 9903"/>
              <a:gd name="connsiteY41" fmla="*/ 1765 h 10000"/>
              <a:gd name="connsiteX42" fmla="*/ 7072 w 9903"/>
              <a:gd name="connsiteY42" fmla="*/ 1667 h 10000"/>
              <a:gd name="connsiteX43" fmla="*/ 7404 w 9903"/>
              <a:gd name="connsiteY43" fmla="*/ 1569 h 10000"/>
              <a:gd name="connsiteX44" fmla="*/ 9244 w 9903"/>
              <a:gd name="connsiteY44" fmla="*/ 2992 h 10000"/>
              <a:gd name="connsiteX45" fmla="*/ 9479 w 9903"/>
              <a:gd name="connsiteY45" fmla="*/ 3188 h 10000"/>
              <a:gd name="connsiteX46" fmla="*/ 9763 w 9903"/>
              <a:gd name="connsiteY46" fmla="*/ 3138 h 10000"/>
              <a:gd name="connsiteX47" fmla="*/ 8205 w 9903"/>
              <a:gd name="connsiteY47" fmla="*/ 6029 h 10000"/>
              <a:gd name="connsiteX48" fmla="*/ 8205 w 9903"/>
              <a:gd name="connsiteY48" fmla="*/ 6029 h 10000"/>
              <a:gd name="connsiteX49" fmla="*/ 8205 w 9903"/>
              <a:gd name="connsiteY49" fmla="*/ 9756 h 10000"/>
              <a:gd name="connsiteX50" fmla="*/ 4388 w 9903"/>
              <a:gd name="connsiteY50" fmla="*/ 9756 h 10000"/>
              <a:gd name="connsiteX51" fmla="*/ 4388 w 9903"/>
              <a:gd name="connsiteY51" fmla="*/ 6029 h 10000"/>
              <a:gd name="connsiteX52" fmla="*/ 8205 w 9903"/>
              <a:gd name="connsiteY52" fmla="*/ 6029 h 10000"/>
              <a:gd name="connsiteX53" fmla="*/ 3869 w 9903"/>
              <a:gd name="connsiteY53" fmla="*/ 3923 h 10000"/>
              <a:gd name="connsiteX54" fmla="*/ 3869 w 9903"/>
              <a:gd name="connsiteY54" fmla="*/ 3923 h 10000"/>
              <a:gd name="connsiteX55" fmla="*/ 4198 w 9903"/>
              <a:gd name="connsiteY55" fmla="*/ 3923 h 10000"/>
              <a:gd name="connsiteX56" fmla="*/ 4198 w 9903"/>
              <a:gd name="connsiteY56" fmla="*/ 4266 h 10000"/>
              <a:gd name="connsiteX57" fmla="*/ 3869 w 9903"/>
              <a:gd name="connsiteY57" fmla="*/ 4266 h 10000"/>
              <a:gd name="connsiteX58" fmla="*/ 3869 w 9903"/>
              <a:gd name="connsiteY58" fmla="*/ 3923 h 10000"/>
              <a:gd name="connsiteX59" fmla="*/ 3869 w 9903"/>
              <a:gd name="connsiteY59" fmla="*/ 4462 h 10000"/>
              <a:gd name="connsiteX60" fmla="*/ 3869 w 9903"/>
              <a:gd name="connsiteY60" fmla="*/ 4462 h 10000"/>
              <a:gd name="connsiteX61" fmla="*/ 5284 w 9903"/>
              <a:gd name="connsiteY61" fmla="*/ 4462 h 10000"/>
              <a:gd name="connsiteX62" fmla="*/ 5284 w 9903"/>
              <a:gd name="connsiteY62" fmla="*/ 5245 h 10000"/>
              <a:gd name="connsiteX63" fmla="*/ 3869 w 9903"/>
              <a:gd name="connsiteY63" fmla="*/ 5245 h 10000"/>
              <a:gd name="connsiteX64" fmla="*/ 3869 w 9903"/>
              <a:gd name="connsiteY64" fmla="*/ 4462 h 10000"/>
              <a:gd name="connsiteX65" fmla="*/ 2786 w 9903"/>
              <a:gd name="connsiteY65" fmla="*/ 5490 h 10000"/>
              <a:gd name="connsiteX66" fmla="*/ 2786 w 9903"/>
              <a:gd name="connsiteY66" fmla="*/ 5490 h 10000"/>
              <a:gd name="connsiteX67" fmla="*/ 3114 w 9903"/>
              <a:gd name="connsiteY67" fmla="*/ 5490 h 10000"/>
              <a:gd name="connsiteX68" fmla="*/ 3114 w 9903"/>
              <a:gd name="connsiteY68" fmla="*/ 5833 h 10000"/>
              <a:gd name="connsiteX69" fmla="*/ 2786 w 9903"/>
              <a:gd name="connsiteY69" fmla="*/ 5833 h 10000"/>
              <a:gd name="connsiteX70" fmla="*/ 2786 w 9903"/>
              <a:gd name="connsiteY70" fmla="*/ 5490 h 10000"/>
              <a:gd name="connsiteX71" fmla="*/ 2786 w 9903"/>
              <a:gd name="connsiteY71" fmla="*/ 6029 h 10000"/>
              <a:gd name="connsiteX72" fmla="*/ 2786 w 9903"/>
              <a:gd name="connsiteY72" fmla="*/ 6029 h 10000"/>
              <a:gd name="connsiteX73" fmla="*/ 4198 w 9903"/>
              <a:gd name="connsiteY73" fmla="*/ 6029 h 10000"/>
              <a:gd name="connsiteX74" fmla="*/ 4198 w 9903"/>
              <a:gd name="connsiteY74" fmla="*/ 9756 h 10000"/>
              <a:gd name="connsiteX75" fmla="*/ 2786 w 9903"/>
              <a:gd name="connsiteY75" fmla="*/ 9756 h 10000"/>
              <a:gd name="connsiteX76" fmla="*/ 2786 w 9903"/>
              <a:gd name="connsiteY76" fmla="*/ 6029 h 10000"/>
              <a:gd name="connsiteX77" fmla="*/ 4718 w 9903"/>
              <a:gd name="connsiteY77" fmla="*/ 8040 h 10000"/>
              <a:gd name="connsiteX78" fmla="*/ 4718 w 9903"/>
              <a:gd name="connsiteY78" fmla="*/ 8040 h 10000"/>
              <a:gd name="connsiteX79" fmla="*/ 4718 w 9903"/>
              <a:gd name="connsiteY79" fmla="*/ 7795 h 10000"/>
              <a:gd name="connsiteX80" fmla="*/ 4764 w 9903"/>
              <a:gd name="connsiteY80" fmla="*/ 7746 h 10000"/>
              <a:gd name="connsiteX81" fmla="*/ 5614 w 9903"/>
              <a:gd name="connsiteY81" fmla="*/ 7206 h 10000"/>
              <a:gd name="connsiteX82" fmla="*/ 5662 w 9903"/>
              <a:gd name="connsiteY82" fmla="*/ 7254 h 10000"/>
              <a:gd name="connsiteX83" fmla="*/ 5662 w 9903"/>
              <a:gd name="connsiteY83" fmla="*/ 7502 h 10000"/>
              <a:gd name="connsiteX84" fmla="*/ 5614 w 9903"/>
              <a:gd name="connsiteY84" fmla="*/ 7550 h 10000"/>
              <a:gd name="connsiteX85" fmla="*/ 5001 w 9903"/>
              <a:gd name="connsiteY85" fmla="*/ 7942 h 10000"/>
              <a:gd name="connsiteX86" fmla="*/ 5614 w 9903"/>
              <a:gd name="connsiteY86" fmla="*/ 8286 h 10000"/>
              <a:gd name="connsiteX87" fmla="*/ 5662 w 9903"/>
              <a:gd name="connsiteY87" fmla="*/ 8335 h 10000"/>
              <a:gd name="connsiteX88" fmla="*/ 5662 w 9903"/>
              <a:gd name="connsiteY88" fmla="*/ 8579 h 10000"/>
              <a:gd name="connsiteX89" fmla="*/ 5614 w 9903"/>
              <a:gd name="connsiteY89" fmla="*/ 8579 h 10000"/>
              <a:gd name="connsiteX90" fmla="*/ 4764 w 9903"/>
              <a:gd name="connsiteY90" fmla="*/ 8090 h 10000"/>
              <a:gd name="connsiteX91" fmla="*/ 4718 w 9903"/>
              <a:gd name="connsiteY91" fmla="*/ 8040 h 10000"/>
              <a:gd name="connsiteX92" fmla="*/ 6934 w 9903"/>
              <a:gd name="connsiteY92" fmla="*/ 8579 h 10000"/>
              <a:gd name="connsiteX93" fmla="*/ 6934 w 9903"/>
              <a:gd name="connsiteY93" fmla="*/ 8579 h 10000"/>
              <a:gd name="connsiteX94" fmla="*/ 6934 w 9903"/>
              <a:gd name="connsiteY94" fmla="*/ 8335 h 10000"/>
              <a:gd name="connsiteX95" fmla="*/ 6979 w 9903"/>
              <a:gd name="connsiteY95" fmla="*/ 8286 h 10000"/>
              <a:gd name="connsiteX96" fmla="*/ 7593 w 9903"/>
              <a:gd name="connsiteY96" fmla="*/ 7894 h 10000"/>
              <a:gd name="connsiteX97" fmla="*/ 6979 w 9903"/>
              <a:gd name="connsiteY97" fmla="*/ 7550 h 10000"/>
              <a:gd name="connsiteX98" fmla="*/ 6934 w 9903"/>
              <a:gd name="connsiteY98" fmla="*/ 7450 h 10000"/>
              <a:gd name="connsiteX99" fmla="*/ 6934 w 9903"/>
              <a:gd name="connsiteY99" fmla="*/ 7254 h 10000"/>
              <a:gd name="connsiteX100" fmla="*/ 6979 w 9903"/>
              <a:gd name="connsiteY100" fmla="*/ 7206 h 10000"/>
              <a:gd name="connsiteX101" fmla="*/ 7829 w 9903"/>
              <a:gd name="connsiteY101" fmla="*/ 7746 h 10000"/>
              <a:gd name="connsiteX102" fmla="*/ 7877 w 9903"/>
              <a:gd name="connsiteY102" fmla="*/ 7795 h 10000"/>
              <a:gd name="connsiteX103" fmla="*/ 7877 w 9903"/>
              <a:gd name="connsiteY103" fmla="*/ 8040 h 10000"/>
              <a:gd name="connsiteX104" fmla="*/ 7829 w 9903"/>
              <a:gd name="connsiteY104" fmla="*/ 8090 h 10000"/>
              <a:gd name="connsiteX105" fmla="*/ 6979 w 9903"/>
              <a:gd name="connsiteY105" fmla="*/ 8579 h 10000"/>
              <a:gd name="connsiteX106" fmla="*/ 6934 w 9903"/>
              <a:gd name="connsiteY106" fmla="*/ 8579 h 10000"/>
              <a:gd name="connsiteX107" fmla="*/ 5944 w 9903"/>
              <a:gd name="connsiteY107" fmla="*/ 8579 h 10000"/>
              <a:gd name="connsiteX108" fmla="*/ 5944 w 9903"/>
              <a:gd name="connsiteY108" fmla="*/ 8579 h 10000"/>
              <a:gd name="connsiteX109" fmla="*/ 6413 w 9903"/>
              <a:gd name="connsiteY109" fmla="*/ 7254 h 10000"/>
              <a:gd name="connsiteX110" fmla="*/ 6460 w 9903"/>
              <a:gd name="connsiteY110" fmla="*/ 7206 h 10000"/>
              <a:gd name="connsiteX111" fmla="*/ 6650 w 9903"/>
              <a:gd name="connsiteY111" fmla="*/ 7206 h 10000"/>
              <a:gd name="connsiteX112" fmla="*/ 6650 w 9903"/>
              <a:gd name="connsiteY112" fmla="*/ 7254 h 10000"/>
              <a:gd name="connsiteX113" fmla="*/ 6178 w 9903"/>
              <a:gd name="connsiteY113" fmla="*/ 8579 h 10000"/>
              <a:gd name="connsiteX114" fmla="*/ 6130 w 9903"/>
              <a:gd name="connsiteY114" fmla="*/ 8628 h 10000"/>
              <a:gd name="connsiteX115" fmla="*/ 5944 w 9903"/>
              <a:gd name="connsiteY115" fmla="*/ 8628 h 10000"/>
              <a:gd name="connsiteX116" fmla="*/ 5944 w 9903"/>
              <a:gd name="connsiteY116" fmla="*/ 8579 h 10000"/>
              <a:gd name="connsiteX117" fmla="*/ 2972 w 9903"/>
              <a:gd name="connsiteY117" fmla="*/ 6373 h 10000"/>
              <a:gd name="connsiteX118" fmla="*/ 2972 w 9903"/>
              <a:gd name="connsiteY118" fmla="*/ 6373 h 10000"/>
              <a:gd name="connsiteX119" fmla="*/ 3963 w 9903"/>
              <a:gd name="connsiteY119" fmla="*/ 6373 h 10000"/>
              <a:gd name="connsiteX120" fmla="*/ 3963 w 9903"/>
              <a:gd name="connsiteY120" fmla="*/ 6617 h 10000"/>
              <a:gd name="connsiteX121" fmla="*/ 2972 w 9903"/>
              <a:gd name="connsiteY121" fmla="*/ 6617 h 10000"/>
              <a:gd name="connsiteX122" fmla="*/ 2972 w 9903"/>
              <a:gd name="connsiteY122" fmla="*/ 6373 h 10000"/>
              <a:gd name="connsiteX123" fmla="*/ 3303 w 9903"/>
              <a:gd name="connsiteY123" fmla="*/ 9216 h 10000"/>
              <a:gd name="connsiteX124" fmla="*/ 3303 w 9903"/>
              <a:gd name="connsiteY124" fmla="*/ 9216 h 10000"/>
              <a:gd name="connsiteX125" fmla="*/ 3963 w 9903"/>
              <a:gd name="connsiteY125" fmla="*/ 9216 h 10000"/>
              <a:gd name="connsiteX126" fmla="*/ 3963 w 9903"/>
              <a:gd name="connsiteY126" fmla="*/ 9462 h 10000"/>
              <a:gd name="connsiteX127" fmla="*/ 3303 w 9903"/>
              <a:gd name="connsiteY127" fmla="*/ 9462 h 10000"/>
              <a:gd name="connsiteX128" fmla="*/ 3303 w 9903"/>
              <a:gd name="connsiteY128" fmla="*/ 9216 h 10000"/>
              <a:gd name="connsiteX129" fmla="*/ 3303 w 9903"/>
              <a:gd name="connsiteY129" fmla="*/ 6961 h 10000"/>
              <a:gd name="connsiteX130" fmla="*/ 3303 w 9903"/>
              <a:gd name="connsiteY130" fmla="*/ 6961 h 10000"/>
              <a:gd name="connsiteX131" fmla="*/ 3963 w 9903"/>
              <a:gd name="connsiteY131" fmla="*/ 6961 h 10000"/>
              <a:gd name="connsiteX132" fmla="*/ 3963 w 9903"/>
              <a:gd name="connsiteY132" fmla="*/ 7157 h 10000"/>
              <a:gd name="connsiteX133" fmla="*/ 3303 w 9903"/>
              <a:gd name="connsiteY133" fmla="*/ 7157 h 10000"/>
              <a:gd name="connsiteX134" fmla="*/ 3303 w 9903"/>
              <a:gd name="connsiteY134" fmla="*/ 6961 h 10000"/>
              <a:gd name="connsiteX135" fmla="*/ 3303 w 9903"/>
              <a:gd name="connsiteY135" fmla="*/ 7502 h 10000"/>
              <a:gd name="connsiteX136" fmla="*/ 3303 w 9903"/>
              <a:gd name="connsiteY136" fmla="*/ 7502 h 10000"/>
              <a:gd name="connsiteX137" fmla="*/ 3963 w 9903"/>
              <a:gd name="connsiteY137" fmla="*/ 7502 h 10000"/>
              <a:gd name="connsiteX138" fmla="*/ 3963 w 9903"/>
              <a:gd name="connsiteY138" fmla="*/ 7746 h 10000"/>
              <a:gd name="connsiteX139" fmla="*/ 3303 w 9903"/>
              <a:gd name="connsiteY139" fmla="*/ 7746 h 10000"/>
              <a:gd name="connsiteX140" fmla="*/ 3303 w 9903"/>
              <a:gd name="connsiteY140" fmla="*/ 7502 h 10000"/>
              <a:gd name="connsiteX141" fmla="*/ 2972 w 9903"/>
              <a:gd name="connsiteY141" fmla="*/ 8090 h 10000"/>
              <a:gd name="connsiteX142" fmla="*/ 2972 w 9903"/>
              <a:gd name="connsiteY142" fmla="*/ 8090 h 10000"/>
              <a:gd name="connsiteX143" fmla="*/ 3963 w 9903"/>
              <a:gd name="connsiteY143" fmla="*/ 8090 h 10000"/>
              <a:gd name="connsiteX144" fmla="*/ 3963 w 9903"/>
              <a:gd name="connsiteY144" fmla="*/ 8286 h 10000"/>
              <a:gd name="connsiteX145" fmla="*/ 2972 w 9903"/>
              <a:gd name="connsiteY145" fmla="*/ 8286 h 10000"/>
              <a:gd name="connsiteX146" fmla="*/ 2972 w 9903"/>
              <a:gd name="connsiteY146" fmla="*/ 8090 h 10000"/>
              <a:gd name="connsiteX147" fmla="*/ 3303 w 9903"/>
              <a:gd name="connsiteY147" fmla="*/ 8628 h 10000"/>
              <a:gd name="connsiteX148" fmla="*/ 3303 w 9903"/>
              <a:gd name="connsiteY148" fmla="*/ 8628 h 10000"/>
              <a:gd name="connsiteX149" fmla="*/ 3963 w 9903"/>
              <a:gd name="connsiteY149" fmla="*/ 8628 h 10000"/>
              <a:gd name="connsiteX150" fmla="*/ 3963 w 9903"/>
              <a:gd name="connsiteY150" fmla="*/ 8874 h 10000"/>
              <a:gd name="connsiteX151" fmla="*/ 3303 w 9903"/>
              <a:gd name="connsiteY151" fmla="*/ 8874 h 10000"/>
              <a:gd name="connsiteX152" fmla="*/ 3303 w 9903"/>
              <a:gd name="connsiteY152" fmla="*/ 8628 h 10000"/>
              <a:gd name="connsiteX0" fmla="*/ 9572 w 10000"/>
              <a:gd name="connsiteY0" fmla="*/ 3188 h 10000"/>
              <a:gd name="connsiteX1" fmla="*/ 10000 w 10000"/>
              <a:gd name="connsiteY1" fmla="*/ 2550 h 10000"/>
              <a:gd name="connsiteX2" fmla="*/ 9811 w 10000"/>
              <a:gd name="connsiteY2" fmla="*/ 2550 h 10000"/>
              <a:gd name="connsiteX3" fmla="*/ 7714 w 10000"/>
              <a:gd name="connsiteY3" fmla="*/ 980 h 10000"/>
              <a:gd name="connsiteX4" fmla="*/ 7002 w 10000"/>
              <a:gd name="connsiteY4" fmla="*/ 1128 h 10000"/>
              <a:gd name="connsiteX5" fmla="*/ 4954 w 10000"/>
              <a:gd name="connsiteY5" fmla="*/ 0 h 10000"/>
              <a:gd name="connsiteX6" fmla="*/ 2527 w 10000"/>
              <a:gd name="connsiteY6" fmla="*/ 1961 h 10000"/>
              <a:gd name="connsiteX7" fmla="*/ 2479 w 10000"/>
              <a:gd name="connsiteY7" fmla="*/ 1961 h 10000"/>
              <a:gd name="connsiteX8" fmla="*/ 2 w 10000"/>
              <a:gd name="connsiteY8" fmla="*/ 4462 h 10000"/>
              <a:gd name="connsiteX9" fmla="*/ 2527 w 10000"/>
              <a:gd name="connsiteY9" fmla="*/ 7058 h 10000"/>
              <a:gd name="connsiteX10" fmla="*/ 2573 w 10000"/>
              <a:gd name="connsiteY10" fmla="*/ 7058 h 10000"/>
              <a:gd name="connsiteX11" fmla="*/ 2573 w 10000"/>
              <a:gd name="connsiteY11" fmla="*/ 10000 h 10000"/>
              <a:gd name="connsiteX12" fmla="*/ 8476 w 10000"/>
              <a:gd name="connsiteY12" fmla="*/ 10000 h 10000"/>
              <a:gd name="connsiteX13" fmla="*/ 8476 w 10000"/>
              <a:gd name="connsiteY13" fmla="*/ 5392 h 10000"/>
              <a:gd name="connsiteX14" fmla="*/ 8381 w 10000"/>
              <a:gd name="connsiteY14" fmla="*/ 5245 h 10000"/>
              <a:gd name="connsiteX15" fmla="*/ 5526 w 10000"/>
              <a:gd name="connsiteY15" fmla="*/ 5245 h 10000"/>
              <a:gd name="connsiteX16" fmla="*/ 5526 w 10000"/>
              <a:gd name="connsiteY16" fmla="*/ 4462 h 10000"/>
              <a:gd name="connsiteX17" fmla="*/ 9382 w 10000"/>
              <a:gd name="connsiteY17" fmla="*/ 4462 h 10000"/>
              <a:gd name="connsiteX18" fmla="*/ 9382 w 10000"/>
              <a:gd name="connsiteY18" fmla="*/ 8187 h 10000"/>
              <a:gd name="connsiteX19" fmla="*/ 8717 w 10000"/>
              <a:gd name="connsiteY19" fmla="*/ 8187 h 10000"/>
              <a:gd name="connsiteX20" fmla="*/ 8717 w 10000"/>
              <a:gd name="connsiteY20" fmla="*/ 8432 h 10000"/>
              <a:gd name="connsiteX21" fmla="*/ 9572 w 10000"/>
              <a:gd name="connsiteY21" fmla="*/ 8432 h 10000"/>
              <a:gd name="connsiteX22" fmla="*/ 9572 w 10000"/>
              <a:gd name="connsiteY22" fmla="*/ 3777 h 10000"/>
              <a:gd name="connsiteX23" fmla="*/ 9479 w 10000"/>
              <a:gd name="connsiteY23" fmla="*/ 3678 h 10000"/>
              <a:gd name="connsiteX24" fmla="*/ 3765 w 10000"/>
              <a:gd name="connsiteY24" fmla="*/ 3678 h 10000"/>
              <a:gd name="connsiteX25" fmla="*/ 3668 w 10000"/>
              <a:gd name="connsiteY25" fmla="*/ 3777 h 10000"/>
              <a:gd name="connsiteX26" fmla="*/ 3668 w 10000"/>
              <a:gd name="connsiteY26" fmla="*/ 5245 h 10000"/>
              <a:gd name="connsiteX27" fmla="*/ 2669 w 10000"/>
              <a:gd name="connsiteY27" fmla="*/ 5245 h 10000"/>
              <a:gd name="connsiteX28" fmla="*/ 2573 w 10000"/>
              <a:gd name="connsiteY28" fmla="*/ 5392 h 10000"/>
              <a:gd name="connsiteX29" fmla="*/ 2573 w 10000"/>
              <a:gd name="connsiteY29" fmla="*/ 6470 h 10000"/>
              <a:gd name="connsiteX30" fmla="*/ 2527 w 10000"/>
              <a:gd name="connsiteY30" fmla="*/ 6470 h 10000"/>
              <a:gd name="connsiteX31" fmla="*/ 574 w 10000"/>
              <a:gd name="connsiteY31" fmla="*/ 4561 h 10000"/>
              <a:gd name="connsiteX32" fmla="*/ 2479 w 10000"/>
              <a:gd name="connsiteY32" fmla="*/ 2550 h 10000"/>
              <a:gd name="connsiteX33" fmla="*/ 2479 w 10000"/>
              <a:gd name="connsiteY33" fmla="*/ 2550 h 10000"/>
              <a:gd name="connsiteX34" fmla="*/ 2527 w 10000"/>
              <a:gd name="connsiteY34" fmla="*/ 2550 h 10000"/>
              <a:gd name="connsiteX35" fmla="*/ 2765 w 10000"/>
              <a:gd name="connsiteY35" fmla="*/ 2550 h 10000"/>
              <a:gd name="connsiteX36" fmla="*/ 3051 w 10000"/>
              <a:gd name="connsiteY36" fmla="*/ 2353 h 10000"/>
              <a:gd name="connsiteX37" fmla="*/ 3098 w 10000"/>
              <a:gd name="connsiteY37" fmla="*/ 2108 h 10000"/>
              <a:gd name="connsiteX38" fmla="*/ 4954 w 10000"/>
              <a:gd name="connsiteY38" fmla="*/ 588 h 10000"/>
              <a:gd name="connsiteX39" fmla="*/ 6523 w 10000"/>
              <a:gd name="connsiteY39" fmla="*/ 1423 h 10000"/>
              <a:gd name="connsiteX40" fmla="*/ 6668 w 10000"/>
              <a:gd name="connsiteY40" fmla="*/ 1667 h 10000"/>
              <a:gd name="connsiteX41" fmla="*/ 6953 w 10000"/>
              <a:gd name="connsiteY41" fmla="*/ 1765 h 10000"/>
              <a:gd name="connsiteX42" fmla="*/ 7141 w 10000"/>
              <a:gd name="connsiteY42" fmla="*/ 1667 h 10000"/>
              <a:gd name="connsiteX43" fmla="*/ 7477 w 10000"/>
              <a:gd name="connsiteY43" fmla="*/ 1569 h 10000"/>
              <a:gd name="connsiteX44" fmla="*/ 9335 w 10000"/>
              <a:gd name="connsiteY44" fmla="*/ 2992 h 10000"/>
              <a:gd name="connsiteX45" fmla="*/ 9572 w 10000"/>
              <a:gd name="connsiteY45" fmla="*/ 3188 h 10000"/>
              <a:gd name="connsiteX46" fmla="*/ 8285 w 10000"/>
              <a:gd name="connsiteY46" fmla="*/ 6029 h 10000"/>
              <a:gd name="connsiteX47" fmla="*/ 8285 w 10000"/>
              <a:gd name="connsiteY47" fmla="*/ 6029 h 10000"/>
              <a:gd name="connsiteX48" fmla="*/ 8285 w 10000"/>
              <a:gd name="connsiteY48" fmla="*/ 9756 h 10000"/>
              <a:gd name="connsiteX49" fmla="*/ 4431 w 10000"/>
              <a:gd name="connsiteY49" fmla="*/ 9756 h 10000"/>
              <a:gd name="connsiteX50" fmla="*/ 4431 w 10000"/>
              <a:gd name="connsiteY50" fmla="*/ 6029 h 10000"/>
              <a:gd name="connsiteX51" fmla="*/ 8285 w 10000"/>
              <a:gd name="connsiteY51" fmla="*/ 6029 h 10000"/>
              <a:gd name="connsiteX52" fmla="*/ 3907 w 10000"/>
              <a:gd name="connsiteY52" fmla="*/ 3923 h 10000"/>
              <a:gd name="connsiteX53" fmla="*/ 3907 w 10000"/>
              <a:gd name="connsiteY53" fmla="*/ 3923 h 10000"/>
              <a:gd name="connsiteX54" fmla="*/ 4239 w 10000"/>
              <a:gd name="connsiteY54" fmla="*/ 3923 h 10000"/>
              <a:gd name="connsiteX55" fmla="*/ 4239 w 10000"/>
              <a:gd name="connsiteY55" fmla="*/ 4266 h 10000"/>
              <a:gd name="connsiteX56" fmla="*/ 3907 w 10000"/>
              <a:gd name="connsiteY56" fmla="*/ 4266 h 10000"/>
              <a:gd name="connsiteX57" fmla="*/ 3907 w 10000"/>
              <a:gd name="connsiteY57" fmla="*/ 3923 h 10000"/>
              <a:gd name="connsiteX58" fmla="*/ 3907 w 10000"/>
              <a:gd name="connsiteY58" fmla="*/ 4462 h 10000"/>
              <a:gd name="connsiteX59" fmla="*/ 3907 w 10000"/>
              <a:gd name="connsiteY59" fmla="*/ 4462 h 10000"/>
              <a:gd name="connsiteX60" fmla="*/ 5336 w 10000"/>
              <a:gd name="connsiteY60" fmla="*/ 4462 h 10000"/>
              <a:gd name="connsiteX61" fmla="*/ 5336 w 10000"/>
              <a:gd name="connsiteY61" fmla="*/ 5245 h 10000"/>
              <a:gd name="connsiteX62" fmla="*/ 3907 w 10000"/>
              <a:gd name="connsiteY62" fmla="*/ 5245 h 10000"/>
              <a:gd name="connsiteX63" fmla="*/ 3907 w 10000"/>
              <a:gd name="connsiteY63" fmla="*/ 4462 h 10000"/>
              <a:gd name="connsiteX64" fmla="*/ 2813 w 10000"/>
              <a:gd name="connsiteY64" fmla="*/ 5490 h 10000"/>
              <a:gd name="connsiteX65" fmla="*/ 2813 w 10000"/>
              <a:gd name="connsiteY65" fmla="*/ 5490 h 10000"/>
              <a:gd name="connsiteX66" fmla="*/ 3145 w 10000"/>
              <a:gd name="connsiteY66" fmla="*/ 5490 h 10000"/>
              <a:gd name="connsiteX67" fmla="*/ 3145 w 10000"/>
              <a:gd name="connsiteY67" fmla="*/ 5833 h 10000"/>
              <a:gd name="connsiteX68" fmla="*/ 2813 w 10000"/>
              <a:gd name="connsiteY68" fmla="*/ 5833 h 10000"/>
              <a:gd name="connsiteX69" fmla="*/ 2813 w 10000"/>
              <a:gd name="connsiteY69" fmla="*/ 5490 h 10000"/>
              <a:gd name="connsiteX70" fmla="*/ 2813 w 10000"/>
              <a:gd name="connsiteY70" fmla="*/ 6029 h 10000"/>
              <a:gd name="connsiteX71" fmla="*/ 2813 w 10000"/>
              <a:gd name="connsiteY71" fmla="*/ 6029 h 10000"/>
              <a:gd name="connsiteX72" fmla="*/ 4239 w 10000"/>
              <a:gd name="connsiteY72" fmla="*/ 6029 h 10000"/>
              <a:gd name="connsiteX73" fmla="*/ 4239 w 10000"/>
              <a:gd name="connsiteY73" fmla="*/ 9756 h 10000"/>
              <a:gd name="connsiteX74" fmla="*/ 2813 w 10000"/>
              <a:gd name="connsiteY74" fmla="*/ 9756 h 10000"/>
              <a:gd name="connsiteX75" fmla="*/ 2813 w 10000"/>
              <a:gd name="connsiteY75" fmla="*/ 6029 h 10000"/>
              <a:gd name="connsiteX76" fmla="*/ 4764 w 10000"/>
              <a:gd name="connsiteY76" fmla="*/ 8040 h 10000"/>
              <a:gd name="connsiteX77" fmla="*/ 4764 w 10000"/>
              <a:gd name="connsiteY77" fmla="*/ 8040 h 10000"/>
              <a:gd name="connsiteX78" fmla="*/ 4764 w 10000"/>
              <a:gd name="connsiteY78" fmla="*/ 7795 h 10000"/>
              <a:gd name="connsiteX79" fmla="*/ 4811 w 10000"/>
              <a:gd name="connsiteY79" fmla="*/ 7746 h 10000"/>
              <a:gd name="connsiteX80" fmla="*/ 5669 w 10000"/>
              <a:gd name="connsiteY80" fmla="*/ 7206 h 10000"/>
              <a:gd name="connsiteX81" fmla="*/ 5717 w 10000"/>
              <a:gd name="connsiteY81" fmla="*/ 7254 h 10000"/>
              <a:gd name="connsiteX82" fmla="*/ 5717 w 10000"/>
              <a:gd name="connsiteY82" fmla="*/ 7502 h 10000"/>
              <a:gd name="connsiteX83" fmla="*/ 5669 w 10000"/>
              <a:gd name="connsiteY83" fmla="*/ 7550 h 10000"/>
              <a:gd name="connsiteX84" fmla="*/ 5050 w 10000"/>
              <a:gd name="connsiteY84" fmla="*/ 7942 h 10000"/>
              <a:gd name="connsiteX85" fmla="*/ 5669 w 10000"/>
              <a:gd name="connsiteY85" fmla="*/ 8286 h 10000"/>
              <a:gd name="connsiteX86" fmla="*/ 5717 w 10000"/>
              <a:gd name="connsiteY86" fmla="*/ 8335 h 10000"/>
              <a:gd name="connsiteX87" fmla="*/ 5717 w 10000"/>
              <a:gd name="connsiteY87" fmla="*/ 8579 h 10000"/>
              <a:gd name="connsiteX88" fmla="*/ 5669 w 10000"/>
              <a:gd name="connsiteY88" fmla="*/ 8579 h 10000"/>
              <a:gd name="connsiteX89" fmla="*/ 4811 w 10000"/>
              <a:gd name="connsiteY89" fmla="*/ 8090 h 10000"/>
              <a:gd name="connsiteX90" fmla="*/ 4764 w 10000"/>
              <a:gd name="connsiteY90" fmla="*/ 8040 h 10000"/>
              <a:gd name="connsiteX91" fmla="*/ 7002 w 10000"/>
              <a:gd name="connsiteY91" fmla="*/ 8579 h 10000"/>
              <a:gd name="connsiteX92" fmla="*/ 7002 w 10000"/>
              <a:gd name="connsiteY92" fmla="*/ 8579 h 10000"/>
              <a:gd name="connsiteX93" fmla="*/ 7002 w 10000"/>
              <a:gd name="connsiteY93" fmla="*/ 8335 h 10000"/>
              <a:gd name="connsiteX94" fmla="*/ 7047 w 10000"/>
              <a:gd name="connsiteY94" fmla="*/ 8286 h 10000"/>
              <a:gd name="connsiteX95" fmla="*/ 7667 w 10000"/>
              <a:gd name="connsiteY95" fmla="*/ 7894 h 10000"/>
              <a:gd name="connsiteX96" fmla="*/ 7047 w 10000"/>
              <a:gd name="connsiteY96" fmla="*/ 7550 h 10000"/>
              <a:gd name="connsiteX97" fmla="*/ 7002 w 10000"/>
              <a:gd name="connsiteY97" fmla="*/ 7450 h 10000"/>
              <a:gd name="connsiteX98" fmla="*/ 7002 w 10000"/>
              <a:gd name="connsiteY98" fmla="*/ 7254 h 10000"/>
              <a:gd name="connsiteX99" fmla="*/ 7047 w 10000"/>
              <a:gd name="connsiteY99" fmla="*/ 7206 h 10000"/>
              <a:gd name="connsiteX100" fmla="*/ 7906 w 10000"/>
              <a:gd name="connsiteY100" fmla="*/ 7746 h 10000"/>
              <a:gd name="connsiteX101" fmla="*/ 7954 w 10000"/>
              <a:gd name="connsiteY101" fmla="*/ 7795 h 10000"/>
              <a:gd name="connsiteX102" fmla="*/ 7954 w 10000"/>
              <a:gd name="connsiteY102" fmla="*/ 8040 h 10000"/>
              <a:gd name="connsiteX103" fmla="*/ 7906 w 10000"/>
              <a:gd name="connsiteY103" fmla="*/ 8090 h 10000"/>
              <a:gd name="connsiteX104" fmla="*/ 7047 w 10000"/>
              <a:gd name="connsiteY104" fmla="*/ 8579 h 10000"/>
              <a:gd name="connsiteX105" fmla="*/ 7002 w 10000"/>
              <a:gd name="connsiteY105" fmla="*/ 8579 h 10000"/>
              <a:gd name="connsiteX106" fmla="*/ 6002 w 10000"/>
              <a:gd name="connsiteY106" fmla="*/ 8579 h 10000"/>
              <a:gd name="connsiteX107" fmla="*/ 6002 w 10000"/>
              <a:gd name="connsiteY107" fmla="*/ 8579 h 10000"/>
              <a:gd name="connsiteX108" fmla="*/ 6476 w 10000"/>
              <a:gd name="connsiteY108" fmla="*/ 7254 h 10000"/>
              <a:gd name="connsiteX109" fmla="*/ 6523 w 10000"/>
              <a:gd name="connsiteY109" fmla="*/ 7206 h 10000"/>
              <a:gd name="connsiteX110" fmla="*/ 6715 w 10000"/>
              <a:gd name="connsiteY110" fmla="*/ 7206 h 10000"/>
              <a:gd name="connsiteX111" fmla="*/ 6715 w 10000"/>
              <a:gd name="connsiteY111" fmla="*/ 7254 h 10000"/>
              <a:gd name="connsiteX112" fmla="*/ 6239 w 10000"/>
              <a:gd name="connsiteY112" fmla="*/ 8579 h 10000"/>
              <a:gd name="connsiteX113" fmla="*/ 6190 w 10000"/>
              <a:gd name="connsiteY113" fmla="*/ 8628 h 10000"/>
              <a:gd name="connsiteX114" fmla="*/ 6002 w 10000"/>
              <a:gd name="connsiteY114" fmla="*/ 8628 h 10000"/>
              <a:gd name="connsiteX115" fmla="*/ 6002 w 10000"/>
              <a:gd name="connsiteY115" fmla="*/ 8579 h 10000"/>
              <a:gd name="connsiteX116" fmla="*/ 3001 w 10000"/>
              <a:gd name="connsiteY116" fmla="*/ 6373 h 10000"/>
              <a:gd name="connsiteX117" fmla="*/ 3001 w 10000"/>
              <a:gd name="connsiteY117" fmla="*/ 6373 h 10000"/>
              <a:gd name="connsiteX118" fmla="*/ 4002 w 10000"/>
              <a:gd name="connsiteY118" fmla="*/ 6373 h 10000"/>
              <a:gd name="connsiteX119" fmla="*/ 4002 w 10000"/>
              <a:gd name="connsiteY119" fmla="*/ 6617 h 10000"/>
              <a:gd name="connsiteX120" fmla="*/ 3001 w 10000"/>
              <a:gd name="connsiteY120" fmla="*/ 6617 h 10000"/>
              <a:gd name="connsiteX121" fmla="*/ 3001 w 10000"/>
              <a:gd name="connsiteY121" fmla="*/ 6373 h 10000"/>
              <a:gd name="connsiteX122" fmla="*/ 3335 w 10000"/>
              <a:gd name="connsiteY122" fmla="*/ 9216 h 10000"/>
              <a:gd name="connsiteX123" fmla="*/ 3335 w 10000"/>
              <a:gd name="connsiteY123" fmla="*/ 9216 h 10000"/>
              <a:gd name="connsiteX124" fmla="*/ 4002 w 10000"/>
              <a:gd name="connsiteY124" fmla="*/ 9216 h 10000"/>
              <a:gd name="connsiteX125" fmla="*/ 4002 w 10000"/>
              <a:gd name="connsiteY125" fmla="*/ 9462 h 10000"/>
              <a:gd name="connsiteX126" fmla="*/ 3335 w 10000"/>
              <a:gd name="connsiteY126" fmla="*/ 9462 h 10000"/>
              <a:gd name="connsiteX127" fmla="*/ 3335 w 10000"/>
              <a:gd name="connsiteY127" fmla="*/ 9216 h 10000"/>
              <a:gd name="connsiteX128" fmla="*/ 3335 w 10000"/>
              <a:gd name="connsiteY128" fmla="*/ 6961 h 10000"/>
              <a:gd name="connsiteX129" fmla="*/ 3335 w 10000"/>
              <a:gd name="connsiteY129" fmla="*/ 6961 h 10000"/>
              <a:gd name="connsiteX130" fmla="*/ 4002 w 10000"/>
              <a:gd name="connsiteY130" fmla="*/ 6961 h 10000"/>
              <a:gd name="connsiteX131" fmla="*/ 4002 w 10000"/>
              <a:gd name="connsiteY131" fmla="*/ 7157 h 10000"/>
              <a:gd name="connsiteX132" fmla="*/ 3335 w 10000"/>
              <a:gd name="connsiteY132" fmla="*/ 7157 h 10000"/>
              <a:gd name="connsiteX133" fmla="*/ 3335 w 10000"/>
              <a:gd name="connsiteY133" fmla="*/ 6961 h 10000"/>
              <a:gd name="connsiteX134" fmla="*/ 3335 w 10000"/>
              <a:gd name="connsiteY134" fmla="*/ 7502 h 10000"/>
              <a:gd name="connsiteX135" fmla="*/ 3335 w 10000"/>
              <a:gd name="connsiteY135" fmla="*/ 7502 h 10000"/>
              <a:gd name="connsiteX136" fmla="*/ 4002 w 10000"/>
              <a:gd name="connsiteY136" fmla="*/ 7502 h 10000"/>
              <a:gd name="connsiteX137" fmla="*/ 4002 w 10000"/>
              <a:gd name="connsiteY137" fmla="*/ 7746 h 10000"/>
              <a:gd name="connsiteX138" fmla="*/ 3335 w 10000"/>
              <a:gd name="connsiteY138" fmla="*/ 7746 h 10000"/>
              <a:gd name="connsiteX139" fmla="*/ 3335 w 10000"/>
              <a:gd name="connsiteY139" fmla="*/ 7502 h 10000"/>
              <a:gd name="connsiteX140" fmla="*/ 3001 w 10000"/>
              <a:gd name="connsiteY140" fmla="*/ 8090 h 10000"/>
              <a:gd name="connsiteX141" fmla="*/ 3001 w 10000"/>
              <a:gd name="connsiteY141" fmla="*/ 8090 h 10000"/>
              <a:gd name="connsiteX142" fmla="*/ 4002 w 10000"/>
              <a:gd name="connsiteY142" fmla="*/ 8090 h 10000"/>
              <a:gd name="connsiteX143" fmla="*/ 4002 w 10000"/>
              <a:gd name="connsiteY143" fmla="*/ 8286 h 10000"/>
              <a:gd name="connsiteX144" fmla="*/ 3001 w 10000"/>
              <a:gd name="connsiteY144" fmla="*/ 8286 h 10000"/>
              <a:gd name="connsiteX145" fmla="*/ 3001 w 10000"/>
              <a:gd name="connsiteY145" fmla="*/ 8090 h 10000"/>
              <a:gd name="connsiteX146" fmla="*/ 3335 w 10000"/>
              <a:gd name="connsiteY146" fmla="*/ 8628 h 10000"/>
              <a:gd name="connsiteX147" fmla="*/ 3335 w 10000"/>
              <a:gd name="connsiteY147" fmla="*/ 8628 h 10000"/>
              <a:gd name="connsiteX148" fmla="*/ 4002 w 10000"/>
              <a:gd name="connsiteY148" fmla="*/ 8628 h 10000"/>
              <a:gd name="connsiteX149" fmla="*/ 4002 w 10000"/>
              <a:gd name="connsiteY149" fmla="*/ 8874 h 10000"/>
              <a:gd name="connsiteX150" fmla="*/ 3335 w 10000"/>
              <a:gd name="connsiteY150" fmla="*/ 8874 h 10000"/>
              <a:gd name="connsiteX151" fmla="*/ 3335 w 10000"/>
              <a:gd name="connsiteY151" fmla="*/ 8628 h 10000"/>
              <a:gd name="connsiteX0" fmla="*/ 9335 w 10000"/>
              <a:gd name="connsiteY0" fmla="*/ 2992 h 10000"/>
              <a:gd name="connsiteX1" fmla="*/ 10000 w 10000"/>
              <a:gd name="connsiteY1" fmla="*/ 2550 h 10000"/>
              <a:gd name="connsiteX2" fmla="*/ 9811 w 10000"/>
              <a:gd name="connsiteY2" fmla="*/ 2550 h 10000"/>
              <a:gd name="connsiteX3" fmla="*/ 7714 w 10000"/>
              <a:gd name="connsiteY3" fmla="*/ 980 h 10000"/>
              <a:gd name="connsiteX4" fmla="*/ 7002 w 10000"/>
              <a:gd name="connsiteY4" fmla="*/ 1128 h 10000"/>
              <a:gd name="connsiteX5" fmla="*/ 4954 w 10000"/>
              <a:gd name="connsiteY5" fmla="*/ 0 h 10000"/>
              <a:gd name="connsiteX6" fmla="*/ 2527 w 10000"/>
              <a:gd name="connsiteY6" fmla="*/ 1961 h 10000"/>
              <a:gd name="connsiteX7" fmla="*/ 2479 w 10000"/>
              <a:gd name="connsiteY7" fmla="*/ 1961 h 10000"/>
              <a:gd name="connsiteX8" fmla="*/ 2 w 10000"/>
              <a:gd name="connsiteY8" fmla="*/ 4462 h 10000"/>
              <a:gd name="connsiteX9" fmla="*/ 2527 w 10000"/>
              <a:gd name="connsiteY9" fmla="*/ 7058 h 10000"/>
              <a:gd name="connsiteX10" fmla="*/ 2573 w 10000"/>
              <a:gd name="connsiteY10" fmla="*/ 7058 h 10000"/>
              <a:gd name="connsiteX11" fmla="*/ 2573 w 10000"/>
              <a:gd name="connsiteY11" fmla="*/ 10000 h 10000"/>
              <a:gd name="connsiteX12" fmla="*/ 8476 w 10000"/>
              <a:gd name="connsiteY12" fmla="*/ 10000 h 10000"/>
              <a:gd name="connsiteX13" fmla="*/ 8476 w 10000"/>
              <a:gd name="connsiteY13" fmla="*/ 5392 h 10000"/>
              <a:gd name="connsiteX14" fmla="*/ 8381 w 10000"/>
              <a:gd name="connsiteY14" fmla="*/ 5245 h 10000"/>
              <a:gd name="connsiteX15" fmla="*/ 5526 w 10000"/>
              <a:gd name="connsiteY15" fmla="*/ 5245 h 10000"/>
              <a:gd name="connsiteX16" fmla="*/ 5526 w 10000"/>
              <a:gd name="connsiteY16" fmla="*/ 4462 h 10000"/>
              <a:gd name="connsiteX17" fmla="*/ 9382 w 10000"/>
              <a:gd name="connsiteY17" fmla="*/ 4462 h 10000"/>
              <a:gd name="connsiteX18" fmla="*/ 9382 w 10000"/>
              <a:gd name="connsiteY18" fmla="*/ 8187 h 10000"/>
              <a:gd name="connsiteX19" fmla="*/ 8717 w 10000"/>
              <a:gd name="connsiteY19" fmla="*/ 8187 h 10000"/>
              <a:gd name="connsiteX20" fmla="*/ 8717 w 10000"/>
              <a:gd name="connsiteY20" fmla="*/ 8432 h 10000"/>
              <a:gd name="connsiteX21" fmla="*/ 9572 w 10000"/>
              <a:gd name="connsiteY21" fmla="*/ 8432 h 10000"/>
              <a:gd name="connsiteX22" fmla="*/ 9572 w 10000"/>
              <a:gd name="connsiteY22" fmla="*/ 3777 h 10000"/>
              <a:gd name="connsiteX23" fmla="*/ 9479 w 10000"/>
              <a:gd name="connsiteY23" fmla="*/ 3678 h 10000"/>
              <a:gd name="connsiteX24" fmla="*/ 3765 w 10000"/>
              <a:gd name="connsiteY24" fmla="*/ 3678 h 10000"/>
              <a:gd name="connsiteX25" fmla="*/ 3668 w 10000"/>
              <a:gd name="connsiteY25" fmla="*/ 3777 h 10000"/>
              <a:gd name="connsiteX26" fmla="*/ 3668 w 10000"/>
              <a:gd name="connsiteY26" fmla="*/ 5245 h 10000"/>
              <a:gd name="connsiteX27" fmla="*/ 2669 w 10000"/>
              <a:gd name="connsiteY27" fmla="*/ 5245 h 10000"/>
              <a:gd name="connsiteX28" fmla="*/ 2573 w 10000"/>
              <a:gd name="connsiteY28" fmla="*/ 5392 h 10000"/>
              <a:gd name="connsiteX29" fmla="*/ 2573 w 10000"/>
              <a:gd name="connsiteY29" fmla="*/ 6470 h 10000"/>
              <a:gd name="connsiteX30" fmla="*/ 2527 w 10000"/>
              <a:gd name="connsiteY30" fmla="*/ 6470 h 10000"/>
              <a:gd name="connsiteX31" fmla="*/ 574 w 10000"/>
              <a:gd name="connsiteY31" fmla="*/ 4561 h 10000"/>
              <a:gd name="connsiteX32" fmla="*/ 2479 w 10000"/>
              <a:gd name="connsiteY32" fmla="*/ 2550 h 10000"/>
              <a:gd name="connsiteX33" fmla="*/ 2479 w 10000"/>
              <a:gd name="connsiteY33" fmla="*/ 2550 h 10000"/>
              <a:gd name="connsiteX34" fmla="*/ 2527 w 10000"/>
              <a:gd name="connsiteY34" fmla="*/ 2550 h 10000"/>
              <a:gd name="connsiteX35" fmla="*/ 2765 w 10000"/>
              <a:gd name="connsiteY35" fmla="*/ 2550 h 10000"/>
              <a:gd name="connsiteX36" fmla="*/ 3051 w 10000"/>
              <a:gd name="connsiteY36" fmla="*/ 2353 h 10000"/>
              <a:gd name="connsiteX37" fmla="*/ 3098 w 10000"/>
              <a:gd name="connsiteY37" fmla="*/ 2108 h 10000"/>
              <a:gd name="connsiteX38" fmla="*/ 4954 w 10000"/>
              <a:gd name="connsiteY38" fmla="*/ 588 h 10000"/>
              <a:gd name="connsiteX39" fmla="*/ 6523 w 10000"/>
              <a:gd name="connsiteY39" fmla="*/ 1423 h 10000"/>
              <a:gd name="connsiteX40" fmla="*/ 6668 w 10000"/>
              <a:gd name="connsiteY40" fmla="*/ 1667 h 10000"/>
              <a:gd name="connsiteX41" fmla="*/ 6953 w 10000"/>
              <a:gd name="connsiteY41" fmla="*/ 1765 h 10000"/>
              <a:gd name="connsiteX42" fmla="*/ 7141 w 10000"/>
              <a:gd name="connsiteY42" fmla="*/ 1667 h 10000"/>
              <a:gd name="connsiteX43" fmla="*/ 7477 w 10000"/>
              <a:gd name="connsiteY43" fmla="*/ 1569 h 10000"/>
              <a:gd name="connsiteX44" fmla="*/ 9335 w 10000"/>
              <a:gd name="connsiteY44" fmla="*/ 2992 h 10000"/>
              <a:gd name="connsiteX45" fmla="*/ 8285 w 10000"/>
              <a:gd name="connsiteY45" fmla="*/ 6029 h 10000"/>
              <a:gd name="connsiteX46" fmla="*/ 8285 w 10000"/>
              <a:gd name="connsiteY46" fmla="*/ 6029 h 10000"/>
              <a:gd name="connsiteX47" fmla="*/ 8285 w 10000"/>
              <a:gd name="connsiteY47" fmla="*/ 9756 h 10000"/>
              <a:gd name="connsiteX48" fmla="*/ 4431 w 10000"/>
              <a:gd name="connsiteY48" fmla="*/ 9756 h 10000"/>
              <a:gd name="connsiteX49" fmla="*/ 4431 w 10000"/>
              <a:gd name="connsiteY49" fmla="*/ 6029 h 10000"/>
              <a:gd name="connsiteX50" fmla="*/ 8285 w 10000"/>
              <a:gd name="connsiteY50" fmla="*/ 6029 h 10000"/>
              <a:gd name="connsiteX51" fmla="*/ 3907 w 10000"/>
              <a:gd name="connsiteY51" fmla="*/ 3923 h 10000"/>
              <a:gd name="connsiteX52" fmla="*/ 3907 w 10000"/>
              <a:gd name="connsiteY52" fmla="*/ 3923 h 10000"/>
              <a:gd name="connsiteX53" fmla="*/ 4239 w 10000"/>
              <a:gd name="connsiteY53" fmla="*/ 3923 h 10000"/>
              <a:gd name="connsiteX54" fmla="*/ 4239 w 10000"/>
              <a:gd name="connsiteY54" fmla="*/ 4266 h 10000"/>
              <a:gd name="connsiteX55" fmla="*/ 3907 w 10000"/>
              <a:gd name="connsiteY55" fmla="*/ 4266 h 10000"/>
              <a:gd name="connsiteX56" fmla="*/ 3907 w 10000"/>
              <a:gd name="connsiteY56" fmla="*/ 3923 h 10000"/>
              <a:gd name="connsiteX57" fmla="*/ 3907 w 10000"/>
              <a:gd name="connsiteY57" fmla="*/ 4462 h 10000"/>
              <a:gd name="connsiteX58" fmla="*/ 3907 w 10000"/>
              <a:gd name="connsiteY58" fmla="*/ 4462 h 10000"/>
              <a:gd name="connsiteX59" fmla="*/ 5336 w 10000"/>
              <a:gd name="connsiteY59" fmla="*/ 4462 h 10000"/>
              <a:gd name="connsiteX60" fmla="*/ 5336 w 10000"/>
              <a:gd name="connsiteY60" fmla="*/ 5245 h 10000"/>
              <a:gd name="connsiteX61" fmla="*/ 3907 w 10000"/>
              <a:gd name="connsiteY61" fmla="*/ 5245 h 10000"/>
              <a:gd name="connsiteX62" fmla="*/ 3907 w 10000"/>
              <a:gd name="connsiteY62" fmla="*/ 4462 h 10000"/>
              <a:gd name="connsiteX63" fmla="*/ 2813 w 10000"/>
              <a:gd name="connsiteY63" fmla="*/ 5490 h 10000"/>
              <a:gd name="connsiteX64" fmla="*/ 2813 w 10000"/>
              <a:gd name="connsiteY64" fmla="*/ 5490 h 10000"/>
              <a:gd name="connsiteX65" fmla="*/ 3145 w 10000"/>
              <a:gd name="connsiteY65" fmla="*/ 5490 h 10000"/>
              <a:gd name="connsiteX66" fmla="*/ 3145 w 10000"/>
              <a:gd name="connsiteY66" fmla="*/ 5833 h 10000"/>
              <a:gd name="connsiteX67" fmla="*/ 2813 w 10000"/>
              <a:gd name="connsiteY67" fmla="*/ 5833 h 10000"/>
              <a:gd name="connsiteX68" fmla="*/ 2813 w 10000"/>
              <a:gd name="connsiteY68" fmla="*/ 5490 h 10000"/>
              <a:gd name="connsiteX69" fmla="*/ 2813 w 10000"/>
              <a:gd name="connsiteY69" fmla="*/ 6029 h 10000"/>
              <a:gd name="connsiteX70" fmla="*/ 2813 w 10000"/>
              <a:gd name="connsiteY70" fmla="*/ 6029 h 10000"/>
              <a:gd name="connsiteX71" fmla="*/ 4239 w 10000"/>
              <a:gd name="connsiteY71" fmla="*/ 6029 h 10000"/>
              <a:gd name="connsiteX72" fmla="*/ 4239 w 10000"/>
              <a:gd name="connsiteY72" fmla="*/ 9756 h 10000"/>
              <a:gd name="connsiteX73" fmla="*/ 2813 w 10000"/>
              <a:gd name="connsiteY73" fmla="*/ 9756 h 10000"/>
              <a:gd name="connsiteX74" fmla="*/ 2813 w 10000"/>
              <a:gd name="connsiteY74" fmla="*/ 6029 h 10000"/>
              <a:gd name="connsiteX75" fmla="*/ 4764 w 10000"/>
              <a:gd name="connsiteY75" fmla="*/ 8040 h 10000"/>
              <a:gd name="connsiteX76" fmla="*/ 4764 w 10000"/>
              <a:gd name="connsiteY76" fmla="*/ 8040 h 10000"/>
              <a:gd name="connsiteX77" fmla="*/ 4764 w 10000"/>
              <a:gd name="connsiteY77" fmla="*/ 7795 h 10000"/>
              <a:gd name="connsiteX78" fmla="*/ 4811 w 10000"/>
              <a:gd name="connsiteY78" fmla="*/ 7746 h 10000"/>
              <a:gd name="connsiteX79" fmla="*/ 5669 w 10000"/>
              <a:gd name="connsiteY79" fmla="*/ 7206 h 10000"/>
              <a:gd name="connsiteX80" fmla="*/ 5717 w 10000"/>
              <a:gd name="connsiteY80" fmla="*/ 7254 h 10000"/>
              <a:gd name="connsiteX81" fmla="*/ 5717 w 10000"/>
              <a:gd name="connsiteY81" fmla="*/ 7502 h 10000"/>
              <a:gd name="connsiteX82" fmla="*/ 5669 w 10000"/>
              <a:gd name="connsiteY82" fmla="*/ 7550 h 10000"/>
              <a:gd name="connsiteX83" fmla="*/ 5050 w 10000"/>
              <a:gd name="connsiteY83" fmla="*/ 7942 h 10000"/>
              <a:gd name="connsiteX84" fmla="*/ 5669 w 10000"/>
              <a:gd name="connsiteY84" fmla="*/ 8286 h 10000"/>
              <a:gd name="connsiteX85" fmla="*/ 5717 w 10000"/>
              <a:gd name="connsiteY85" fmla="*/ 8335 h 10000"/>
              <a:gd name="connsiteX86" fmla="*/ 5717 w 10000"/>
              <a:gd name="connsiteY86" fmla="*/ 8579 h 10000"/>
              <a:gd name="connsiteX87" fmla="*/ 5669 w 10000"/>
              <a:gd name="connsiteY87" fmla="*/ 8579 h 10000"/>
              <a:gd name="connsiteX88" fmla="*/ 4811 w 10000"/>
              <a:gd name="connsiteY88" fmla="*/ 8090 h 10000"/>
              <a:gd name="connsiteX89" fmla="*/ 4764 w 10000"/>
              <a:gd name="connsiteY89" fmla="*/ 8040 h 10000"/>
              <a:gd name="connsiteX90" fmla="*/ 7002 w 10000"/>
              <a:gd name="connsiteY90" fmla="*/ 8579 h 10000"/>
              <a:gd name="connsiteX91" fmla="*/ 7002 w 10000"/>
              <a:gd name="connsiteY91" fmla="*/ 8579 h 10000"/>
              <a:gd name="connsiteX92" fmla="*/ 7002 w 10000"/>
              <a:gd name="connsiteY92" fmla="*/ 8335 h 10000"/>
              <a:gd name="connsiteX93" fmla="*/ 7047 w 10000"/>
              <a:gd name="connsiteY93" fmla="*/ 8286 h 10000"/>
              <a:gd name="connsiteX94" fmla="*/ 7667 w 10000"/>
              <a:gd name="connsiteY94" fmla="*/ 7894 h 10000"/>
              <a:gd name="connsiteX95" fmla="*/ 7047 w 10000"/>
              <a:gd name="connsiteY95" fmla="*/ 7550 h 10000"/>
              <a:gd name="connsiteX96" fmla="*/ 7002 w 10000"/>
              <a:gd name="connsiteY96" fmla="*/ 7450 h 10000"/>
              <a:gd name="connsiteX97" fmla="*/ 7002 w 10000"/>
              <a:gd name="connsiteY97" fmla="*/ 7254 h 10000"/>
              <a:gd name="connsiteX98" fmla="*/ 7047 w 10000"/>
              <a:gd name="connsiteY98" fmla="*/ 7206 h 10000"/>
              <a:gd name="connsiteX99" fmla="*/ 7906 w 10000"/>
              <a:gd name="connsiteY99" fmla="*/ 7746 h 10000"/>
              <a:gd name="connsiteX100" fmla="*/ 7954 w 10000"/>
              <a:gd name="connsiteY100" fmla="*/ 7795 h 10000"/>
              <a:gd name="connsiteX101" fmla="*/ 7954 w 10000"/>
              <a:gd name="connsiteY101" fmla="*/ 8040 h 10000"/>
              <a:gd name="connsiteX102" fmla="*/ 7906 w 10000"/>
              <a:gd name="connsiteY102" fmla="*/ 8090 h 10000"/>
              <a:gd name="connsiteX103" fmla="*/ 7047 w 10000"/>
              <a:gd name="connsiteY103" fmla="*/ 8579 h 10000"/>
              <a:gd name="connsiteX104" fmla="*/ 7002 w 10000"/>
              <a:gd name="connsiteY104" fmla="*/ 8579 h 10000"/>
              <a:gd name="connsiteX105" fmla="*/ 6002 w 10000"/>
              <a:gd name="connsiteY105" fmla="*/ 8579 h 10000"/>
              <a:gd name="connsiteX106" fmla="*/ 6002 w 10000"/>
              <a:gd name="connsiteY106" fmla="*/ 8579 h 10000"/>
              <a:gd name="connsiteX107" fmla="*/ 6476 w 10000"/>
              <a:gd name="connsiteY107" fmla="*/ 7254 h 10000"/>
              <a:gd name="connsiteX108" fmla="*/ 6523 w 10000"/>
              <a:gd name="connsiteY108" fmla="*/ 7206 h 10000"/>
              <a:gd name="connsiteX109" fmla="*/ 6715 w 10000"/>
              <a:gd name="connsiteY109" fmla="*/ 7206 h 10000"/>
              <a:gd name="connsiteX110" fmla="*/ 6715 w 10000"/>
              <a:gd name="connsiteY110" fmla="*/ 7254 h 10000"/>
              <a:gd name="connsiteX111" fmla="*/ 6239 w 10000"/>
              <a:gd name="connsiteY111" fmla="*/ 8579 h 10000"/>
              <a:gd name="connsiteX112" fmla="*/ 6190 w 10000"/>
              <a:gd name="connsiteY112" fmla="*/ 8628 h 10000"/>
              <a:gd name="connsiteX113" fmla="*/ 6002 w 10000"/>
              <a:gd name="connsiteY113" fmla="*/ 8628 h 10000"/>
              <a:gd name="connsiteX114" fmla="*/ 6002 w 10000"/>
              <a:gd name="connsiteY114" fmla="*/ 8579 h 10000"/>
              <a:gd name="connsiteX115" fmla="*/ 3001 w 10000"/>
              <a:gd name="connsiteY115" fmla="*/ 6373 h 10000"/>
              <a:gd name="connsiteX116" fmla="*/ 3001 w 10000"/>
              <a:gd name="connsiteY116" fmla="*/ 6373 h 10000"/>
              <a:gd name="connsiteX117" fmla="*/ 4002 w 10000"/>
              <a:gd name="connsiteY117" fmla="*/ 6373 h 10000"/>
              <a:gd name="connsiteX118" fmla="*/ 4002 w 10000"/>
              <a:gd name="connsiteY118" fmla="*/ 6617 h 10000"/>
              <a:gd name="connsiteX119" fmla="*/ 3001 w 10000"/>
              <a:gd name="connsiteY119" fmla="*/ 6617 h 10000"/>
              <a:gd name="connsiteX120" fmla="*/ 3001 w 10000"/>
              <a:gd name="connsiteY120" fmla="*/ 6373 h 10000"/>
              <a:gd name="connsiteX121" fmla="*/ 3335 w 10000"/>
              <a:gd name="connsiteY121" fmla="*/ 9216 h 10000"/>
              <a:gd name="connsiteX122" fmla="*/ 3335 w 10000"/>
              <a:gd name="connsiteY122" fmla="*/ 9216 h 10000"/>
              <a:gd name="connsiteX123" fmla="*/ 4002 w 10000"/>
              <a:gd name="connsiteY123" fmla="*/ 9216 h 10000"/>
              <a:gd name="connsiteX124" fmla="*/ 4002 w 10000"/>
              <a:gd name="connsiteY124" fmla="*/ 9462 h 10000"/>
              <a:gd name="connsiteX125" fmla="*/ 3335 w 10000"/>
              <a:gd name="connsiteY125" fmla="*/ 9462 h 10000"/>
              <a:gd name="connsiteX126" fmla="*/ 3335 w 10000"/>
              <a:gd name="connsiteY126" fmla="*/ 9216 h 10000"/>
              <a:gd name="connsiteX127" fmla="*/ 3335 w 10000"/>
              <a:gd name="connsiteY127" fmla="*/ 6961 h 10000"/>
              <a:gd name="connsiteX128" fmla="*/ 3335 w 10000"/>
              <a:gd name="connsiteY128" fmla="*/ 6961 h 10000"/>
              <a:gd name="connsiteX129" fmla="*/ 4002 w 10000"/>
              <a:gd name="connsiteY129" fmla="*/ 6961 h 10000"/>
              <a:gd name="connsiteX130" fmla="*/ 4002 w 10000"/>
              <a:gd name="connsiteY130" fmla="*/ 7157 h 10000"/>
              <a:gd name="connsiteX131" fmla="*/ 3335 w 10000"/>
              <a:gd name="connsiteY131" fmla="*/ 7157 h 10000"/>
              <a:gd name="connsiteX132" fmla="*/ 3335 w 10000"/>
              <a:gd name="connsiteY132" fmla="*/ 6961 h 10000"/>
              <a:gd name="connsiteX133" fmla="*/ 3335 w 10000"/>
              <a:gd name="connsiteY133" fmla="*/ 7502 h 10000"/>
              <a:gd name="connsiteX134" fmla="*/ 3335 w 10000"/>
              <a:gd name="connsiteY134" fmla="*/ 7502 h 10000"/>
              <a:gd name="connsiteX135" fmla="*/ 4002 w 10000"/>
              <a:gd name="connsiteY135" fmla="*/ 7502 h 10000"/>
              <a:gd name="connsiteX136" fmla="*/ 4002 w 10000"/>
              <a:gd name="connsiteY136" fmla="*/ 7746 h 10000"/>
              <a:gd name="connsiteX137" fmla="*/ 3335 w 10000"/>
              <a:gd name="connsiteY137" fmla="*/ 7746 h 10000"/>
              <a:gd name="connsiteX138" fmla="*/ 3335 w 10000"/>
              <a:gd name="connsiteY138" fmla="*/ 7502 h 10000"/>
              <a:gd name="connsiteX139" fmla="*/ 3001 w 10000"/>
              <a:gd name="connsiteY139" fmla="*/ 8090 h 10000"/>
              <a:gd name="connsiteX140" fmla="*/ 3001 w 10000"/>
              <a:gd name="connsiteY140" fmla="*/ 8090 h 10000"/>
              <a:gd name="connsiteX141" fmla="*/ 4002 w 10000"/>
              <a:gd name="connsiteY141" fmla="*/ 8090 h 10000"/>
              <a:gd name="connsiteX142" fmla="*/ 4002 w 10000"/>
              <a:gd name="connsiteY142" fmla="*/ 8286 h 10000"/>
              <a:gd name="connsiteX143" fmla="*/ 3001 w 10000"/>
              <a:gd name="connsiteY143" fmla="*/ 8286 h 10000"/>
              <a:gd name="connsiteX144" fmla="*/ 3001 w 10000"/>
              <a:gd name="connsiteY144" fmla="*/ 8090 h 10000"/>
              <a:gd name="connsiteX145" fmla="*/ 3335 w 10000"/>
              <a:gd name="connsiteY145" fmla="*/ 8628 h 10000"/>
              <a:gd name="connsiteX146" fmla="*/ 3335 w 10000"/>
              <a:gd name="connsiteY146" fmla="*/ 8628 h 10000"/>
              <a:gd name="connsiteX147" fmla="*/ 4002 w 10000"/>
              <a:gd name="connsiteY147" fmla="*/ 8628 h 10000"/>
              <a:gd name="connsiteX148" fmla="*/ 4002 w 10000"/>
              <a:gd name="connsiteY148" fmla="*/ 8874 h 10000"/>
              <a:gd name="connsiteX149" fmla="*/ 3335 w 10000"/>
              <a:gd name="connsiteY149" fmla="*/ 8874 h 10000"/>
              <a:gd name="connsiteX150" fmla="*/ 3335 w 10000"/>
              <a:gd name="connsiteY150" fmla="*/ 8628 h 10000"/>
              <a:gd name="connsiteX0" fmla="*/ 7477 w 10000"/>
              <a:gd name="connsiteY0" fmla="*/ 1569 h 10000"/>
              <a:gd name="connsiteX1" fmla="*/ 10000 w 10000"/>
              <a:gd name="connsiteY1" fmla="*/ 2550 h 10000"/>
              <a:gd name="connsiteX2" fmla="*/ 9811 w 10000"/>
              <a:gd name="connsiteY2" fmla="*/ 2550 h 10000"/>
              <a:gd name="connsiteX3" fmla="*/ 7714 w 10000"/>
              <a:gd name="connsiteY3" fmla="*/ 980 h 10000"/>
              <a:gd name="connsiteX4" fmla="*/ 7002 w 10000"/>
              <a:gd name="connsiteY4" fmla="*/ 1128 h 10000"/>
              <a:gd name="connsiteX5" fmla="*/ 4954 w 10000"/>
              <a:gd name="connsiteY5" fmla="*/ 0 h 10000"/>
              <a:gd name="connsiteX6" fmla="*/ 2527 w 10000"/>
              <a:gd name="connsiteY6" fmla="*/ 1961 h 10000"/>
              <a:gd name="connsiteX7" fmla="*/ 2479 w 10000"/>
              <a:gd name="connsiteY7" fmla="*/ 1961 h 10000"/>
              <a:gd name="connsiteX8" fmla="*/ 2 w 10000"/>
              <a:gd name="connsiteY8" fmla="*/ 4462 h 10000"/>
              <a:gd name="connsiteX9" fmla="*/ 2527 w 10000"/>
              <a:gd name="connsiteY9" fmla="*/ 7058 h 10000"/>
              <a:gd name="connsiteX10" fmla="*/ 2573 w 10000"/>
              <a:gd name="connsiteY10" fmla="*/ 7058 h 10000"/>
              <a:gd name="connsiteX11" fmla="*/ 2573 w 10000"/>
              <a:gd name="connsiteY11" fmla="*/ 10000 h 10000"/>
              <a:gd name="connsiteX12" fmla="*/ 8476 w 10000"/>
              <a:gd name="connsiteY12" fmla="*/ 10000 h 10000"/>
              <a:gd name="connsiteX13" fmla="*/ 8476 w 10000"/>
              <a:gd name="connsiteY13" fmla="*/ 5392 h 10000"/>
              <a:gd name="connsiteX14" fmla="*/ 8381 w 10000"/>
              <a:gd name="connsiteY14" fmla="*/ 5245 h 10000"/>
              <a:gd name="connsiteX15" fmla="*/ 5526 w 10000"/>
              <a:gd name="connsiteY15" fmla="*/ 5245 h 10000"/>
              <a:gd name="connsiteX16" fmla="*/ 5526 w 10000"/>
              <a:gd name="connsiteY16" fmla="*/ 4462 h 10000"/>
              <a:gd name="connsiteX17" fmla="*/ 9382 w 10000"/>
              <a:gd name="connsiteY17" fmla="*/ 4462 h 10000"/>
              <a:gd name="connsiteX18" fmla="*/ 9382 w 10000"/>
              <a:gd name="connsiteY18" fmla="*/ 8187 h 10000"/>
              <a:gd name="connsiteX19" fmla="*/ 8717 w 10000"/>
              <a:gd name="connsiteY19" fmla="*/ 8187 h 10000"/>
              <a:gd name="connsiteX20" fmla="*/ 8717 w 10000"/>
              <a:gd name="connsiteY20" fmla="*/ 8432 h 10000"/>
              <a:gd name="connsiteX21" fmla="*/ 9572 w 10000"/>
              <a:gd name="connsiteY21" fmla="*/ 8432 h 10000"/>
              <a:gd name="connsiteX22" fmla="*/ 9572 w 10000"/>
              <a:gd name="connsiteY22" fmla="*/ 3777 h 10000"/>
              <a:gd name="connsiteX23" fmla="*/ 9479 w 10000"/>
              <a:gd name="connsiteY23" fmla="*/ 3678 h 10000"/>
              <a:gd name="connsiteX24" fmla="*/ 3765 w 10000"/>
              <a:gd name="connsiteY24" fmla="*/ 3678 h 10000"/>
              <a:gd name="connsiteX25" fmla="*/ 3668 w 10000"/>
              <a:gd name="connsiteY25" fmla="*/ 3777 h 10000"/>
              <a:gd name="connsiteX26" fmla="*/ 3668 w 10000"/>
              <a:gd name="connsiteY26" fmla="*/ 5245 h 10000"/>
              <a:gd name="connsiteX27" fmla="*/ 2669 w 10000"/>
              <a:gd name="connsiteY27" fmla="*/ 5245 h 10000"/>
              <a:gd name="connsiteX28" fmla="*/ 2573 w 10000"/>
              <a:gd name="connsiteY28" fmla="*/ 5392 h 10000"/>
              <a:gd name="connsiteX29" fmla="*/ 2573 w 10000"/>
              <a:gd name="connsiteY29" fmla="*/ 6470 h 10000"/>
              <a:gd name="connsiteX30" fmla="*/ 2527 w 10000"/>
              <a:gd name="connsiteY30" fmla="*/ 6470 h 10000"/>
              <a:gd name="connsiteX31" fmla="*/ 574 w 10000"/>
              <a:gd name="connsiteY31" fmla="*/ 4561 h 10000"/>
              <a:gd name="connsiteX32" fmla="*/ 2479 w 10000"/>
              <a:gd name="connsiteY32" fmla="*/ 2550 h 10000"/>
              <a:gd name="connsiteX33" fmla="*/ 2479 w 10000"/>
              <a:gd name="connsiteY33" fmla="*/ 2550 h 10000"/>
              <a:gd name="connsiteX34" fmla="*/ 2527 w 10000"/>
              <a:gd name="connsiteY34" fmla="*/ 2550 h 10000"/>
              <a:gd name="connsiteX35" fmla="*/ 2765 w 10000"/>
              <a:gd name="connsiteY35" fmla="*/ 2550 h 10000"/>
              <a:gd name="connsiteX36" fmla="*/ 3051 w 10000"/>
              <a:gd name="connsiteY36" fmla="*/ 2353 h 10000"/>
              <a:gd name="connsiteX37" fmla="*/ 3098 w 10000"/>
              <a:gd name="connsiteY37" fmla="*/ 2108 h 10000"/>
              <a:gd name="connsiteX38" fmla="*/ 4954 w 10000"/>
              <a:gd name="connsiteY38" fmla="*/ 588 h 10000"/>
              <a:gd name="connsiteX39" fmla="*/ 6523 w 10000"/>
              <a:gd name="connsiteY39" fmla="*/ 1423 h 10000"/>
              <a:gd name="connsiteX40" fmla="*/ 6668 w 10000"/>
              <a:gd name="connsiteY40" fmla="*/ 1667 h 10000"/>
              <a:gd name="connsiteX41" fmla="*/ 6953 w 10000"/>
              <a:gd name="connsiteY41" fmla="*/ 1765 h 10000"/>
              <a:gd name="connsiteX42" fmla="*/ 7141 w 10000"/>
              <a:gd name="connsiteY42" fmla="*/ 1667 h 10000"/>
              <a:gd name="connsiteX43" fmla="*/ 7477 w 10000"/>
              <a:gd name="connsiteY43" fmla="*/ 1569 h 10000"/>
              <a:gd name="connsiteX44" fmla="*/ 8285 w 10000"/>
              <a:gd name="connsiteY44" fmla="*/ 6029 h 10000"/>
              <a:gd name="connsiteX45" fmla="*/ 8285 w 10000"/>
              <a:gd name="connsiteY45" fmla="*/ 6029 h 10000"/>
              <a:gd name="connsiteX46" fmla="*/ 8285 w 10000"/>
              <a:gd name="connsiteY46" fmla="*/ 9756 h 10000"/>
              <a:gd name="connsiteX47" fmla="*/ 4431 w 10000"/>
              <a:gd name="connsiteY47" fmla="*/ 9756 h 10000"/>
              <a:gd name="connsiteX48" fmla="*/ 4431 w 10000"/>
              <a:gd name="connsiteY48" fmla="*/ 6029 h 10000"/>
              <a:gd name="connsiteX49" fmla="*/ 8285 w 10000"/>
              <a:gd name="connsiteY49" fmla="*/ 6029 h 10000"/>
              <a:gd name="connsiteX50" fmla="*/ 3907 w 10000"/>
              <a:gd name="connsiteY50" fmla="*/ 3923 h 10000"/>
              <a:gd name="connsiteX51" fmla="*/ 3907 w 10000"/>
              <a:gd name="connsiteY51" fmla="*/ 3923 h 10000"/>
              <a:gd name="connsiteX52" fmla="*/ 4239 w 10000"/>
              <a:gd name="connsiteY52" fmla="*/ 3923 h 10000"/>
              <a:gd name="connsiteX53" fmla="*/ 4239 w 10000"/>
              <a:gd name="connsiteY53" fmla="*/ 4266 h 10000"/>
              <a:gd name="connsiteX54" fmla="*/ 3907 w 10000"/>
              <a:gd name="connsiteY54" fmla="*/ 4266 h 10000"/>
              <a:gd name="connsiteX55" fmla="*/ 3907 w 10000"/>
              <a:gd name="connsiteY55" fmla="*/ 3923 h 10000"/>
              <a:gd name="connsiteX56" fmla="*/ 3907 w 10000"/>
              <a:gd name="connsiteY56" fmla="*/ 4462 h 10000"/>
              <a:gd name="connsiteX57" fmla="*/ 3907 w 10000"/>
              <a:gd name="connsiteY57" fmla="*/ 4462 h 10000"/>
              <a:gd name="connsiteX58" fmla="*/ 5336 w 10000"/>
              <a:gd name="connsiteY58" fmla="*/ 4462 h 10000"/>
              <a:gd name="connsiteX59" fmla="*/ 5336 w 10000"/>
              <a:gd name="connsiteY59" fmla="*/ 5245 h 10000"/>
              <a:gd name="connsiteX60" fmla="*/ 3907 w 10000"/>
              <a:gd name="connsiteY60" fmla="*/ 5245 h 10000"/>
              <a:gd name="connsiteX61" fmla="*/ 3907 w 10000"/>
              <a:gd name="connsiteY61" fmla="*/ 4462 h 10000"/>
              <a:gd name="connsiteX62" fmla="*/ 2813 w 10000"/>
              <a:gd name="connsiteY62" fmla="*/ 5490 h 10000"/>
              <a:gd name="connsiteX63" fmla="*/ 2813 w 10000"/>
              <a:gd name="connsiteY63" fmla="*/ 5490 h 10000"/>
              <a:gd name="connsiteX64" fmla="*/ 3145 w 10000"/>
              <a:gd name="connsiteY64" fmla="*/ 5490 h 10000"/>
              <a:gd name="connsiteX65" fmla="*/ 3145 w 10000"/>
              <a:gd name="connsiteY65" fmla="*/ 5833 h 10000"/>
              <a:gd name="connsiteX66" fmla="*/ 2813 w 10000"/>
              <a:gd name="connsiteY66" fmla="*/ 5833 h 10000"/>
              <a:gd name="connsiteX67" fmla="*/ 2813 w 10000"/>
              <a:gd name="connsiteY67" fmla="*/ 5490 h 10000"/>
              <a:gd name="connsiteX68" fmla="*/ 2813 w 10000"/>
              <a:gd name="connsiteY68" fmla="*/ 6029 h 10000"/>
              <a:gd name="connsiteX69" fmla="*/ 2813 w 10000"/>
              <a:gd name="connsiteY69" fmla="*/ 6029 h 10000"/>
              <a:gd name="connsiteX70" fmla="*/ 4239 w 10000"/>
              <a:gd name="connsiteY70" fmla="*/ 6029 h 10000"/>
              <a:gd name="connsiteX71" fmla="*/ 4239 w 10000"/>
              <a:gd name="connsiteY71" fmla="*/ 9756 h 10000"/>
              <a:gd name="connsiteX72" fmla="*/ 2813 w 10000"/>
              <a:gd name="connsiteY72" fmla="*/ 9756 h 10000"/>
              <a:gd name="connsiteX73" fmla="*/ 2813 w 10000"/>
              <a:gd name="connsiteY73" fmla="*/ 6029 h 10000"/>
              <a:gd name="connsiteX74" fmla="*/ 4764 w 10000"/>
              <a:gd name="connsiteY74" fmla="*/ 8040 h 10000"/>
              <a:gd name="connsiteX75" fmla="*/ 4764 w 10000"/>
              <a:gd name="connsiteY75" fmla="*/ 8040 h 10000"/>
              <a:gd name="connsiteX76" fmla="*/ 4764 w 10000"/>
              <a:gd name="connsiteY76" fmla="*/ 7795 h 10000"/>
              <a:gd name="connsiteX77" fmla="*/ 4811 w 10000"/>
              <a:gd name="connsiteY77" fmla="*/ 7746 h 10000"/>
              <a:gd name="connsiteX78" fmla="*/ 5669 w 10000"/>
              <a:gd name="connsiteY78" fmla="*/ 7206 h 10000"/>
              <a:gd name="connsiteX79" fmla="*/ 5717 w 10000"/>
              <a:gd name="connsiteY79" fmla="*/ 7254 h 10000"/>
              <a:gd name="connsiteX80" fmla="*/ 5717 w 10000"/>
              <a:gd name="connsiteY80" fmla="*/ 7502 h 10000"/>
              <a:gd name="connsiteX81" fmla="*/ 5669 w 10000"/>
              <a:gd name="connsiteY81" fmla="*/ 7550 h 10000"/>
              <a:gd name="connsiteX82" fmla="*/ 5050 w 10000"/>
              <a:gd name="connsiteY82" fmla="*/ 7942 h 10000"/>
              <a:gd name="connsiteX83" fmla="*/ 5669 w 10000"/>
              <a:gd name="connsiteY83" fmla="*/ 8286 h 10000"/>
              <a:gd name="connsiteX84" fmla="*/ 5717 w 10000"/>
              <a:gd name="connsiteY84" fmla="*/ 8335 h 10000"/>
              <a:gd name="connsiteX85" fmla="*/ 5717 w 10000"/>
              <a:gd name="connsiteY85" fmla="*/ 8579 h 10000"/>
              <a:gd name="connsiteX86" fmla="*/ 5669 w 10000"/>
              <a:gd name="connsiteY86" fmla="*/ 8579 h 10000"/>
              <a:gd name="connsiteX87" fmla="*/ 4811 w 10000"/>
              <a:gd name="connsiteY87" fmla="*/ 8090 h 10000"/>
              <a:gd name="connsiteX88" fmla="*/ 4764 w 10000"/>
              <a:gd name="connsiteY88" fmla="*/ 8040 h 10000"/>
              <a:gd name="connsiteX89" fmla="*/ 7002 w 10000"/>
              <a:gd name="connsiteY89" fmla="*/ 8579 h 10000"/>
              <a:gd name="connsiteX90" fmla="*/ 7002 w 10000"/>
              <a:gd name="connsiteY90" fmla="*/ 8579 h 10000"/>
              <a:gd name="connsiteX91" fmla="*/ 7002 w 10000"/>
              <a:gd name="connsiteY91" fmla="*/ 8335 h 10000"/>
              <a:gd name="connsiteX92" fmla="*/ 7047 w 10000"/>
              <a:gd name="connsiteY92" fmla="*/ 8286 h 10000"/>
              <a:gd name="connsiteX93" fmla="*/ 7667 w 10000"/>
              <a:gd name="connsiteY93" fmla="*/ 7894 h 10000"/>
              <a:gd name="connsiteX94" fmla="*/ 7047 w 10000"/>
              <a:gd name="connsiteY94" fmla="*/ 7550 h 10000"/>
              <a:gd name="connsiteX95" fmla="*/ 7002 w 10000"/>
              <a:gd name="connsiteY95" fmla="*/ 7450 h 10000"/>
              <a:gd name="connsiteX96" fmla="*/ 7002 w 10000"/>
              <a:gd name="connsiteY96" fmla="*/ 7254 h 10000"/>
              <a:gd name="connsiteX97" fmla="*/ 7047 w 10000"/>
              <a:gd name="connsiteY97" fmla="*/ 7206 h 10000"/>
              <a:gd name="connsiteX98" fmla="*/ 7906 w 10000"/>
              <a:gd name="connsiteY98" fmla="*/ 7746 h 10000"/>
              <a:gd name="connsiteX99" fmla="*/ 7954 w 10000"/>
              <a:gd name="connsiteY99" fmla="*/ 7795 h 10000"/>
              <a:gd name="connsiteX100" fmla="*/ 7954 w 10000"/>
              <a:gd name="connsiteY100" fmla="*/ 8040 h 10000"/>
              <a:gd name="connsiteX101" fmla="*/ 7906 w 10000"/>
              <a:gd name="connsiteY101" fmla="*/ 8090 h 10000"/>
              <a:gd name="connsiteX102" fmla="*/ 7047 w 10000"/>
              <a:gd name="connsiteY102" fmla="*/ 8579 h 10000"/>
              <a:gd name="connsiteX103" fmla="*/ 7002 w 10000"/>
              <a:gd name="connsiteY103" fmla="*/ 8579 h 10000"/>
              <a:gd name="connsiteX104" fmla="*/ 6002 w 10000"/>
              <a:gd name="connsiteY104" fmla="*/ 8579 h 10000"/>
              <a:gd name="connsiteX105" fmla="*/ 6002 w 10000"/>
              <a:gd name="connsiteY105" fmla="*/ 8579 h 10000"/>
              <a:gd name="connsiteX106" fmla="*/ 6476 w 10000"/>
              <a:gd name="connsiteY106" fmla="*/ 7254 h 10000"/>
              <a:gd name="connsiteX107" fmla="*/ 6523 w 10000"/>
              <a:gd name="connsiteY107" fmla="*/ 7206 h 10000"/>
              <a:gd name="connsiteX108" fmla="*/ 6715 w 10000"/>
              <a:gd name="connsiteY108" fmla="*/ 7206 h 10000"/>
              <a:gd name="connsiteX109" fmla="*/ 6715 w 10000"/>
              <a:gd name="connsiteY109" fmla="*/ 7254 h 10000"/>
              <a:gd name="connsiteX110" fmla="*/ 6239 w 10000"/>
              <a:gd name="connsiteY110" fmla="*/ 8579 h 10000"/>
              <a:gd name="connsiteX111" fmla="*/ 6190 w 10000"/>
              <a:gd name="connsiteY111" fmla="*/ 8628 h 10000"/>
              <a:gd name="connsiteX112" fmla="*/ 6002 w 10000"/>
              <a:gd name="connsiteY112" fmla="*/ 8628 h 10000"/>
              <a:gd name="connsiteX113" fmla="*/ 6002 w 10000"/>
              <a:gd name="connsiteY113" fmla="*/ 8579 h 10000"/>
              <a:gd name="connsiteX114" fmla="*/ 3001 w 10000"/>
              <a:gd name="connsiteY114" fmla="*/ 6373 h 10000"/>
              <a:gd name="connsiteX115" fmla="*/ 3001 w 10000"/>
              <a:gd name="connsiteY115" fmla="*/ 6373 h 10000"/>
              <a:gd name="connsiteX116" fmla="*/ 4002 w 10000"/>
              <a:gd name="connsiteY116" fmla="*/ 6373 h 10000"/>
              <a:gd name="connsiteX117" fmla="*/ 4002 w 10000"/>
              <a:gd name="connsiteY117" fmla="*/ 6617 h 10000"/>
              <a:gd name="connsiteX118" fmla="*/ 3001 w 10000"/>
              <a:gd name="connsiteY118" fmla="*/ 6617 h 10000"/>
              <a:gd name="connsiteX119" fmla="*/ 3001 w 10000"/>
              <a:gd name="connsiteY119" fmla="*/ 6373 h 10000"/>
              <a:gd name="connsiteX120" fmla="*/ 3335 w 10000"/>
              <a:gd name="connsiteY120" fmla="*/ 9216 h 10000"/>
              <a:gd name="connsiteX121" fmla="*/ 3335 w 10000"/>
              <a:gd name="connsiteY121" fmla="*/ 9216 h 10000"/>
              <a:gd name="connsiteX122" fmla="*/ 4002 w 10000"/>
              <a:gd name="connsiteY122" fmla="*/ 9216 h 10000"/>
              <a:gd name="connsiteX123" fmla="*/ 4002 w 10000"/>
              <a:gd name="connsiteY123" fmla="*/ 9462 h 10000"/>
              <a:gd name="connsiteX124" fmla="*/ 3335 w 10000"/>
              <a:gd name="connsiteY124" fmla="*/ 9462 h 10000"/>
              <a:gd name="connsiteX125" fmla="*/ 3335 w 10000"/>
              <a:gd name="connsiteY125" fmla="*/ 9216 h 10000"/>
              <a:gd name="connsiteX126" fmla="*/ 3335 w 10000"/>
              <a:gd name="connsiteY126" fmla="*/ 6961 h 10000"/>
              <a:gd name="connsiteX127" fmla="*/ 3335 w 10000"/>
              <a:gd name="connsiteY127" fmla="*/ 6961 h 10000"/>
              <a:gd name="connsiteX128" fmla="*/ 4002 w 10000"/>
              <a:gd name="connsiteY128" fmla="*/ 6961 h 10000"/>
              <a:gd name="connsiteX129" fmla="*/ 4002 w 10000"/>
              <a:gd name="connsiteY129" fmla="*/ 7157 h 10000"/>
              <a:gd name="connsiteX130" fmla="*/ 3335 w 10000"/>
              <a:gd name="connsiteY130" fmla="*/ 7157 h 10000"/>
              <a:gd name="connsiteX131" fmla="*/ 3335 w 10000"/>
              <a:gd name="connsiteY131" fmla="*/ 6961 h 10000"/>
              <a:gd name="connsiteX132" fmla="*/ 3335 w 10000"/>
              <a:gd name="connsiteY132" fmla="*/ 7502 h 10000"/>
              <a:gd name="connsiteX133" fmla="*/ 3335 w 10000"/>
              <a:gd name="connsiteY133" fmla="*/ 7502 h 10000"/>
              <a:gd name="connsiteX134" fmla="*/ 4002 w 10000"/>
              <a:gd name="connsiteY134" fmla="*/ 7502 h 10000"/>
              <a:gd name="connsiteX135" fmla="*/ 4002 w 10000"/>
              <a:gd name="connsiteY135" fmla="*/ 7746 h 10000"/>
              <a:gd name="connsiteX136" fmla="*/ 3335 w 10000"/>
              <a:gd name="connsiteY136" fmla="*/ 7746 h 10000"/>
              <a:gd name="connsiteX137" fmla="*/ 3335 w 10000"/>
              <a:gd name="connsiteY137" fmla="*/ 7502 h 10000"/>
              <a:gd name="connsiteX138" fmla="*/ 3001 w 10000"/>
              <a:gd name="connsiteY138" fmla="*/ 8090 h 10000"/>
              <a:gd name="connsiteX139" fmla="*/ 3001 w 10000"/>
              <a:gd name="connsiteY139" fmla="*/ 8090 h 10000"/>
              <a:gd name="connsiteX140" fmla="*/ 4002 w 10000"/>
              <a:gd name="connsiteY140" fmla="*/ 8090 h 10000"/>
              <a:gd name="connsiteX141" fmla="*/ 4002 w 10000"/>
              <a:gd name="connsiteY141" fmla="*/ 8286 h 10000"/>
              <a:gd name="connsiteX142" fmla="*/ 3001 w 10000"/>
              <a:gd name="connsiteY142" fmla="*/ 8286 h 10000"/>
              <a:gd name="connsiteX143" fmla="*/ 3001 w 10000"/>
              <a:gd name="connsiteY143" fmla="*/ 8090 h 10000"/>
              <a:gd name="connsiteX144" fmla="*/ 3335 w 10000"/>
              <a:gd name="connsiteY144" fmla="*/ 8628 h 10000"/>
              <a:gd name="connsiteX145" fmla="*/ 3335 w 10000"/>
              <a:gd name="connsiteY145" fmla="*/ 8628 h 10000"/>
              <a:gd name="connsiteX146" fmla="*/ 4002 w 10000"/>
              <a:gd name="connsiteY146" fmla="*/ 8628 h 10000"/>
              <a:gd name="connsiteX147" fmla="*/ 4002 w 10000"/>
              <a:gd name="connsiteY147" fmla="*/ 8874 h 10000"/>
              <a:gd name="connsiteX148" fmla="*/ 3335 w 10000"/>
              <a:gd name="connsiteY148" fmla="*/ 8874 h 10000"/>
              <a:gd name="connsiteX149" fmla="*/ 3335 w 10000"/>
              <a:gd name="connsiteY149" fmla="*/ 8628 h 10000"/>
              <a:gd name="connsiteX0" fmla="*/ 7477 w 10000"/>
              <a:gd name="connsiteY0" fmla="*/ 1569 h 10000"/>
              <a:gd name="connsiteX1" fmla="*/ 10000 w 10000"/>
              <a:gd name="connsiteY1" fmla="*/ 2550 h 10000"/>
              <a:gd name="connsiteX2" fmla="*/ 7714 w 10000"/>
              <a:gd name="connsiteY2" fmla="*/ 980 h 10000"/>
              <a:gd name="connsiteX3" fmla="*/ 7002 w 10000"/>
              <a:gd name="connsiteY3" fmla="*/ 1128 h 10000"/>
              <a:gd name="connsiteX4" fmla="*/ 4954 w 10000"/>
              <a:gd name="connsiteY4" fmla="*/ 0 h 10000"/>
              <a:gd name="connsiteX5" fmla="*/ 2527 w 10000"/>
              <a:gd name="connsiteY5" fmla="*/ 1961 h 10000"/>
              <a:gd name="connsiteX6" fmla="*/ 2479 w 10000"/>
              <a:gd name="connsiteY6" fmla="*/ 1961 h 10000"/>
              <a:gd name="connsiteX7" fmla="*/ 2 w 10000"/>
              <a:gd name="connsiteY7" fmla="*/ 4462 h 10000"/>
              <a:gd name="connsiteX8" fmla="*/ 2527 w 10000"/>
              <a:gd name="connsiteY8" fmla="*/ 7058 h 10000"/>
              <a:gd name="connsiteX9" fmla="*/ 2573 w 10000"/>
              <a:gd name="connsiteY9" fmla="*/ 7058 h 10000"/>
              <a:gd name="connsiteX10" fmla="*/ 2573 w 10000"/>
              <a:gd name="connsiteY10" fmla="*/ 10000 h 10000"/>
              <a:gd name="connsiteX11" fmla="*/ 8476 w 10000"/>
              <a:gd name="connsiteY11" fmla="*/ 10000 h 10000"/>
              <a:gd name="connsiteX12" fmla="*/ 8476 w 10000"/>
              <a:gd name="connsiteY12" fmla="*/ 5392 h 10000"/>
              <a:gd name="connsiteX13" fmla="*/ 8381 w 10000"/>
              <a:gd name="connsiteY13" fmla="*/ 5245 h 10000"/>
              <a:gd name="connsiteX14" fmla="*/ 5526 w 10000"/>
              <a:gd name="connsiteY14" fmla="*/ 5245 h 10000"/>
              <a:gd name="connsiteX15" fmla="*/ 5526 w 10000"/>
              <a:gd name="connsiteY15" fmla="*/ 4462 h 10000"/>
              <a:gd name="connsiteX16" fmla="*/ 9382 w 10000"/>
              <a:gd name="connsiteY16" fmla="*/ 4462 h 10000"/>
              <a:gd name="connsiteX17" fmla="*/ 9382 w 10000"/>
              <a:gd name="connsiteY17" fmla="*/ 8187 h 10000"/>
              <a:gd name="connsiteX18" fmla="*/ 8717 w 10000"/>
              <a:gd name="connsiteY18" fmla="*/ 8187 h 10000"/>
              <a:gd name="connsiteX19" fmla="*/ 8717 w 10000"/>
              <a:gd name="connsiteY19" fmla="*/ 8432 h 10000"/>
              <a:gd name="connsiteX20" fmla="*/ 9572 w 10000"/>
              <a:gd name="connsiteY20" fmla="*/ 8432 h 10000"/>
              <a:gd name="connsiteX21" fmla="*/ 9572 w 10000"/>
              <a:gd name="connsiteY21" fmla="*/ 3777 h 10000"/>
              <a:gd name="connsiteX22" fmla="*/ 9479 w 10000"/>
              <a:gd name="connsiteY22" fmla="*/ 3678 h 10000"/>
              <a:gd name="connsiteX23" fmla="*/ 3765 w 10000"/>
              <a:gd name="connsiteY23" fmla="*/ 3678 h 10000"/>
              <a:gd name="connsiteX24" fmla="*/ 3668 w 10000"/>
              <a:gd name="connsiteY24" fmla="*/ 3777 h 10000"/>
              <a:gd name="connsiteX25" fmla="*/ 3668 w 10000"/>
              <a:gd name="connsiteY25" fmla="*/ 5245 h 10000"/>
              <a:gd name="connsiteX26" fmla="*/ 2669 w 10000"/>
              <a:gd name="connsiteY26" fmla="*/ 5245 h 10000"/>
              <a:gd name="connsiteX27" fmla="*/ 2573 w 10000"/>
              <a:gd name="connsiteY27" fmla="*/ 5392 h 10000"/>
              <a:gd name="connsiteX28" fmla="*/ 2573 w 10000"/>
              <a:gd name="connsiteY28" fmla="*/ 6470 h 10000"/>
              <a:gd name="connsiteX29" fmla="*/ 2527 w 10000"/>
              <a:gd name="connsiteY29" fmla="*/ 6470 h 10000"/>
              <a:gd name="connsiteX30" fmla="*/ 574 w 10000"/>
              <a:gd name="connsiteY30" fmla="*/ 4561 h 10000"/>
              <a:gd name="connsiteX31" fmla="*/ 2479 w 10000"/>
              <a:gd name="connsiteY31" fmla="*/ 2550 h 10000"/>
              <a:gd name="connsiteX32" fmla="*/ 2479 w 10000"/>
              <a:gd name="connsiteY32" fmla="*/ 2550 h 10000"/>
              <a:gd name="connsiteX33" fmla="*/ 2527 w 10000"/>
              <a:gd name="connsiteY33" fmla="*/ 2550 h 10000"/>
              <a:gd name="connsiteX34" fmla="*/ 2765 w 10000"/>
              <a:gd name="connsiteY34" fmla="*/ 2550 h 10000"/>
              <a:gd name="connsiteX35" fmla="*/ 3051 w 10000"/>
              <a:gd name="connsiteY35" fmla="*/ 2353 h 10000"/>
              <a:gd name="connsiteX36" fmla="*/ 3098 w 10000"/>
              <a:gd name="connsiteY36" fmla="*/ 2108 h 10000"/>
              <a:gd name="connsiteX37" fmla="*/ 4954 w 10000"/>
              <a:gd name="connsiteY37" fmla="*/ 588 h 10000"/>
              <a:gd name="connsiteX38" fmla="*/ 6523 w 10000"/>
              <a:gd name="connsiteY38" fmla="*/ 1423 h 10000"/>
              <a:gd name="connsiteX39" fmla="*/ 6668 w 10000"/>
              <a:gd name="connsiteY39" fmla="*/ 1667 h 10000"/>
              <a:gd name="connsiteX40" fmla="*/ 6953 w 10000"/>
              <a:gd name="connsiteY40" fmla="*/ 1765 h 10000"/>
              <a:gd name="connsiteX41" fmla="*/ 7141 w 10000"/>
              <a:gd name="connsiteY41" fmla="*/ 1667 h 10000"/>
              <a:gd name="connsiteX42" fmla="*/ 7477 w 10000"/>
              <a:gd name="connsiteY42" fmla="*/ 1569 h 10000"/>
              <a:gd name="connsiteX43" fmla="*/ 8285 w 10000"/>
              <a:gd name="connsiteY43" fmla="*/ 6029 h 10000"/>
              <a:gd name="connsiteX44" fmla="*/ 8285 w 10000"/>
              <a:gd name="connsiteY44" fmla="*/ 6029 h 10000"/>
              <a:gd name="connsiteX45" fmla="*/ 8285 w 10000"/>
              <a:gd name="connsiteY45" fmla="*/ 9756 h 10000"/>
              <a:gd name="connsiteX46" fmla="*/ 4431 w 10000"/>
              <a:gd name="connsiteY46" fmla="*/ 9756 h 10000"/>
              <a:gd name="connsiteX47" fmla="*/ 4431 w 10000"/>
              <a:gd name="connsiteY47" fmla="*/ 6029 h 10000"/>
              <a:gd name="connsiteX48" fmla="*/ 8285 w 10000"/>
              <a:gd name="connsiteY48" fmla="*/ 6029 h 10000"/>
              <a:gd name="connsiteX49" fmla="*/ 3907 w 10000"/>
              <a:gd name="connsiteY49" fmla="*/ 3923 h 10000"/>
              <a:gd name="connsiteX50" fmla="*/ 3907 w 10000"/>
              <a:gd name="connsiteY50" fmla="*/ 3923 h 10000"/>
              <a:gd name="connsiteX51" fmla="*/ 4239 w 10000"/>
              <a:gd name="connsiteY51" fmla="*/ 3923 h 10000"/>
              <a:gd name="connsiteX52" fmla="*/ 4239 w 10000"/>
              <a:gd name="connsiteY52" fmla="*/ 4266 h 10000"/>
              <a:gd name="connsiteX53" fmla="*/ 3907 w 10000"/>
              <a:gd name="connsiteY53" fmla="*/ 4266 h 10000"/>
              <a:gd name="connsiteX54" fmla="*/ 3907 w 10000"/>
              <a:gd name="connsiteY54" fmla="*/ 3923 h 10000"/>
              <a:gd name="connsiteX55" fmla="*/ 3907 w 10000"/>
              <a:gd name="connsiteY55" fmla="*/ 4462 h 10000"/>
              <a:gd name="connsiteX56" fmla="*/ 3907 w 10000"/>
              <a:gd name="connsiteY56" fmla="*/ 4462 h 10000"/>
              <a:gd name="connsiteX57" fmla="*/ 5336 w 10000"/>
              <a:gd name="connsiteY57" fmla="*/ 4462 h 10000"/>
              <a:gd name="connsiteX58" fmla="*/ 5336 w 10000"/>
              <a:gd name="connsiteY58" fmla="*/ 5245 h 10000"/>
              <a:gd name="connsiteX59" fmla="*/ 3907 w 10000"/>
              <a:gd name="connsiteY59" fmla="*/ 5245 h 10000"/>
              <a:gd name="connsiteX60" fmla="*/ 3907 w 10000"/>
              <a:gd name="connsiteY60" fmla="*/ 4462 h 10000"/>
              <a:gd name="connsiteX61" fmla="*/ 2813 w 10000"/>
              <a:gd name="connsiteY61" fmla="*/ 5490 h 10000"/>
              <a:gd name="connsiteX62" fmla="*/ 2813 w 10000"/>
              <a:gd name="connsiteY62" fmla="*/ 5490 h 10000"/>
              <a:gd name="connsiteX63" fmla="*/ 3145 w 10000"/>
              <a:gd name="connsiteY63" fmla="*/ 5490 h 10000"/>
              <a:gd name="connsiteX64" fmla="*/ 3145 w 10000"/>
              <a:gd name="connsiteY64" fmla="*/ 5833 h 10000"/>
              <a:gd name="connsiteX65" fmla="*/ 2813 w 10000"/>
              <a:gd name="connsiteY65" fmla="*/ 5833 h 10000"/>
              <a:gd name="connsiteX66" fmla="*/ 2813 w 10000"/>
              <a:gd name="connsiteY66" fmla="*/ 5490 h 10000"/>
              <a:gd name="connsiteX67" fmla="*/ 2813 w 10000"/>
              <a:gd name="connsiteY67" fmla="*/ 6029 h 10000"/>
              <a:gd name="connsiteX68" fmla="*/ 2813 w 10000"/>
              <a:gd name="connsiteY68" fmla="*/ 6029 h 10000"/>
              <a:gd name="connsiteX69" fmla="*/ 4239 w 10000"/>
              <a:gd name="connsiteY69" fmla="*/ 6029 h 10000"/>
              <a:gd name="connsiteX70" fmla="*/ 4239 w 10000"/>
              <a:gd name="connsiteY70" fmla="*/ 9756 h 10000"/>
              <a:gd name="connsiteX71" fmla="*/ 2813 w 10000"/>
              <a:gd name="connsiteY71" fmla="*/ 9756 h 10000"/>
              <a:gd name="connsiteX72" fmla="*/ 2813 w 10000"/>
              <a:gd name="connsiteY72" fmla="*/ 6029 h 10000"/>
              <a:gd name="connsiteX73" fmla="*/ 4764 w 10000"/>
              <a:gd name="connsiteY73" fmla="*/ 8040 h 10000"/>
              <a:gd name="connsiteX74" fmla="*/ 4764 w 10000"/>
              <a:gd name="connsiteY74" fmla="*/ 8040 h 10000"/>
              <a:gd name="connsiteX75" fmla="*/ 4764 w 10000"/>
              <a:gd name="connsiteY75" fmla="*/ 7795 h 10000"/>
              <a:gd name="connsiteX76" fmla="*/ 4811 w 10000"/>
              <a:gd name="connsiteY76" fmla="*/ 7746 h 10000"/>
              <a:gd name="connsiteX77" fmla="*/ 5669 w 10000"/>
              <a:gd name="connsiteY77" fmla="*/ 7206 h 10000"/>
              <a:gd name="connsiteX78" fmla="*/ 5717 w 10000"/>
              <a:gd name="connsiteY78" fmla="*/ 7254 h 10000"/>
              <a:gd name="connsiteX79" fmla="*/ 5717 w 10000"/>
              <a:gd name="connsiteY79" fmla="*/ 7502 h 10000"/>
              <a:gd name="connsiteX80" fmla="*/ 5669 w 10000"/>
              <a:gd name="connsiteY80" fmla="*/ 7550 h 10000"/>
              <a:gd name="connsiteX81" fmla="*/ 5050 w 10000"/>
              <a:gd name="connsiteY81" fmla="*/ 7942 h 10000"/>
              <a:gd name="connsiteX82" fmla="*/ 5669 w 10000"/>
              <a:gd name="connsiteY82" fmla="*/ 8286 h 10000"/>
              <a:gd name="connsiteX83" fmla="*/ 5717 w 10000"/>
              <a:gd name="connsiteY83" fmla="*/ 8335 h 10000"/>
              <a:gd name="connsiteX84" fmla="*/ 5717 w 10000"/>
              <a:gd name="connsiteY84" fmla="*/ 8579 h 10000"/>
              <a:gd name="connsiteX85" fmla="*/ 5669 w 10000"/>
              <a:gd name="connsiteY85" fmla="*/ 8579 h 10000"/>
              <a:gd name="connsiteX86" fmla="*/ 4811 w 10000"/>
              <a:gd name="connsiteY86" fmla="*/ 8090 h 10000"/>
              <a:gd name="connsiteX87" fmla="*/ 4764 w 10000"/>
              <a:gd name="connsiteY87" fmla="*/ 8040 h 10000"/>
              <a:gd name="connsiteX88" fmla="*/ 7002 w 10000"/>
              <a:gd name="connsiteY88" fmla="*/ 8579 h 10000"/>
              <a:gd name="connsiteX89" fmla="*/ 7002 w 10000"/>
              <a:gd name="connsiteY89" fmla="*/ 8579 h 10000"/>
              <a:gd name="connsiteX90" fmla="*/ 7002 w 10000"/>
              <a:gd name="connsiteY90" fmla="*/ 8335 h 10000"/>
              <a:gd name="connsiteX91" fmla="*/ 7047 w 10000"/>
              <a:gd name="connsiteY91" fmla="*/ 8286 h 10000"/>
              <a:gd name="connsiteX92" fmla="*/ 7667 w 10000"/>
              <a:gd name="connsiteY92" fmla="*/ 7894 h 10000"/>
              <a:gd name="connsiteX93" fmla="*/ 7047 w 10000"/>
              <a:gd name="connsiteY93" fmla="*/ 7550 h 10000"/>
              <a:gd name="connsiteX94" fmla="*/ 7002 w 10000"/>
              <a:gd name="connsiteY94" fmla="*/ 7450 h 10000"/>
              <a:gd name="connsiteX95" fmla="*/ 7002 w 10000"/>
              <a:gd name="connsiteY95" fmla="*/ 7254 h 10000"/>
              <a:gd name="connsiteX96" fmla="*/ 7047 w 10000"/>
              <a:gd name="connsiteY96" fmla="*/ 7206 h 10000"/>
              <a:gd name="connsiteX97" fmla="*/ 7906 w 10000"/>
              <a:gd name="connsiteY97" fmla="*/ 7746 h 10000"/>
              <a:gd name="connsiteX98" fmla="*/ 7954 w 10000"/>
              <a:gd name="connsiteY98" fmla="*/ 7795 h 10000"/>
              <a:gd name="connsiteX99" fmla="*/ 7954 w 10000"/>
              <a:gd name="connsiteY99" fmla="*/ 8040 h 10000"/>
              <a:gd name="connsiteX100" fmla="*/ 7906 w 10000"/>
              <a:gd name="connsiteY100" fmla="*/ 8090 h 10000"/>
              <a:gd name="connsiteX101" fmla="*/ 7047 w 10000"/>
              <a:gd name="connsiteY101" fmla="*/ 8579 h 10000"/>
              <a:gd name="connsiteX102" fmla="*/ 7002 w 10000"/>
              <a:gd name="connsiteY102" fmla="*/ 8579 h 10000"/>
              <a:gd name="connsiteX103" fmla="*/ 6002 w 10000"/>
              <a:gd name="connsiteY103" fmla="*/ 8579 h 10000"/>
              <a:gd name="connsiteX104" fmla="*/ 6002 w 10000"/>
              <a:gd name="connsiteY104" fmla="*/ 8579 h 10000"/>
              <a:gd name="connsiteX105" fmla="*/ 6476 w 10000"/>
              <a:gd name="connsiteY105" fmla="*/ 7254 h 10000"/>
              <a:gd name="connsiteX106" fmla="*/ 6523 w 10000"/>
              <a:gd name="connsiteY106" fmla="*/ 7206 h 10000"/>
              <a:gd name="connsiteX107" fmla="*/ 6715 w 10000"/>
              <a:gd name="connsiteY107" fmla="*/ 7206 h 10000"/>
              <a:gd name="connsiteX108" fmla="*/ 6715 w 10000"/>
              <a:gd name="connsiteY108" fmla="*/ 7254 h 10000"/>
              <a:gd name="connsiteX109" fmla="*/ 6239 w 10000"/>
              <a:gd name="connsiteY109" fmla="*/ 8579 h 10000"/>
              <a:gd name="connsiteX110" fmla="*/ 6190 w 10000"/>
              <a:gd name="connsiteY110" fmla="*/ 8628 h 10000"/>
              <a:gd name="connsiteX111" fmla="*/ 6002 w 10000"/>
              <a:gd name="connsiteY111" fmla="*/ 8628 h 10000"/>
              <a:gd name="connsiteX112" fmla="*/ 6002 w 10000"/>
              <a:gd name="connsiteY112" fmla="*/ 8579 h 10000"/>
              <a:gd name="connsiteX113" fmla="*/ 3001 w 10000"/>
              <a:gd name="connsiteY113" fmla="*/ 6373 h 10000"/>
              <a:gd name="connsiteX114" fmla="*/ 3001 w 10000"/>
              <a:gd name="connsiteY114" fmla="*/ 6373 h 10000"/>
              <a:gd name="connsiteX115" fmla="*/ 4002 w 10000"/>
              <a:gd name="connsiteY115" fmla="*/ 6373 h 10000"/>
              <a:gd name="connsiteX116" fmla="*/ 4002 w 10000"/>
              <a:gd name="connsiteY116" fmla="*/ 6617 h 10000"/>
              <a:gd name="connsiteX117" fmla="*/ 3001 w 10000"/>
              <a:gd name="connsiteY117" fmla="*/ 6617 h 10000"/>
              <a:gd name="connsiteX118" fmla="*/ 3001 w 10000"/>
              <a:gd name="connsiteY118" fmla="*/ 6373 h 10000"/>
              <a:gd name="connsiteX119" fmla="*/ 3335 w 10000"/>
              <a:gd name="connsiteY119" fmla="*/ 9216 h 10000"/>
              <a:gd name="connsiteX120" fmla="*/ 3335 w 10000"/>
              <a:gd name="connsiteY120" fmla="*/ 9216 h 10000"/>
              <a:gd name="connsiteX121" fmla="*/ 4002 w 10000"/>
              <a:gd name="connsiteY121" fmla="*/ 9216 h 10000"/>
              <a:gd name="connsiteX122" fmla="*/ 4002 w 10000"/>
              <a:gd name="connsiteY122" fmla="*/ 9462 h 10000"/>
              <a:gd name="connsiteX123" fmla="*/ 3335 w 10000"/>
              <a:gd name="connsiteY123" fmla="*/ 9462 h 10000"/>
              <a:gd name="connsiteX124" fmla="*/ 3335 w 10000"/>
              <a:gd name="connsiteY124" fmla="*/ 9216 h 10000"/>
              <a:gd name="connsiteX125" fmla="*/ 3335 w 10000"/>
              <a:gd name="connsiteY125" fmla="*/ 6961 h 10000"/>
              <a:gd name="connsiteX126" fmla="*/ 3335 w 10000"/>
              <a:gd name="connsiteY126" fmla="*/ 6961 h 10000"/>
              <a:gd name="connsiteX127" fmla="*/ 4002 w 10000"/>
              <a:gd name="connsiteY127" fmla="*/ 6961 h 10000"/>
              <a:gd name="connsiteX128" fmla="*/ 4002 w 10000"/>
              <a:gd name="connsiteY128" fmla="*/ 7157 h 10000"/>
              <a:gd name="connsiteX129" fmla="*/ 3335 w 10000"/>
              <a:gd name="connsiteY129" fmla="*/ 7157 h 10000"/>
              <a:gd name="connsiteX130" fmla="*/ 3335 w 10000"/>
              <a:gd name="connsiteY130" fmla="*/ 6961 h 10000"/>
              <a:gd name="connsiteX131" fmla="*/ 3335 w 10000"/>
              <a:gd name="connsiteY131" fmla="*/ 7502 h 10000"/>
              <a:gd name="connsiteX132" fmla="*/ 3335 w 10000"/>
              <a:gd name="connsiteY132" fmla="*/ 7502 h 10000"/>
              <a:gd name="connsiteX133" fmla="*/ 4002 w 10000"/>
              <a:gd name="connsiteY133" fmla="*/ 7502 h 10000"/>
              <a:gd name="connsiteX134" fmla="*/ 4002 w 10000"/>
              <a:gd name="connsiteY134" fmla="*/ 7746 h 10000"/>
              <a:gd name="connsiteX135" fmla="*/ 3335 w 10000"/>
              <a:gd name="connsiteY135" fmla="*/ 7746 h 10000"/>
              <a:gd name="connsiteX136" fmla="*/ 3335 w 10000"/>
              <a:gd name="connsiteY136" fmla="*/ 7502 h 10000"/>
              <a:gd name="connsiteX137" fmla="*/ 3001 w 10000"/>
              <a:gd name="connsiteY137" fmla="*/ 8090 h 10000"/>
              <a:gd name="connsiteX138" fmla="*/ 3001 w 10000"/>
              <a:gd name="connsiteY138" fmla="*/ 8090 h 10000"/>
              <a:gd name="connsiteX139" fmla="*/ 4002 w 10000"/>
              <a:gd name="connsiteY139" fmla="*/ 8090 h 10000"/>
              <a:gd name="connsiteX140" fmla="*/ 4002 w 10000"/>
              <a:gd name="connsiteY140" fmla="*/ 8286 h 10000"/>
              <a:gd name="connsiteX141" fmla="*/ 3001 w 10000"/>
              <a:gd name="connsiteY141" fmla="*/ 8286 h 10000"/>
              <a:gd name="connsiteX142" fmla="*/ 3001 w 10000"/>
              <a:gd name="connsiteY142" fmla="*/ 8090 h 10000"/>
              <a:gd name="connsiteX143" fmla="*/ 3335 w 10000"/>
              <a:gd name="connsiteY143" fmla="*/ 8628 h 10000"/>
              <a:gd name="connsiteX144" fmla="*/ 3335 w 10000"/>
              <a:gd name="connsiteY144" fmla="*/ 8628 h 10000"/>
              <a:gd name="connsiteX145" fmla="*/ 4002 w 10000"/>
              <a:gd name="connsiteY145" fmla="*/ 8628 h 10000"/>
              <a:gd name="connsiteX146" fmla="*/ 4002 w 10000"/>
              <a:gd name="connsiteY146" fmla="*/ 8874 h 10000"/>
              <a:gd name="connsiteX147" fmla="*/ 3335 w 10000"/>
              <a:gd name="connsiteY147" fmla="*/ 8874 h 10000"/>
              <a:gd name="connsiteX148" fmla="*/ 3335 w 10000"/>
              <a:gd name="connsiteY148" fmla="*/ 8628 h 10000"/>
              <a:gd name="connsiteX0" fmla="*/ 7477 w 9572"/>
              <a:gd name="connsiteY0" fmla="*/ 1569 h 10000"/>
              <a:gd name="connsiteX1" fmla="*/ 7714 w 9572"/>
              <a:gd name="connsiteY1" fmla="*/ 980 h 10000"/>
              <a:gd name="connsiteX2" fmla="*/ 7002 w 9572"/>
              <a:gd name="connsiteY2" fmla="*/ 1128 h 10000"/>
              <a:gd name="connsiteX3" fmla="*/ 4954 w 9572"/>
              <a:gd name="connsiteY3" fmla="*/ 0 h 10000"/>
              <a:gd name="connsiteX4" fmla="*/ 2527 w 9572"/>
              <a:gd name="connsiteY4" fmla="*/ 1961 h 10000"/>
              <a:gd name="connsiteX5" fmla="*/ 2479 w 9572"/>
              <a:gd name="connsiteY5" fmla="*/ 1961 h 10000"/>
              <a:gd name="connsiteX6" fmla="*/ 2 w 9572"/>
              <a:gd name="connsiteY6" fmla="*/ 4462 h 10000"/>
              <a:gd name="connsiteX7" fmla="*/ 2527 w 9572"/>
              <a:gd name="connsiteY7" fmla="*/ 7058 h 10000"/>
              <a:gd name="connsiteX8" fmla="*/ 2573 w 9572"/>
              <a:gd name="connsiteY8" fmla="*/ 7058 h 10000"/>
              <a:gd name="connsiteX9" fmla="*/ 2573 w 9572"/>
              <a:gd name="connsiteY9" fmla="*/ 10000 h 10000"/>
              <a:gd name="connsiteX10" fmla="*/ 8476 w 9572"/>
              <a:gd name="connsiteY10" fmla="*/ 10000 h 10000"/>
              <a:gd name="connsiteX11" fmla="*/ 8476 w 9572"/>
              <a:gd name="connsiteY11" fmla="*/ 5392 h 10000"/>
              <a:gd name="connsiteX12" fmla="*/ 8381 w 9572"/>
              <a:gd name="connsiteY12" fmla="*/ 5245 h 10000"/>
              <a:gd name="connsiteX13" fmla="*/ 5526 w 9572"/>
              <a:gd name="connsiteY13" fmla="*/ 5245 h 10000"/>
              <a:gd name="connsiteX14" fmla="*/ 5526 w 9572"/>
              <a:gd name="connsiteY14" fmla="*/ 4462 h 10000"/>
              <a:gd name="connsiteX15" fmla="*/ 9382 w 9572"/>
              <a:gd name="connsiteY15" fmla="*/ 4462 h 10000"/>
              <a:gd name="connsiteX16" fmla="*/ 9382 w 9572"/>
              <a:gd name="connsiteY16" fmla="*/ 8187 h 10000"/>
              <a:gd name="connsiteX17" fmla="*/ 8717 w 9572"/>
              <a:gd name="connsiteY17" fmla="*/ 8187 h 10000"/>
              <a:gd name="connsiteX18" fmla="*/ 8717 w 9572"/>
              <a:gd name="connsiteY18" fmla="*/ 8432 h 10000"/>
              <a:gd name="connsiteX19" fmla="*/ 9572 w 9572"/>
              <a:gd name="connsiteY19" fmla="*/ 8432 h 10000"/>
              <a:gd name="connsiteX20" fmla="*/ 9572 w 9572"/>
              <a:gd name="connsiteY20" fmla="*/ 3777 h 10000"/>
              <a:gd name="connsiteX21" fmla="*/ 9479 w 9572"/>
              <a:gd name="connsiteY21" fmla="*/ 3678 h 10000"/>
              <a:gd name="connsiteX22" fmla="*/ 3765 w 9572"/>
              <a:gd name="connsiteY22" fmla="*/ 3678 h 10000"/>
              <a:gd name="connsiteX23" fmla="*/ 3668 w 9572"/>
              <a:gd name="connsiteY23" fmla="*/ 3777 h 10000"/>
              <a:gd name="connsiteX24" fmla="*/ 3668 w 9572"/>
              <a:gd name="connsiteY24" fmla="*/ 5245 h 10000"/>
              <a:gd name="connsiteX25" fmla="*/ 2669 w 9572"/>
              <a:gd name="connsiteY25" fmla="*/ 5245 h 10000"/>
              <a:gd name="connsiteX26" fmla="*/ 2573 w 9572"/>
              <a:gd name="connsiteY26" fmla="*/ 5392 h 10000"/>
              <a:gd name="connsiteX27" fmla="*/ 2573 w 9572"/>
              <a:gd name="connsiteY27" fmla="*/ 6470 h 10000"/>
              <a:gd name="connsiteX28" fmla="*/ 2527 w 9572"/>
              <a:gd name="connsiteY28" fmla="*/ 6470 h 10000"/>
              <a:gd name="connsiteX29" fmla="*/ 574 w 9572"/>
              <a:gd name="connsiteY29" fmla="*/ 4561 h 10000"/>
              <a:gd name="connsiteX30" fmla="*/ 2479 w 9572"/>
              <a:gd name="connsiteY30" fmla="*/ 2550 h 10000"/>
              <a:gd name="connsiteX31" fmla="*/ 2479 w 9572"/>
              <a:gd name="connsiteY31" fmla="*/ 2550 h 10000"/>
              <a:gd name="connsiteX32" fmla="*/ 2527 w 9572"/>
              <a:gd name="connsiteY32" fmla="*/ 2550 h 10000"/>
              <a:gd name="connsiteX33" fmla="*/ 2765 w 9572"/>
              <a:gd name="connsiteY33" fmla="*/ 2550 h 10000"/>
              <a:gd name="connsiteX34" fmla="*/ 3051 w 9572"/>
              <a:gd name="connsiteY34" fmla="*/ 2353 h 10000"/>
              <a:gd name="connsiteX35" fmla="*/ 3098 w 9572"/>
              <a:gd name="connsiteY35" fmla="*/ 2108 h 10000"/>
              <a:gd name="connsiteX36" fmla="*/ 4954 w 9572"/>
              <a:gd name="connsiteY36" fmla="*/ 588 h 10000"/>
              <a:gd name="connsiteX37" fmla="*/ 6523 w 9572"/>
              <a:gd name="connsiteY37" fmla="*/ 1423 h 10000"/>
              <a:gd name="connsiteX38" fmla="*/ 6668 w 9572"/>
              <a:gd name="connsiteY38" fmla="*/ 1667 h 10000"/>
              <a:gd name="connsiteX39" fmla="*/ 6953 w 9572"/>
              <a:gd name="connsiteY39" fmla="*/ 1765 h 10000"/>
              <a:gd name="connsiteX40" fmla="*/ 7141 w 9572"/>
              <a:gd name="connsiteY40" fmla="*/ 1667 h 10000"/>
              <a:gd name="connsiteX41" fmla="*/ 7477 w 9572"/>
              <a:gd name="connsiteY41" fmla="*/ 1569 h 10000"/>
              <a:gd name="connsiteX42" fmla="*/ 8285 w 9572"/>
              <a:gd name="connsiteY42" fmla="*/ 6029 h 10000"/>
              <a:gd name="connsiteX43" fmla="*/ 8285 w 9572"/>
              <a:gd name="connsiteY43" fmla="*/ 6029 h 10000"/>
              <a:gd name="connsiteX44" fmla="*/ 8285 w 9572"/>
              <a:gd name="connsiteY44" fmla="*/ 9756 h 10000"/>
              <a:gd name="connsiteX45" fmla="*/ 4431 w 9572"/>
              <a:gd name="connsiteY45" fmla="*/ 9756 h 10000"/>
              <a:gd name="connsiteX46" fmla="*/ 4431 w 9572"/>
              <a:gd name="connsiteY46" fmla="*/ 6029 h 10000"/>
              <a:gd name="connsiteX47" fmla="*/ 8285 w 9572"/>
              <a:gd name="connsiteY47" fmla="*/ 6029 h 10000"/>
              <a:gd name="connsiteX48" fmla="*/ 3907 w 9572"/>
              <a:gd name="connsiteY48" fmla="*/ 3923 h 10000"/>
              <a:gd name="connsiteX49" fmla="*/ 3907 w 9572"/>
              <a:gd name="connsiteY49" fmla="*/ 3923 h 10000"/>
              <a:gd name="connsiteX50" fmla="*/ 4239 w 9572"/>
              <a:gd name="connsiteY50" fmla="*/ 3923 h 10000"/>
              <a:gd name="connsiteX51" fmla="*/ 4239 w 9572"/>
              <a:gd name="connsiteY51" fmla="*/ 4266 h 10000"/>
              <a:gd name="connsiteX52" fmla="*/ 3907 w 9572"/>
              <a:gd name="connsiteY52" fmla="*/ 4266 h 10000"/>
              <a:gd name="connsiteX53" fmla="*/ 3907 w 9572"/>
              <a:gd name="connsiteY53" fmla="*/ 3923 h 10000"/>
              <a:gd name="connsiteX54" fmla="*/ 3907 w 9572"/>
              <a:gd name="connsiteY54" fmla="*/ 4462 h 10000"/>
              <a:gd name="connsiteX55" fmla="*/ 3907 w 9572"/>
              <a:gd name="connsiteY55" fmla="*/ 4462 h 10000"/>
              <a:gd name="connsiteX56" fmla="*/ 5336 w 9572"/>
              <a:gd name="connsiteY56" fmla="*/ 4462 h 10000"/>
              <a:gd name="connsiteX57" fmla="*/ 5336 w 9572"/>
              <a:gd name="connsiteY57" fmla="*/ 5245 h 10000"/>
              <a:gd name="connsiteX58" fmla="*/ 3907 w 9572"/>
              <a:gd name="connsiteY58" fmla="*/ 5245 h 10000"/>
              <a:gd name="connsiteX59" fmla="*/ 3907 w 9572"/>
              <a:gd name="connsiteY59" fmla="*/ 4462 h 10000"/>
              <a:gd name="connsiteX60" fmla="*/ 2813 w 9572"/>
              <a:gd name="connsiteY60" fmla="*/ 5490 h 10000"/>
              <a:gd name="connsiteX61" fmla="*/ 2813 w 9572"/>
              <a:gd name="connsiteY61" fmla="*/ 5490 h 10000"/>
              <a:gd name="connsiteX62" fmla="*/ 3145 w 9572"/>
              <a:gd name="connsiteY62" fmla="*/ 5490 h 10000"/>
              <a:gd name="connsiteX63" fmla="*/ 3145 w 9572"/>
              <a:gd name="connsiteY63" fmla="*/ 5833 h 10000"/>
              <a:gd name="connsiteX64" fmla="*/ 2813 w 9572"/>
              <a:gd name="connsiteY64" fmla="*/ 5833 h 10000"/>
              <a:gd name="connsiteX65" fmla="*/ 2813 w 9572"/>
              <a:gd name="connsiteY65" fmla="*/ 5490 h 10000"/>
              <a:gd name="connsiteX66" fmla="*/ 2813 w 9572"/>
              <a:gd name="connsiteY66" fmla="*/ 6029 h 10000"/>
              <a:gd name="connsiteX67" fmla="*/ 2813 w 9572"/>
              <a:gd name="connsiteY67" fmla="*/ 6029 h 10000"/>
              <a:gd name="connsiteX68" fmla="*/ 4239 w 9572"/>
              <a:gd name="connsiteY68" fmla="*/ 6029 h 10000"/>
              <a:gd name="connsiteX69" fmla="*/ 4239 w 9572"/>
              <a:gd name="connsiteY69" fmla="*/ 9756 h 10000"/>
              <a:gd name="connsiteX70" fmla="*/ 2813 w 9572"/>
              <a:gd name="connsiteY70" fmla="*/ 9756 h 10000"/>
              <a:gd name="connsiteX71" fmla="*/ 2813 w 9572"/>
              <a:gd name="connsiteY71" fmla="*/ 6029 h 10000"/>
              <a:gd name="connsiteX72" fmla="*/ 4764 w 9572"/>
              <a:gd name="connsiteY72" fmla="*/ 8040 h 10000"/>
              <a:gd name="connsiteX73" fmla="*/ 4764 w 9572"/>
              <a:gd name="connsiteY73" fmla="*/ 8040 h 10000"/>
              <a:gd name="connsiteX74" fmla="*/ 4764 w 9572"/>
              <a:gd name="connsiteY74" fmla="*/ 7795 h 10000"/>
              <a:gd name="connsiteX75" fmla="*/ 4811 w 9572"/>
              <a:gd name="connsiteY75" fmla="*/ 7746 h 10000"/>
              <a:gd name="connsiteX76" fmla="*/ 5669 w 9572"/>
              <a:gd name="connsiteY76" fmla="*/ 7206 h 10000"/>
              <a:gd name="connsiteX77" fmla="*/ 5717 w 9572"/>
              <a:gd name="connsiteY77" fmla="*/ 7254 h 10000"/>
              <a:gd name="connsiteX78" fmla="*/ 5717 w 9572"/>
              <a:gd name="connsiteY78" fmla="*/ 7502 h 10000"/>
              <a:gd name="connsiteX79" fmla="*/ 5669 w 9572"/>
              <a:gd name="connsiteY79" fmla="*/ 7550 h 10000"/>
              <a:gd name="connsiteX80" fmla="*/ 5050 w 9572"/>
              <a:gd name="connsiteY80" fmla="*/ 7942 h 10000"/>
              <a:gd name="connsiteX81" fmla="*/ 5669 w 9572"/>
              <a:gd name="connsiteY81" fmla="*/ 8286 h 10000"/>
              <a:gd name="connsiteX82" fmla="*/ 5717 w 9572"/>
              <a:gd name="connsiteY82" fmla="*/ 8335 h 10000"/>
              <a:gd name="connsiteX83" fmla="*/ 5717 w 9572"/>
              <a:gd name="connsiteY83" fmla="*/ 8579 h 10000"/>
              <a:gd name="connsiteX84" fmla="*/ 5669 w 9572"/>
              <a:gd name="connsiteY84" fmla="*/ 8579 h 10000"/>
              <a:gd name="connsiteX85" fmla="*/ 4811 w 9572"/>
              <a:gd name="connsiteY85" fmla="*/ 8090 h 10000"/>
              <a:gd name="connsiteX86" fmla="*/ 4764 w 9572"/>
              <a:gd name="connsiteY86" fmla="*/ 8040 h 10000"/>
              <a:gd name="connsiteX87" fmla="*/ 7002 w 9572"/>
              <a:gd name="connsiteY87" fmla="*/ 8579 h 10000"/>
              <a:gd name="connsiteX88" fmla="*/ 7002 w 9572"/>
              <a:gd name="connsiteY88" fmla="*/ 8579 h 10000"/>
              <a:gd name="connsiteX89" fmla="*/ 7002 w 9572"/>
              <a:gd name="connsiteY89" fmla="*/ 8335 h 10000"/>
              <a:gd name="connsiteX90" fmla="*/ 7047 w 9572"/>
              <a:gd name="connsiteY90" fmla="*/ 8286 h 10000"/>
              <a:gd name="connsiteX91" fmla="*/ 7667 w 9572"/>
              <a:gd name="connsiteY91" fmla="*/ 7894 h 10000"/>
              <a:gd name="connsiteX92" fmla="*/ 7047 w 9572"/>
              <a:gd name="connsiteY92" fmla="*/ 7550 h 10000"/>
              <a:gd name="connsiteX93" fmla="*/ 7002 w 9572"/>
              <a:gd name="connsiteY93" fmla="*/ 7450 h 10000"/>
              <a:gd name="connsiteX94" fmla="*/ 7002 w 9572"/>
              <a:gd name="connsiteY94" fmla="*/ 7254 h 10000"/>
              <a:gd name="connsiteX95" fmla="*/ 7047 w 9572"/>
              <a:gd name="connsiteY95" fmla="*/ 7206 h 10000"/>
              <a:gd name="connsiteX96" fmla="*/ 7906 w 9572"/>
              <a:gd name="connsiteY96" fmla="*/ 7746 h 10000"/>
              <a:gd name="connsiteX97" fmla="*/ 7954 w 9572"/>
              <a:gd name="connsiteY97" fmla="*/ 7795 h 10000"/>
              <a:gd name="connsiteX98" fmla="*/ 7954 w 9572"/>
              <a:gd name="connsiteY98" fmla="*/ 8040 h 10000"/>
              <a:gd name="connsiteX99" fmla="*/ 7906 w 9572"/>
              <a:gd name="connsiteY99" fmla="*/ 8090 h 10000"/>
              <a:gd name="connsiteX100" fmla="*/ 7047 w 9572"/>
              <a:gd name="connsiteY100" fmla="*/ 8579 h 10000"/>
              <a:gd name="connsiteX101" fmla="*/ 7002 w 9572"/>
              <a:gd name="connsiteY101" fmla="*/ 8579 h 10000"/>
              <a:gd name="connsiteX102" fmla="*/ 6002 w 9572"/>
              <a:gd name="connsiteY102" fmla="*/ 8579 h 10000"/>
              <a:gd name="connsiteX103" fmla="*/ 6002 w 9572"/>
              <a:gd name="connsiteY103" fmla="*/ 8579 h 10000"/>
              <a:gd name="connsiteX104" fmla="*/ 6476 w 9572"/>
              <a:gd name="connsiteY104" fmla="*/ 7254 h 10000"/>
              <a:gd name="connsiteX105" fmla="*/ 6523 w 9572"/>
              <a:gd name="connsiteY105" fmla="*/ 7206 h 10000"/>
              <a:gd name="connsiteX106" fmla="*/ 6715 w 9572"/>
              <a:gd name="connsiteY106" fmla="*/ 7206 h 10000"/>
              <a:gd name="connsiteX107" fmla="*/ 6715 w 9572"/>
              <a:gd name="connsiteY107" fmla="*/ 7254 h 10000"/>
              <a:gd name="connsiteX108" fmla="*/ 6239 w 9572"/>
              <a:gd name="connsiteY108" fmla="*/ 8579 h 10000"/>
              <a:gd name="connsiteX109" fmla="*/ 6190 w 9572"/>
              <a:gd name="connsiteY109" fmla="*/ 8628 h 10000"/>
              <a:gd name="connsiteX110" fmla="*/ 6002 w 9572"/>
              <a:gd name="connsiteY110" fmla="*/ 8628 h 10000"/>
              <a:gd name="connsiteX111" fmla="*/ 6002 w 9572"/>
              <a:gd name="connsiteY111" fmla="*/ 8579 h 10000"/>
              <a:gd name="connsiteX112" fmla="*/ 3001 w 9572"/>
              <a:gd name="connsiteY112" fmla="*/ 6373 h 10000"/>
              <a:gd name="connsiteX113" fmla="*/ 3001 w 9572"/>
              <a:gd name="connsiteY113" fmla="*/ 6373 h 10000"/>
              <a:gd name="connsiteX114" fmla="*/ 4002 w 9572"/>
              <a:gd name="connsiteY114" fmla="*/ 6373 h 10000"/>
              <a:gd name="connsiteX115" fmla="*/ 4002 w 9572"/>
              <a:gd name="connsiteY115" fmla="*/ 6617 h 10000"/>
              <a:gd name="connsiteX116" fmla="*/ 3001 w 9572"/>
              <a:gd name="connsiteY116" fmla="*/ 6617 h 10000"/>
              <a:gd name="connsiteX117" fmla="*/ 3001 w 9572"/>
              <a:gd name="connsiteY117" fmla="*/ 6373 h 10000"/>
              <a:gd name="connsiteX118" fmla="*/ 3335 w 9572"/>
              <a:gd name="connsiteY118" fmla="*/ 9216 h 10000"/>
              <a:gd name="connsiteX119" fmla="*/ 3335 w 9572"/>
              <a:gd name="connsiteY119" fmla="*/ 9216 h 10000"/>
              <a:gd name="connsiteX120" fmla="*/ 4002 w 9572"/>
              <a:gd name="connsiteY120" fmla="*/ 9216 h 10000"/>
              <a:gd name="connsiteX121" fmla="*/ 4002 w 9572"/>
              <a:gd name="connsiteY121" fmla="*/ 9462 h 10000"/>
              <a:gd name="connsiteX122" fmla="*/ 3335 w 9572"/>
              <a:gd name="connsiteY122" fmla="*/ 9462 h 10000"/>
              <a:gd name="connsiteX123" fmla="*/ 3335 w 9572"/>
              <a:gd name="connsiteY123" fmla="*/ 9216 h 10000"/>
              <a:gd name="connsiteX124" fmla="*/ 3335 w 9572"/>
              <a:gd name="connsiteY124" fmla="*/ 6961 h 10000"/>
              <a:gd name="connsiteX125" fmla="*/ 3335 w 9572"/>
              <a:gd name="connsiteY125" fmla="*/ 6961 h 10000"/>
              <a:gd name="connsiteX126" fmla="*/ 4002 w 9572"/>
              <a:gd name="connsiteY126" fmla="*/ 6961 h 10000"/>
              <a:gd name="connsiteX127" fmla="*/ 4002 w 9572"/>
              <a:gd name="connsiteY127" fmla="*/ 7157 h 10000"/>
              <a:gd name="connsiteX128" fmla="*/ 3335 w 9572"/>
              <a:gd name="connsiteY128" fmla="*/ 7157 h 10000"/>
              <a:gd name="connsiteX129" fmla="*/ 3335 w 9572"/>
              <a:gd name="connsiteY129" fmla="*/ 6961 h 10000"/>
              <a:gd name="connsiteX130" fmla="*/ 3335 w 9572"/>
              <a:gd name="connsiteY130" fmla="*/ 7502 h 10000"/>
              <a:gd name="connsiteX131" fmla="*/ 3335 w 9572"/>
              <a:gd name="connsiteY131" fmla="*/ 7502 h 10000"/>
              <a:gd name="connsiteX132" fmla="*/ 4002 w 9572"/>
              <a:gd name="connsiteY132" fmla="*/ 7502 h 10000"/>
              <a:gd name="connsiteX133" fmla="*/ 4002 w 9572"/>
              <a:gd name="connsiteY133" fmla="*/ 7746 h 10000"/>
              <a:gd name="connsiteX134" fmla="*/ 3335 w 9572"/>
              <a:gd name="connsiteY134" fmla="*/ 7746 h 10000"/>
              <a:gd name="connsiteX135" fmla="*/ 3335 w 9572"/>
              <a:gd name="connsiteY135" fmla="*/ 7502 h 10000"/>
              <a:gd name="connsiteX136" fmla="*/ 3001 w 9572"/>
              <a:gd name="connsiteY136" fmla="*/ 8090 h 10000"/>
              <a:gd name="connsiteX137" fmla="*/ 3001 w 9572"/>
              <a:gd name="connsiteY137" fmla="*/ 8090 h 10000"/>
              <a:gd name="connsiteX138" fmla="*/ 4002 w 9572"/>
              <a:gd name="connsiteY138" fmla="*/ 8090 h 10000"/>
              <a:gd name="connsiteX139" fmla="*/ 4002 w 9572"/>
              <a:gd name="connsiteY139" fmla="*/ 8286 h 10000"/>
              <a:gd name="connsiteX140" fmla="*/ 3001 w 9572"/>
              <a:gd name="connsiteY140" fmla="*/ 8286 h 10000"/>
              <a:gd name="connsiteX141" fmla="*/ 3001 w 9572"/>
              <a:gd name="connsiteY141" fmla="*/ 8090 h 10000"/>
              <a:gd name="connsiteX142" fmla="*/ 3335 w 9572"/>
              <a:gd name="connsiteY142" fmla="*/ 8628 h 10000"/>
              <a:gd name="connsiteX143" fmla="*/ 3335 w 9572"/>
              <a:gd name="connsiteY143" fmla="*/ 8628 h 10000"/>
              <a:gd name="connsiteX144" fmla="*/ 4002 w 9572"/>
              <a:gd name="connsiteY144" fmla="*/ 8628 h 10000"/>
              <a:gd name="connsiteX145" fmla="*/ 4002 w 9572"/>
              <a:gd name="connsiteY145" fmla="*/ 8874 h 10000"/>
              <a:gd name="connsiteX146" fmla="*/ 3335 w 9572"/>
              <a:gd name="connsiteY146" fmla="*/ 8874 h 10000"/>
              <a:gd name="connsiteX147" fmla="*/ 3335 w 9572"/>
              <a:gd name="connsiteY147" fmla="*/ 8628 h 10000"/>
              <a:gd name="connsiteX0" fmla="*/ 7460 w 10000"/>
              <a:gd name="connsiteY0" fmla="*/ 1667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6815 w 10000"/>
              <a:gd name="connsiteY37" fmla="*/ 1423 h 10000"/>
              <a:gd name="connsiteX38" fmla="*/ 6966 w 10000"/>
              <a:gd name="connsiteY38" fmla="*/ 1667 h 10000"/>
              <a:gd name="connsiteX39" fmla="*/ 7264 w 10000"/>
              <a:gd name="connsiteY39" fmla="*/ 1765 h 10000"/>
              <a:gd name="connsiteX40" fmla="*/ 7460 w 10000"/>
              <a:gd name="connsiteY40" fmla="*/ 1667 h 10000"/>
              <a:gd name="connsiteX41" fmla="*/ 8655 w 10000"/>
              <a:gd name="connsiteY41" fmla="*/ 6029 h 10000"/>
              <a:gd name="connsiteX42" fmla="*/ 8655 w 10000"/>
              <a:gd name="connsiteY42" fmla="*/ 6029 h 10000"/>
              <a:gd name="connsiteX43" fmla="*/ 8655 w 10000"/>
              <a:gd name="connsiteY43" fmla="*/ 9756 h 10000"/>
              <a:gd name="connsiteX44" fmla="*/ 4629 w 10000"/>
              <a:gd name="connsiteY44" fmla="*/ 9756 h 10000"/>
              <a:gd name="connsiteX45" fmla="*/ 4629 w 10000"/>
              <a:gd name="connsiteY45" fmla="*/ 6029 h 10000"/>
              <a:gd name="connsiteX46" fmla="*/ 8655 w 10000"/>
              <a:gd name="connsiteY46" fmla="*/ 6029 h 10000"/>
              <a:gd name="connsiteX47" fmla="*/ 4082 w 10000"/>
              <a:gd name="connsiteY47" fmla="*/ 3923 h 10000"/>
              <a:gd name="connsiteX48" fmla="*/ 4082 w 10000"/>
              <a:gd name="connsiteY48" fmla="*/ 3923 h 10000"/>
              <a:gd name="connsiteX49" fmla="*/ 4429 w 10000"/>
              <a:gd name="connsiteY49" fmla="*/ 3923 h 10000"/>
              <a:gd name="connsiteX50" fmla="*/ 4429 w 10000"/>
              <a:gd name="connsiteY50" fmla="*/ 4266 h 10000"/>
              <a:gd name="connsiteX51" fmla="*/ 4082 w 10000"/>
              <a:gd name="connsiteY51" fmla="*/ 4266 h 10000"/>
              <a:gd name="connsiteX52" fmla="*/ 4082 w 10000"/>
              <a:gd name="connsiteY52" fmla="*/ 3923 h 10000"/>
              <a:gd name="connsiteX53" fmla="*/ 4082 w 10000"/>
              <a:gd name="connsiteY53" fmla="*/ 4462 h 10000"/>
              <a:gd name="connsiteX54" fmla="*/ 4082 w 10000"/>
              <a:gd name="connsiteY54" fmla="*/ 4462 h 10000"/>
              <a:gd name="connsiteX55" fmla="*/ 5575 w 10000"/>
              <a:gd name="connsiteY55" fmla="*/ 4462 h 10000"/>
              <a:gd name="connsiteX56" fmla="*/ 5575 w 10000"/>
              <a:gd name="connsiteY56" fmla="*/ 5245 h 10000"/>
              <a:gd name="connsiteX57" fmla="*/ 4082 w 10000"/>
              <a:gd name="connsiteY57" fmla="*/ 5245 h 10000"/>
              <a:gd name="connsiteX58" fmla="*/ 4082 w 10000"/>
              <a:gd name="connsiteY58" fmla="*/ 4462 h 10000"/>
              <a:gd name="connsiteX59" fmla="*/ 2939 w 10000"/>
              <a:gd name="connsiteY59" fmla="*/ 5490 h 10000"/>
              <a:gd name="connsiteX60" fmla="*/ 2939 w 10000"/>
              <a:gd name="connsiteY60" fmla="*/ 5490 h 10000"/>
              <a:gd name="connsiteX61" fmla="*/ 3286 w 10000"/>
              <a:gd name="connsiteY61" fmla="*/ 5490 h 10000"/>
              <a:gd name="connsiteX62" fmla="*/ 3286 w 10000"/>
              <a:gd name="connsiteY62" fmla="*/ 5833 h 10000"/>
              <a:gd name="connsiteX63" fmla="*/ 2939 w 10000"/>
              <a:gd name="connsiteY63" fmla="*/ 5833 h 10000"/>
              <a:gd name="connsiteX64" fmla="*/ 2939 w 10000"/>
              <a:gd name="connsiteY64" fmla="*/ 5490 h 10000"/>
              <a:gd name="connsiteX65" fmla="*/ 2939 w 10000"/>
              <a:gd name="connsiteY65" fmla="*/ 6029 h 10000"/>
              <a:gd name="connsiteX66" fmla="*/ 2939 w 10000"/>
              <a:gd name="connsiteY66" fmla="*/ 6029 h 10000"/>
              <a:gd name="connsiteX67" fmla="*/ 4429 w 10000"/>
              <a:gd name="connsiteY67" fmla="*/ 6029 h 10000"/>
              <a:gd name="connsiteX68" fmla="*/ 4429 w 10000"/>
              <a:gd name="connsiteY68" fmla="*/ 9756 h 10000"/>
              <a:gd name="connsiteX69" fmla="*/ 2939 w 10000"/>
              <a:gd name="connsiteY69" fmla="*/ 9756 h 10000"/>
              <a:gd name="connsiteX70" fmla="*/ 2939 w 10000"/>
              <a:gd name="connsiteY70" fmla="*/ 6029 h 10000"/>
              <a:gd name="connsiteX71" fmla="*/ 4977 w 10000"/>
              <a:gd name="connsiteY71" fmla="*/ 8040 h 10000"/>
              <a:gd name="connsiteX72" fmla="*/ 4977 w 10000"/>
              <a:gd name="connsiteY72" fmla="*/ 8040 h 10000"/>
              <a:gd name="connsiteX73" fmla="*/ 4977 w 10000"/>
              <a:gd name="connsiteY73" fmla="*/ 7795 h 10000"/>
              <a:gd name="connsiteX74" fmla="*/ 5026 w 10000"/>
              <a:gd name="connsiteY74" fmla="*/ 7746 h 10000"/>
              <a:gd name="connsiteX75" fmla="*/ 5922 w 10000"/>
              <a:gd name="connsiteY75" fmla="*/ 7206 h 10000"/>
              <a:gd name="connsiteX76" fmla="*/ 5973 w 10000"/>
              <a:gd name="connsiteY76" fmla="*/ 7254 h 10000"/>
              <a:gd name="connsiteX77" fmla="*/ 5973 w 10000"/>
              <a:gd name="connsiteY77" fmla="*/ 7502 h 10000"/>
              <a:gd name="connsiteX78" fmla="*/ 5922 w 10000"/>
              <a:gd name="connsiteY78" fmla="*/ 7550 h 10000"/>
              <a:gd name="connsiteX79" fmla="*/ 5276 w 10000"/>
              <a:gd name="connsiteY79" fmla="*/ 7942 h 10000"/>
              <a:gd name="connsiteX80" fmla="*/ 5922 w 10000"/>
              <a:gd name="connsiteY80" fmla="*/ 8286 h 10000"/>
              <a:gd name="connsiteX81" fmla="*/ 5973 w 10000"/>
              <a:gd name="connsiteY81" fmla="*/ 8335 h 10000"/>
              <a:gd name="connsiteX82" fmla="*/ 5973 w 10000"/>
              <a:gd name="connsiteY82" fmla="*/ 8579 h 10000"/>
              <a:gd name="connsiteX83" fmla="*/ 5922 w 10000"/>
              <a:gd name="connsiteY83" fmla="*/ 8579 h 10000"/>
              <a:gd name="connsiteX84" fmla="*/ 5026 w 10000"/>
              <a:gd name="connsiteY84" fmla="*/ 8090 h 10000"/>
              <a:gd name="connsiteX85" fmla="*/ 4977 w 10000"/>
              <a:gd name="connsiteY85" fmla="*/ 8040 h 10000"/>
              <a:gd name="connsiteX86" fmla="*/ 7315 w 10000"/>
              <a:gd name="connsiteY86" fmla="*/ 8579 h 10000"/>
              <a:gd name="connsiteX87" fmla="*/ 7315 w 10000"/>
              <a:gd name="connsiteY87" fmla="*/ 8579 h 10000"/>
              <a:gd name="connsiteX88" fmla="*/ 7315 w 10000"/>
              <a:gd name="connsiteY88" fmla="*/ 8335 h 10000"/>
              <a:gd name="connsiteX89" fmla="*/ 7362 w 10000"/>
              <a:gd name="connsiteY89" fmla="*/ 8286 h 10000"/>
              <a:gd name="connsiteX90" fmla="*/ 8010 w 10000"/>
              <a:gd name="connsiteY90" fmla="*/ 7894 h 10000"/>
              <a:gd name="connsiteX91" fmla="*/ 7362 w 10000"/>
              <a:gd name="connsiteY91" fmla="*/ 7550 h 10000"/>
              <a:gd name="connsiteX92" fmla="*/ 7315 w 10000"/>
              <a:gd name="connsiteY92" fmla="*/ 7450 h 10000"/>
              <a:gd name="connsiteX93" fmla="*/ 7315 w 10000"/>
              <a:gd name="connsiteY93" fmla="*/ 7254 h 10000"/>
              <a:gd name="connsiteX94" fmla="*/ 7362 w 10000"/>
              <a:gd name="connsiteY94" fmla="*/ 7206 h 10000"/>
              <a:gd name="connsiteX95" fmla="*/ 8260 w 10000"/>
              <a:gd name="connsiteY95" fmla="*/ 7746 h 10000"/>
              <a:gd name="connsiteX96" fmla="*/ 8310 w 10000"/>
              <a:gd name="connsiteY96" fmla="*/ 7795 h 10000"/>
              <a:gd name="connsiteX97" fmla="*/ 8310 w 10000"/>
              <a:gd name="connsiteY97" fmla="*/ 8040 h 10000"/>
              <a:gd name="connsiteX98" fmla="*/ 8260 w 10000"/>
              <a:gd name="connsiteY98" fmla="*/ 8090 h 10000"/>
              <a:gd name="connsiteX99" fmla="*/ 7362 w 10000"/>
              <a:gd name="connsiteY99" fmla="*/ 8579 h 10000"/>
              <a:gd name="connsiteX100" fmla="*/ 7315 w 10000"/>
              <a:gd name="connsiteY100" fmla="*/ 8579 h 10000"/>
              <a:gd name="connsiteX101" fmla="*/ 6270 w 10000"/>
              <a:gd name="connsiteY101" fmla="*/ 8579 h 10000"/>
              <a:gd name="connsiteX102" fmla="*/ 6270 w 10000"/>
              <a:gd name="connsiteY102" fmla="*/ 8579 h 10000"/>
              <a:gd name="connsiteX103" fmla="*/ 6766 w 10000"/>
              <a:gd name="connsiteY103" fmla="*/ 7254 h 10000"/>
              <a:gd name="connsiteX104" fmla="*/ 6815 w 10000"/>
              <a:gd name="connsiteY104" fmla="*/ 7206 h 10000"/>
              <a:gd name="connsiteX105" fmla="*/ 7015 w 10000"/>
              <a:gd name="connsiteY105" fmla="*/ 7206 h 10000"/>
              <a:gd name="connsiteX106" fmla="*/ 7015 w 10000"/>
              <a:gd name="connsiteY106" fmla="*/ 7254 h 10000"/>
              <a:gd name="connsiteX107" fmla="*/ 6518 w 10000"/>
              <a:gd name="connsiteY107" fmla="*/ 8579 h 10000"/>
              <a:gd name="connsiteX108" fmla="*/ 6467 w 10000"/>
              <a:gd name="connsiteY108" fmla="*/ 8628 h 10000"/>
              <a:gd name="connsiteX109" fmla="*/ 6270 w 10000"/>
              <a:gd name="connsiteY109" fmla="*/ 8628 h 10000"/>
              <a:gd name="connsiteX110" fmla="*/ 6270 w 10000"/>
              <a:gd name="connsiteY110" fmla="*/ 8579 h 10000"/>
              <a:gd name="connsiteX111" fmla="*/ 3135 w 10000"/>
              <a:gd name="connsiteY111" fmla="*/ 6373 h 10000"/>
              <a:gd name="connsiteX112" fmla="*/ 3135 w 10000"/>
              <a:gd name="connsiteY112" fmla="*/ 6373 h 10000"/>
              <a:gd name="connsiteX113" fmla="*/ 4181 w 10000"/>
              <a:gd name="connsiteY113" fmla="*/ 6373 h 10000"/>
              <a:gd name="connsiteX114" fmla="*/ 4181 w 10000"/>
              <a:gd name="connsiteY114" fmla="*/ 6617 h 10000"/>
              <a:gd name="connsiteX115" fmla="*/ 3135 w 10000"/>
              <a:gd name="connsiteY115" fmla="*/ 6617 h 10000"/>
              <a:gd name="connsiteX116" fmla="*/ 3135 w 10000"/>
              <a:gd name="connsiteY116" fmla="*/ 6373 h 10000"/>
              <a:gd name="connsiteX117" fmla="*/ 3484 w 10000"/>
              <a:gd name="connsiteY117" fmla="*/ 9216 h 10000"/>
              <a:gd name="connsiteX118" fmla="*/ 3484 w 10000"/>
              <a:gd name="connsiteY118" fmla="*/ 9216 h 10000"/>
              <a:gd name="connsiteX119" fmla="*/ 4181 w 10000"/>
              <a:gd name="connsiteY119" fmla="*/ 9216 h 10000"/>
              <a:gd name="connsiteX120" fmla="*/ 4181 w 10000"/>
              <a:gd name="connsiteY120" fmla="*/ 9462 h 10000"/>
              <a:gd name="connsiteX121" fmla="*/ 3484 w 10000"/>
              <a:gd name="connsiteY121" fmla="*/ 9462 h 10000"/>
              <a:gd name="connsiteX122" fmla="*/ 3484 w 10000"/>
              <a:gd name="connsiteY122" fmla="*/ 9216 h 10000"/>
              <a:gd name="connsiteX123" fmla="*/ 3484 w 10000"/>
              <a:gd name="connsiteY123" fmla="*/ 6961 h 10000"/>
              <a:gd name="connsiteX124" fmla="*/ 3484 w 10000"/>
              <a:gd name="connsiteY124" fmla="*/ 6961 h 10000"/>
              <a:gd name="connsiteX125" fmla="*/ 4181 w 10000"/>
              <a:gd name="connsiteY125" fmla="*/ 6961 h 10000"/>
              <a:gd name="connsiteX126" fmla="*/ 4181 w 10000"/>
              <a:gd name="connsiteY126" fmla="*/ 7157 h 10000"/>
              <a:gd name="connsiteX127" fmla="*/ 3484 w 10000"/>
              <a:gd name="connsiteY127" fmla="*/ 7157 h 10000"/>
              <a:gd name="connsiteX128" fmla="*/ 3484 w 10000"/>
              <a:gd name="connsiteY128" fmla="*/ 6961 h 10000"/>
              <a:gd name="connsiteX129" fmla="*/ 3484 w 10000"/>
              <a:gd name="connsiteY129" fmla="*/ 7502 h 10000"/>
              <a:gd name="connsiteX130" fmla="*/ 3484 w 10000"/>
              <a:gd name="connsiteY130" fmla="*/ 7502 h 10000"/>
              <a:gd name="connsiteX131" fmla="*/ 4181 w 10000"/>
              <a:gd name="connsiteY131" fmla="*/ 7502 h 10000"/>
              <a:gd name="connsiteX132" fmla="*/ 4181 w 10000"/>
              <a:gd name="connsiteY132" fmla="*/ 7746 h 10000"/>
              <a:gd name="connsiteX133" fmla="*/ 3484 w 10000"/>
              <a:gd name="connsiteY133" fmla="*/ 7746 h 10000"/>
              <a:gd name="connsiteX134" fmla="*/ 3484 w 10000"/>
              <a:gd name="connsiteY134" fmla="*/ 7502 h 10000"/>
              <a:gd name="connsiteX135" fmla="*/ 3135 w 10000"/>
              <a:gd name="connsiteY135" fmla="*/ 8090 h 10000"/>
              <a:gd name="connsiteX136" fmla="*/ 3135 w 10000"/>
              <a:gd name="connsiteY136" fmla="*/ 8090 h 10000"/>
              <a:gd name="connsiteX137" fmla="*/ 4181 w 10000"/>
              <a:gd name="connsiteY137" fmla="*/ 8090 h 10000"/>
              <a:gd name="connsiteX138" fmla="*/ 4181 w 10000"/>
              <a:gd name="connsiteY138" fmla="*/ 8286 h 10000"/>
              <a:gd name="connsiteX139" fmla="*/ 3135 w 10000"/>
              <a:gd name="connsiteY139" fmla="*/ 8286 h 10000"/>
              <a:gd name="connsiteX140" fmla="*/ 3135 w 10000"/>
              <a:gd name="connsiteY140" fmla="*/ 8090 h 10000"/>
              <a:gd name="connsiteX141" fmla="*/ 3484 w 10000"/>
              <a:gd name="connsiteY141" fmla="*/ 8628 h 10000"/>
              <a:gd name="connsiteX142" fmla="*/ 3484 w 10000"/>
              <a:gd name="connsiteY142" fmla="*/ 8628 h 10000"/>
              <a:gd name="connsiteX143" fmla="*/ 4181 w 10000"/>
              <a:gd name="connsiteY143" fmla="*/ 8628 h 10000"/>
              <a:gd name="connsiteX144" fmla="*/ 4181 w 10000"/>
              <a:gd name="connsiteY144" fmla="*/ 8874 h 10000"/>
              <a:gd name="connsiteX145" fmla="*/ 3484 w 10000"/>
              <a:gd name="connsiteY145" fmla="*/ 8874 h 10000"/>
              <a:gd name="connsiteX146" fmla="*/ 3484 w 10000"/>
              <a:gd name="connsiteY146" fmla="*/ 8628 h 10000"/>
              <a:gd name="connsiteX0" fmla="*/ 7264 w 10000"/>
              <a:gd name="connsiteY0" fmla="*/ 1765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6815 w 10000"/>
              <a:gd name="connsiteY37" fmla="*/ 1423 h 10000"/>
              <a:gd name="connsiteX38" fmla="*/ 6966 w 10000"/>
              <a:gd name="connsiteY38" fmla="*/ 1667 h 10000"/>
              <a:gd name="connsiteX39" fmla="*/ 7264 w 10000"/>
              <a:gd name="connsiteY39" fmla="*/ 1765 h 10000"/>
              <a:gd name="connsiteX40" fmla="*/ 8655 w 10000"/>
              <a:gd name="connsiteY40" fmla="*/ 6029 h 10000"/>
              <a:gd name="connsiteX41" fmla="*/ 8655 w 10000"/>
              <a:gd name="connsiteY41" fmla="*/ 6029 h 10000"/>
              <a:gd name="connsiteX42" fmla="*/ 8655 w 10000"/>
              <a:gd name="connsiteY42" fmla="*/ 9756 h 10000"/>
              <a:gd name="connsiteX43" fmla="*/ 4629 w 10000"/>
              <a:gd name="connsiteY43" fmla="*/ 9756 h 10000"/>
              <a:gd name="connsiteX44" fmla="*/ 4629 w 10000"/>
              <a:gd name="connsiteY44" fmla="*/ 6029 h 10000"/>
              <a:gd name="connsiteX45" fmla="*/ 8655 w 10000"/>
              <a:gd name="connsiteY45" fmla="*/ 6029 h 10000"/>
              <a:gd name="connsiteX46" fmla="*/ 4082 w 10000"/>
              <a:gd name="connsiteY46" fmla="*/ 3923 h 10000"/>
              <a:gd name="connsiteX47" fmla="*/ 4082 w 10000"/>
              <a:gd name="connsiteY47" fmla="*/ 3923 h 10000"/>
              <a:gd name="connsiteX48" fmla="*/ 4429 w 10000"/>
              <a:gd name="connsiteY48" fmla="*/ 3923 h 10000"/>
              <a:gd name="connsiteX49" fmla="*/ 4429 w 10000"/>
              <a:gd name="connsiteY49" fmla="*/ 4266 h 10000"/>
              <a:gd name="connsiteX50" fmla="*/ 4082 w 10000"/>
              <a:gd name="connsiteY50" fmla="*/ 4266 h 10000"/>
              <a:gd name="connsiteX51" fmla="*/ 4082 w 10000"/>
              <a:gd name="connsiteY51" fmla="*/ 3923 h 10000"/>
              <a:gd name="connsiteX52" fmla="*/ 4082 w 10000"/>
              <a:gd name="connsiteY52" fmla="*/ 4462 h 10000"/>
              <a:gd name="connsiteX53" fmla="*/ 4082 w 10000"/>
              <a:gd name="connsiteY53" fmla="*/ 4462 h 10000"/>
              <a:gd name="connsiteX54" fmla="*/ 5575 w 10000"/>
              <a:gd name="connsiteY54" fmla="*/ 4462 h 10000"/>
              <a:gd name="connsiteX55" fmla="*/ 5575 w 10000"/>
              <a:gd name="connsiteY55" fmla="*/ 5245 h 10000"/>
              <a:gd name="connsiteX56" fmla="*/ 4082 w 10000"/>
              <a:gd name="connsiteY56" fmla="*/ 5245 h 10000"/>
              <a:gd name="connsiteX57" fmla="*/ 4082 w 10000"/>
              <a:gd name="connsiteY57" fmla="*/ 4462 h 10000"/>
              <a:gd name="connsiteX58" fmla="*/ 2939 w 10000"/>
              <a:gd name="connsiteY58" fmla="*/ 5490 h 10000"/>
              <a:gd name="connsiteX59" fmla="*/ 2939 w 10000"/>
              <a:gd name="connsiteY59" fmla="*/ 5490 h 10000"/>
              <a:gd name="connsiteX60" fmla="*/ 3286 w 10000"/>
              <a:gd name="connsiteY60" fmla="*/ 5490 h 10000"/>
              <a:gd name="connsiteX61" fmla="*/ 3286 w 10000"/>
              <a:gd name="connsiteY61" fmla="*/ 5833 h 10000"/>
              <a:gd name="connsiteX62" fmla="*/ 2939 w 10000"/>
              <a:gd name="connsiteY62" fmla="*/ 5833 h 10000"/>
              <a:gd name="connsiteX63" fmla="*/ 2939 w 10000"/>
              <a:gd name="connsiteY63" fmla="*/ 5490 h 10000"/>
              <a:gd name="connsiteX64" fmla="*/ 2939 w 10000"/>
              <a:gd name="connsiteY64" fmla="*/ 6029 h 10000"/>
              <a:gd name="connsiteX65" fmla="*/ 2939 w 10000"/>
              <a:gd name="connsiteY65" fmla="*/ 6029 h 10000"/>
              <a:gd name="connsiteX66" fmla="*/ 4429 w 10000"/>
              <a:gd name="connsiteY66" fmla="*/ 6029 h 10000"/>
              <a:gd name="connsiteX67" fmla="*/ 4429 w 10000"/>
              <a:gd name="connsiteY67" fmla="*/ 9756 h 10000"/>
              <a:gd name="connsiteX68" fmla="*/ 2939 w 10000"/>
              <a:gd name="connsiteY68" fmla="*/ 9756 h 10000"/>
              <a:gd name="connsiteX69" fmla="*/ 2939 w 10000"/>
              <a:gd name="connsiteY69" fmla="*/ 6029 h 10000"/>
              <a:gd name="connsiteX70" fmla="*/ 4977 w 10000"/>
              <a:gd name="connsiteY70" fmla="*/ 8040 h 10000"/>
              <a:gd name="connsiteX71" fmla="*/ 4977 w 10000"/>
              <a:gd name="connsiteY71" fmla="*/ 8040 h 10000"/>
              <a:gd name="connsiteX72" fmla="*/ 4977 w 10000"/>
              <a:gd name="connsiteY72" fmla="*/ 7795 h 10000"/>
              <a:gd name="connsiteX73" fmla="*/ 5026 w 10000"/>
              <a:gd name="connsiteY73" fmla="*/ 7746 h 10000"/>
              <a:gd name="connsiteX74" fmla="*/ 5922 w 10000"/>
              <a:gd name="connsiteY74" fmla="*/ 7206 h 10000"/>
              <a:gd name="connsiteX75" fmla="*/ 5973 w 10000"/>
              <a:gd name="connsiteY75" fmla="*/ 7254 h 10000"/>
              <a:gd name="connsiteX76" fmla="*/ 5973 w 10000"/>
              <a:gd name="connsiteY76" fmla="*/ 7502 h 10000"/>
              <a:gd name="connsiteX77" fmla="*/ 5922 w 10000"/>
              <a:gd name="connsiteY77" fmla="*/ 7550 h 10000"/>
              <a:gd name="connsiteX78" fmla="*/ 5276 w 10000"/>
              <a:gd name="connsiteY78" fmla="*/ 7942 h 10000"/>
              <a:gd name="connsiteX79" fmla="*/ 5922 w 10000"/>
              <a:gd name="connsiteY79" fmla="*/ 8286 h 10000"/>
              <a:gd name="connsiteX80" fmla="*/ 5973 w 10000"/>
              <a:gd name="connsiteY80" fmla="*/ 8335 h 10000"/>
              <a:gd name="connsiteX81" fmla="*/ 5973 w 10000"/>
              <a:gd name="connsiteY81" fmla="*/ 8579 h 10000"/>
              <a:gd name="connsiteX82" fmla="*/ 5922 w 10000"/>
              <a:gd name="connsiteY82" fmla="*/ 8579 h 10000"/>
              <a:gd name="connsiteX83" fmla="*/ 5026 w 10000"/>
              <a:gd name="connsiteY83" fmla="*/ 8090 h 10000"/>
              <a:gd name="connsiteX84" fmla="*/ 4977 w 10000"/>
              <a:gd name="connsiteY84" fmla="*/ 8040 h 10000"/>
              <a:gd name="connsiteX85" fmla="*/ 7315 w 10000"/>
              <a:gd name="connsiteY85" fmla="*/ 8579 h 10000"/>
              <a:gd name="connsiteX86" fmla="*/ 7315 w 10000"/>
              <a:gd name="connsiteY86" fmla="*/ 8579 h 10000"/>
              <a:gd name="connsiteX87" fmla="*/ 7315 w 10000"/>
              <a:gd name="connsiteY87" fmla="*/ 8335 h 10000"/>
              <a:gd name="connsiteX88" fmla="*/ 7362 w 10000"/>
              <a:gd name="connsiteY88" fmla="*/ 8286 h 10000"/>
              <a:gd name="connsiteX89" fmla="*/ 8010 w 10000"/>
              <a:gd name="connsiteY89" fmla="*/ 7894 h 10000"/>
              <a:gd name="connsiteX90" fmla="*/ 7362 w 10000"/>
              <a:gd name="connsiteY90" fmla="*/ 7550 h 10000"/>
              <a:gd name="connsiteX91" fmla="*/ 7315 w 10000"/>
              <a:gd name="connsiteY91" fmla="*/ 7450 h 10000"/>
              <a:gd name="connsiteX92" fmla="*/ 7315 w 10000"/>
              <a:gd name="connsiteY92" fmla="*/ 7254 h 10000"/>
              <a:gd name="connsiteX93" fmla="*/ 7362 w 10000"/>
              <a:gd name="connsiteY93" fmla="*/ 7206 h 10000"/>
              <a:gd name="connsiteX94" fmla="*/ 8260 w 10000"/>
              <a:gd name="connsiteY94" fmla="*/ 7746 h 10000"/>
              <a:gd name="connsiteX95" fmla="*/ 8310 w 10000"/>
              <a:gd name="connsiteY95" fmla="*/ 7795 h 10000"/>
              <a:gd name="connsiteX96" fmla="*/ 8310 w 10000"/>
              <a:gd name="connsiteY96" fmla="*/ 8040 h 10000"/>
              <a:gd name="connsiteX97" fmla="*/ 8260 w 10000"/>
              <a:gd name="connsiteY97" fmla="*/ 8090 h 10000"/>
              <a:gd name="connsiteX98" fmla="*/ 7362 w 10000"/>
              <a:gd name="connsiteY98" fmla="*/ 8579 h 10000"/>
              <a:gd name="connsiteX99" fmla="*/ 7315 w 10000"/>
              <a:gd name="connsiteY99" fmla="*/ 8579 h 10000"/>
              <a:gd name="connsiteX100" fmla="*/ 6270 w 10000"/>
              <a:gd name="connsiteY100" fmla="*/ 8579 h 10000"/>
              <a:gd name="connsiteX101" fmla="*/ 6270 w 10000"/>
              <a:gd name="connsiteY101" fmla="*/ 8579 h 10000"/>
              <a:gd name="connsiteX102" fmla="*/ 6766 w 10000"/>
              <a:gd name="connsiteY102" fmla="*/ 7254 h 10000"/>
              <a:gd name="connsiteX103" fmla="*/ 6815 w 10000"/>
              <a:gd name="connsiteY103" fmla="*/ 7206 h 10000"/>
              <a:gd name="connsiteX104" fmla="*/ 7015 w 10000"/>
              <a:gd name="connsiteY104" fmla="*/ 7206 h 10000"/>
              <a:gd name="connsiteX105" fmla="*/ 7015 w 10000"/>
              <a:gd name="connsiteY105" fmla="*/ 7254 h 10000"/>
              <a:gd name="connsiteX106" fmla="*/ 6518 w 10000"/>
              <a:gd name="connsiteY106" fmla="*/ 8579 h 10000"/>
              <a:gd name="connsiteX107" fmla="*/ 6467 w 10000"/>
              <a:gd name="connsiteY107" fmla="*/ 8628 h 10000"/>
              <a:gd name="connsiteX108" fmla="*/ 6270 w 10000"/>
              <a:gd name="connsiteY108" fmla="*/ 8628 h 10000"/>
              <a:gd name="connsiteX109" fmla="*/ 6270 w 10000"/>
              <a:gd name="connsiteY109" fmla="*/ 8579 h 10000"/>
              <a:gd name="connsiteX110" fmla="*/ 3135 w 10000"/>
              <a:gd name="connsiteY110" fmla="*/ 6373 h 10000"/>
              <a:gd name="connsiteX111" fmla="*/ 3135 w 10000"/>
              <a:gd name="connsiteY111" fmla="*/ 6373 h 10000"/>
              <a:gd name="connsiteX112" fmla="*/ 4181 w 10000"/>
              <a:gd name="connsiteY112" fmla="*/ 6373 h 10000"/>
              <a:gd name="connsiteX113" fmla="*/ 4181 w 10000"/>
              <a:gd name="connsiteY113" fmla="*/ 6617 h 10000"/>
              <a:gd name="connsiteX114" fmla="*/ 3135 w 10000"/>
              <a:gd name="connsiteY114" fmla="*/ 6617 h 10000"/>
              <a:gd name="connsiteX115" fmla="*/ 3135 w 10000"/>
              <a:gd name="connsiteY115" fmla="*/ 6373 h 10000"/>
              <a:gd name="connsiteX116" fmla="*/ 3484 w 10000"/>
              <a:gd name="connsiteY116" fmla="*/ 9216 h 10000"/>
              <a:gd name="connsiteX117" fmla="*/ 3484 w 10000"/>
              <a:gd name="connsiteY117" fmla="*/ 9216 h 10000"/>
              <a:gd name="connsiteX118" fmla="*/ 4181 w 10000"/>
              <a:gd name="connsiteY118" fmla="*/ 9216 h 10000"/>
              <a:gd name="connsiteX119" fmla="*/ 4181 w 10000"/>
              <a:gd name="connsiteY119" fmla="*/ 9462 h 10000"/>
              <a:gd name="connsiteX120" fmla="*/ 3484 w 10000"/>
              <a:gd name="connsiteY120" fmla="*/ 9462 h 10000"/>
              <a:gd name="connsiteX121" fmla="*/ 3484 w 10000"/>
              <a:gd name="connsiteY121" fmla="*/ 9216 h 10000"/>
              <a:gd name="connsiteX122" fmla="*/ 3484 w 10000"/>
              <a:gd name="connsiteY122" fmla="*/ 6961 h 10000"/>
              <a:gd name="connsiteX123" fmla="*/ 3484 w 10000"/>
              <a:gd name="connsiteY123" fmla="*/ 6961 h 10000"/>
              <a:gd name="connsiteX124" fmla="*/ 4181 w 10000"/>
              <a:gd name="connsiteY124" fmla="*/ 6961 h 10000"/>
              <a:gd name="connsiteX125" fmla="*/ 4181 w 10000"/>
              <a:gd name="connsiteY125" fmla="*/ 7157 h 10000"/>
              <a:gd name="connsiteX126" fmla="*/ 3484 w 10000"/>
              <a:gd name="connsiteY126" fmla="*/ 7157 h 10000"/>
              <a:gd name="connsiteX127" fmla="*/ 3484 w 10000"/>
              <a:gd name="connsiteY127" fmla="*/ 6961 h 10000"/>
              <a:gd name="connsiteX128" fmla="*/ 3484 w 10000"/>
              <a:gd name="connsiteY128" fmla="*/ 7502 h 10000"/>
              <a:gd name="connsiteX129" fmla="*/ 3484 w 10000"/>
              <a:gd name="connsiteY129" fmla="*/ 7502 h 10000"/>
              <a:gd name="connsiteX130" fmla="*/ 4181 w 10000"/>
              <a:gd name="connsiteY130" fmla="*/ 7502 h 10000"/>
              <a:gd name="connsiteX131" fmla="*/ 4181 w 10000"/>
              <a:gd name="connsiteY131" fmla="*/ 7746 h 10000"/>
              <a:gd name="connsiteX132" fmla="*/ 3484 w 10000"/>
              <a:gd name="connsiteY132" fmla="*/ 7746 h 10000"/>
              <a:gd name="connsiteX133" fmla="*/ 3484 w 10000"/>
              <a:gd name="connsiteY133" fmla="*/ 7502 h 10000"/>
              <a:gd name="connsiteX134" fmla="*/ 3135 w 10000"/>
              <a:gd name="connsiteY134" fmla="*/ 8090 h 10000"/>
              <a:gd name="connsiteX135" fmla="*/ 3135 w 10000"/>
              <a:gd name="connsiteY135" fmla="*/ 8090 h 10000"/>
              <a:gd name="connsiteX136" fmla="*/ 4181 w 10000"/>
              <a:gd name="connsiteY136" fmla="*/ 8090 h 10000"/>
              <a:gd name="connsiteX137" fmla="*/ 4181 w 10000"/>
              <a:gd name="connsiteY137" fmla="*/ 8286 h 10000"/>
              <a:gd name="connsiteX138" fmla="*/ 3135 w 10000"/>
              <a:gd name="connsiteY138" fmla="*/ 8286 h 10000"/>
              <a:gd name="connsiteX139" fmla="*/ 3135 w 10000"/>
              <a:gd name="connsiteY139" fmla="*/ 8090 h 10000"/>
              <a:gd name="connsiteX140" fmla="*/ 3484 w 10000"/>
              <a:gd name="connsiteY140" fmla="*/ 8628 h 10000"/>
              <a:gd name="connsiteX141" fmla="*/ 3484 w 10000"/>
              <a:gd name="connsiteY141" fmla="*/ 8628 h 10000"/>
              <a:gd name="connsiteX142" fmla="*/ 4181 w 10000"/>
              <a:gd name="connsiteY142" fmla="*/ 8628 h 10000"/>
              <a:gd name="connsiteX143" fmla="*/ 4181 w 10000"/>
              <a:gd name="connsiteY143" fmla="*/ 8874 h 10000"/>
              <a:gd name="connsiteX144" fmla="*/ 3484 w 10000"/>
              <a:gd name="connsiteY144" fmla="*/ 8874 h 10000"/>
              <a:gd name="connsiteX145" fmla="*/ 3484 w 10000"/>
              <a:gd name="connsiteY145" fmla="*/ 8628 h 10000"/>
              <a:gd name="connsiteX0" fmla="*/ 6966 w 10000"/>
              <a:gd name="connsiteY0" fmla="*/ 1667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6815 w 10000"/>
              <a:gd name="connsiteY37" fmla="*/ 1423 h 10000"/>
              <a:gd name="connsiteX38" fmla="*/ 6966 w 10000"/>
              <a:gd name="connsiteY38" fmla="*/ 1667 h 10000"/>
              <a:gd name="connsiteX39" fmla="*/ 8655 w 10000"/>
              <a:gd name="connsiteY39" fmla="*/ 6029 h 10000"/>
              <a:gd name="connsiteX40" fmla="*/ 8655 w 10000"/>
              <a:gd name="connsiteY40" fmla="*/ 6029 h 10000"/>
              <a:gd name="connsiteX41" fmla="*/ 8655 w 10000"/>
              <a:gd name="connsiteY41" fmla="*/ 9756 h 10000"/>
              <a:gd name="connsiteX42" fmla="*/ 4629 w 10000"/>
              <a:gd name="connsiteY42" fmla="*/ 9756 h 10000"/>
              <a:gd name="connsiteX43" fmla="*/ 4629 w 10000"/>
              <a:gd name="connsiteY43" fmla="*/ 6029 h 10000"/>
              <a:gd name="connsiteX44" fmla="*/ 8655 w 10000"/>
              <a:gd name="connsiteY44" fmla="*/ 6029 h 10000"/>
              <a:gd name="connsiteX45" fmla="*/ 4082 w 10000"/>
              <a:gd name="connsiteY45" fmla="*/ 3923 h 10000"/>
              <a:gd name="connsiteX46" fmla="*/ 4082 w 10000"/>
              <a:gd name="connsiteY46" fmla="*/ 3923 h 10000"/>
              <a:gd name="connsiteX47" fmla="*/ 4429 w 10000"/>
              <a:gd name="connsiteY47" fmla="*/ 3923 h 10000"/>
              <a:gd name="connsiteX48" fmla="*/ 4429 w 10000"/>
              <a:gd name="connsiteY48" fmla="*/ 4266 h 10000"/>
              <a:gd name="connsiteX49" fmla="*/ 4082 w 10000"/>
              <a:gd name="connsiteY49" fmla="*/ 4266 h 10000"/>
              <a:gd name="connsiteX50" fmla="*/ 4082 w 10000"/>
              <a:gd name="connsiteY50" fmla="*/ 3923 h 10000"/>
              <a:gd name="connsiteX51" fmla="*/ 4082 w 10000"/>
              <a:gd name="connsiteY51" fmla="*/ 4462 h 10000"/>
              <a:gd name="connsiteX52" fmla="*/ 4082 w 10000"/>
              <a:gd name="connsiteY52" fmla="*/ 4462 h 10000"/>
              <a:gd name="connsiteX53" fmla="*/ 5575 w 10000"/>
              <a:gd name="connsiteY53" fmla="*/ 4462 h 10000"/>
              <a:gd name="connsiteX54" fmla="*/ 5575 w 10000"/>
              <a:gd name="connsiteY54" fmla="*/ 5245 h 10000"/>
              <a:gd name="connsiteX55" fmla="*/ 4082 w 10000"/>
              <a:gd name="connsiteY55" fmla="*/ 5245 h 10000"/>
              <a:gd name="connsiteX56" fmla="*/ 4082 w 10000"/>
              <a:gd name="connsiteY56" fmla="*/ 4462 h 10000"/>
              <a:gd name="connsiteX57" fmla="*/ 2939 w 10000"/>
              <a:gd name="connsiteY57" fmla="*/ 5490 h 10000"/>
              <a:gd name="connsiteX58" fmla="*/ 2939 w 10000"/>
              <a:gd name="connsiteY58" fmla="*/ 5490 h 10000"/>
              <a:gd name="connsiteX59" fmla="*/ 3286 w 10000"/>
              <a:gd name="connsiteY59" fmla="*/ 5490 h 10000"/>
              <a:gd name="connsiteX60" fmla="*/ 3286 w 10000"/>
              <a:gd name="connsiteY60" fmla="*/ 5833 h 10000"/>
              <a:gd name="connsiteX61" fmla="*/ 2939 w 10000"/>
              <a:gd name="connsiteY61" fmla="*/ 5833 h 10000"/>
              <a:gd name="connsiteX62" fmla="*/ 2939 w 10000"/>
              <a:gd name="connsiteY62" fmla="*/ 5490 h 10000"/>
              <a:gd name="connsiteX63" fmla="*/ 2939 w 10000"/>
              <a:gd name="connsiteY63" fmla="*/ 6029 h 10000"/>
              <a:gd name="connsiteX64" fmla="*/ 2939 w 10000"/>
              <a:gd name="connsiteY64" fmla="*/ 6029 h 10000"/>
              <a:gd name="connsiteX65" fmla="*/ 4429 w 10000"/>
              <a:gd name="connsiteY65" fmla="*/ 6029 h 10000"/>
              <a:gd name="connsiteX66" fmla="*/ 4429 w 10000"/>
              <a:gd name="connsiteY66" fmla="*/ 9756 h 10000"/>
              <a:gd name="connsiteX67" fmla="*/ 2939 w 10000"/>
              <a:gd name="connsiteY67" fmla="*/ 9756 h 10000"/>
              <a:gd name="connsiteX68" fmla="*/ 2939 w 10000"/>
              <a:gd name="connsiteY68" fmla="*/ 6029 h 10000"/>
              <a:gd name="connsiteX69" fmla="*/ 4977 w 10000"/>
              <a:gd name="connsiteY69" fmla="*/ 8040 h 10000"/>
              <a:gd name="connsiteX70" fmla="*/ 4977 w 10000"/>
              <a:gd name="connsiteY70" fmla="*/ 8040 h 10000"/>
              <a:gd name="connsiteX71" fmla="*/ 4977 w 10000"/>
              <a:gd name="connsiteY71" fmla="*/ 7795 h 10000"/>
              <a:gd name="connsiteX72" fmla="*/ 5026 w 10000"/>
              <a:gd name="connsiteY72" fmla="*/ 7746 h 10000"/>
              <a:gd name="connsiteX73" fmla="*/ 5922 w 10000"/>
              <a:gd name="connsiteY73" fmla="*/ 7206 h 10000"/>
              <a:gd name="connsiteX74" fmla="*/ 5973 w 10000"/>
              <a:gd name="connsiteY74" fmla="*/ 7254 h 10000"/>
              <a:gd name="connsiteX75" fmla="*/ 5973 w 10000"/>
              <a:gd name="connsiteY75" fmla="*/ 7502 h 10000"/>
              <a:gd name="connsiteX76" fmla="*/ 5922 w 10000"/>
              <a:gd name="connsiteY76" fmla="*/ 7550 h 10000"/>
              <a:gd name="connsiteX77" fmla="*/ 5276 w 10000"/>
              <a:gd name="connsiteY77" fmla="*/ 7942 h 10000"/>
              <a:gd name="connsiteX78" fmla="*/ 5922 w 10000"/>
              <a:gd name="connsiteY78" fmla="*/ 8286 h 10000"/>
              <a:gd name="connsiteX79" fmla="*/ 5973 w 10000"/>
              <a:gd name="connsiteY79" fmla="*/ 8335 h 10000"/>
              <a:gd name="connsiteX80" fmla="*/ 5973 w 10000"/>
              <a:gd name="connsiteY80" fmla="*/ 8579 h 10000"/>
              <a:gd name="connsiteX81" fmla="*/ 5922 w 10000"/>
              <a:gd name="connsiteY81" fmla="*/ 8579 h 10000"/>
              <a:gd name="connsiteX82" fmla="*/ 5026 w 10000"/>
              <a:gd name="connsiteY82" fmla="*/ 8090 h 10000"/>
              <a:gd name="connsiteX83" fmla="*/ 4977 w 10000"/>
              <a:gd name="connsiteY83" fmla="*/ 8040 h 10000"/>
              <a:gd name="connsiteX84" fmla="*/ 7315 w 10000"/>
              <a:gd name="connsiteY84" fmla="*/ 8579 h 10000"/>
              <a:gd name="connsiteX85" fmla="*/ 7315 w 10000"/>
              <a:gd name="connsiteY85" fmla="*/ 8579 h 10000"/>
              <a:gd name="connsiteX86" fmla="*/ 7315 w 10000"/>
              <a:gd name="connsiteY86" fmla="*/ 8335 h 10000"/>
              <a:gd name="connsiteX87" fmla="*/ 7362 w 10000"/>
              <a:gd name="connsiteY87" fmla="*/ 8286 h 10000"/>
              <a:gd name="connsiteX88" fmla="*/ 8010 w 10000"/>
              <a:gd name="connsiteY88" fmla="*/ 7894 h 10000"/>
              <a:gd name="connsiteX89" fmla="*/ 7362 w 10000"/>
              <a:gd name="connsiteY89" fmla="*/ 7550 h 10000"/>
              <a:gd name="connsiteX90" fmla="*/ 7315 w 10000"/>
              <a:gd name="connsiteY90" fmla="*/ 7450 h 10000"/>
              <a:gd name="connsiteX91" fmla="*/ 7315 w 10000"/>
              <a:gd name="connsiteY91" fmla="*/ 7254 h 10000"/>
              <a:gd name="connsiteX92" fmla="*/ 7362 w 10000"/>
              <a:gd name="connsiteY92" fmla="*/ 7206 h 10000"/>
              <a:gd name="connsiteX93" fmla="*/ 8260 w 10000"/>
              <a:gd name="connsiteY93" fmla="*/ 7746 h 10000"/>
              <a:gd name="connsiteX94" fmla="*/ 8310 w 10000"/>
              <a:gd name="connsiteY94" fmla="*/ 7795 h 10000"/>
              <a:gd name="connsiteX95" fmla="*/ 8310 w 10000"/>
              <a:gd name="connsiteY95" fmla="*/ 8040 h 10000"/>
              <a:gd name="connsiteX96" fmla="*/ 8260 w 10000"/>
              <a:gd name="connsiteY96" fmla="*/ 8090 h 10000"/>
              <a:gd name="connsiteX97" fmla="*/ 7362 w 10000"/>
              <a:gd name="connsiteY97" fmla="*/ 8579 h 10000"/>
              <a:gd name="connsiteX98" fmla="*/ 7315 w 10000"/>
              <a:gd name="connsiteY98" fmla="*/ 8579 h 10000"/>
              <a:gd name="connsiteX99" fmla="*/ 6270 w 10000"/>
              <a:gd name="connsiteY99" fmla="*/ 8579 h 10000"/>
              <a:gd name="connsiteX100" fmla="*/ 6270 w 10000"/>
              <a:gd name="connsiteY100" fmla="*/ 8579 h 10000"/>
              <a:gd name="connsiteX101" fmla="*/ 6766 w 10000"/>
              <a:gd name="connsiteY101" fmla="*/ 7254 h 10000"/>
              <a:gd name="connsiteX102" fmla="*/ 6815 w 10000"/>
              <a:gd name="connsiteY102" fmla="*/ 7206 h 10000"/>
              <a:gd name="connsiteX103" fmla="*/ 7015 w 10000"/>
              <a:gd name="connsiteY103" fmla="*/ 7206 h 10000"/>
              <a:gd name="connsiteX104" fmla="*/ 7015 w 10000"/>
              <a:gd name="connsiteY104" fmla="*/ 7254 h 10000"/>
              <a:gd name="connsiteX105" fmla="*/ 6518 w 10000"/>
              <a:gd name="connsiteY105" fmla="*/ 8579 h 10000"/>
              <a:gd name="connsiteX106" fmla="*/ 6467 w 10000"/>
              <a:gd name="connsiteY106" fmla="*/ 8628 h 10000"/>
              <a:gd name="connsiteX107" fmla="*/ 6270 w 10000"/>
              <a:gd name="connsiteY107" fmla="*/ 8628 h 10000"/>
              <a:gd name="connsiteX108" fmla="*/ 6270 w 10000"/>
              <a:gd name="connsiteY108" fmla="*/ 8579 h 10000"/>
              <a:gd name="connsiteX109" fmla="*/ 3135 w 10000"/>
              <a:gd name="connsiteY109" fmla="*/ 6373 h 10000"/>
              <a:gd name="connsiteX110" fmla="*/ 3135 w 10000"/>
              <a:gd name="connsiteY110" fmla="*/ 6373 h 10000"/>
              <a:gd name="connsiteX111" fmla="*/ 4181 w 10000"/>
              <a:gd name="connsiteY111" fmla="*/ 6373 h 10000"/>
              <a:gd name="connsiteX112" fmla="*/ 4181 w 10000"/>
              <a:gd name="connsiteY112" fmla="*/ 6617 h 10000"/>
              <a:gd name="connsiteX113" fmla="*/ 3135 w 10000"/>
              <a:gd name="connsiteY113" fmla="*/ 6617 h 10000"/>
              <a:gd name="connsiteX114" fmla="*/ 3135 w 10000"/>
              <a:gd name="connsiteY114" fmla="*/ 6373 h 10000"/>
              <a:gd name="connsiteX115" fmla="*/ 3484 w 10000"/>
              <a:gd name="connsiteY115" fmla="*/ 9216 h 10000"/>
              <a:gd name="connsiteX116" fmla="*/ 3484 w 10000"/>
              <a:gd name="connsiteY116" fmla="*/ 9216 h 10000"/>
              <a:gd name="connsiteX117" fmla="*/ 4181 w 10000"/>
              <a:gd name="connsiteY117" fmla="*/ 9216 h 10000"/>
              <a:gd name="connsiteX118" fmla="*/ 4181 w 10000"/>
              <a:gd name="connsiteY118" fmla="*/ 9462 h 10000"/>
              <a:gd name="connsiteX119" fmla="*/ 3484 w 10000"/>
              <a:gd name="connsiteY119" fmla="*/ 9462 h 10000"/>
              <a:gd name="connsiteX120" fmla="*/ 3484 w 10000"/>
              <a:gd name="connsiteY120" fmla="*/ 9216 h 10000"/>
              <a:gd name="connsiteX121" fmla="*/ 3484 w 10000"/>
              <a:gd name="connsiteY121" fmla="*/ 6961 h 10000"/>
              <a:gd name="connsiteX122" fmla="*/ 3484 w 10000"/>
              <a:gd name="connsiteY122" fmla="*/ 6961 h 10000"/>
              <a:gd name="connsiteX123" fmla="*/ 4181 w 10000"/>
              <a:gd name="connsiteY123" fmla="*/ 6961 h 10000"/>
              <a:gd name="connsiteX124" fmla="*/ 4181 w 10000"/>
              <a:gd name="connsiteY124" fmla="*/ 7157 h 10000"/>
              <a:gd name="connsiteX125" fmla="*/ 3484 w 10000"/>
              <a:gd name="connsiteY125" fmla="*/ 7157 h 10000"/>
              <a:gd name="connsiteX126" fmla="*/ 3484 w 10000"/>
              <a:gd name="connsiteY126" fmla="*/ 6961 h 10000"/>
              <a:gd name="connsiteX127" fmla="*/ 3484 w 10000"/>
              <a:gd name="connsiteY127" fmla="*/ 7502 h 10000"/>
              <a:gd name="connsiteX128" fmla="*/ 3484 w 10000"/>
              <a:gd name="connsiteY128" fmla="*/ 7502 h 10000"/>
              <a:gd name="connsiteX129" fmla="*/ 4181 w 10000"/>
              <a:gd name="connsiteY129" fmla="*/ 7502 h 10000"/>
              <a:gd name="connsiteX130" fmla="*/ 4181 w 10000"/>
              <a:gd name="connsiteY130" fmla="*/ 7746 h 10000"/>
              <a:gd name="connsiteX131" fmla="*/ 3484 w 10000"/>
              <a:gd name="connsiteY131" fmla="*/ 7746 h 10000"/>
              <a:gd name="connsiteX132" fmla="*/ 3484 w 10000"/>
              <a:gd name="connsiteY132" fmla="*/ 7502 h 10000"/>
              <a:gd name="connsiteX133" fmla="*/ 3135 w 10000"/>
              <a:gd name="connsiteY133" fmla="*/ 8090 h 10000"/>
              <a:gd name="connsiteX134" fmla="*/ 3135 w 10000"/>
              <a:gd name="connsiteY134" fmla="*/ 8090 h 10000"/>
              <a:gd name="connsiteX135" fmla="*/ 4181 w 10000"/>
              <a:gd name="connsiteY135" fmla="*/ 8090 h 10000"/>
              <a:gd name="connsiteX136" fmla="*/ 4181 w 10000"/>
              <a:gd name="connsiteY136" fmla="*/ 8286 h 10000"/>
              <a:gd name="connsiteX137" fmla="*/ 3135 w 10000"/>
              <a:gd name="connsiteY137" fmla="*/ 8286 h 10000"/>
              <a:gd name="connsiteX138" fmla="*/ 3135 w 10000"/>
              <a:gd name="connsiteY138" fmla="*/ 8090 h 10000"/>
              <a:gd name="connsiteX139" fmla="*/ 3484 w 10000"/>
              <a:gd name="connsiteY139" fmla="*/ 8628 h 10000"/>
              <a:gd name="connsiteX140" fmla="*/ 3484 w 10000"/>
              <a:gd name="connsiteY140" fmla="*/ 8628 h 10000"/>
              <a:gd name="connsiteX141" fmla="*/ 4181 w 10000"/>
              <a:gd name="connsiteY141" fmla="*/ 8628 h 10000"/>
              <a:gd name="connsiteX142" fmla="*/ 4181 w 10000"/>
              <a:gd name="connsiteY142" fmla="*/ 8874 h 10000"/>
              <a:gd name="connsiteX143" fmla="*/ 3484 w 10000"/>
              <a:gd name="connsiteY143" fmla="*/ 8874 h 10000"/>
              <a:gd name="connsiteX144" fmla="*/ 3484 w 10000"/>
              <a:gd name="connsiteY144" fmla="*/ 8628 h 10000"/>
              <a:gd name="connsiteX0" fmla="*/ 6815 w 10000"/>
              <a:gd name="connsiteY0" fmla="*/ 1423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6815 w 10000"/>
              <a:gd name="connsiteY37" fmla="*/ 1423 h 10000"/>
              <a:gd name="connsiteX38" fmla="*/ 8655 w 10000"/>
              <a:gd name="connsiteY38" fmla="*/ 6029 h 10000"/>
              <a:gd name="connsiteX39" fmla="*/ 8655 w 10000"/>
              <a:gd name="connsiteY39" fmla="*/ 6029 h 10000"/>
              <a:gd name="connsiteX40" fmla="*/ 8655 w 10000"/>
              <a:gd name="connsiteY40" fmla="*/ 9756 h 10000"/>
              <a:gd name="connsiteX41" fmla="*/ 4629 w 10000"/>
              <a:gd name="connsiteY41" fmla="*/ 9756 h 10000"/>
              <a:gd name="connsiteX42" fmla="*/ 4629 w 10000"/>
              <a:gd name="connsiteY42" fmla="*/ 6029 h 10000"/>
              <a:gd name="connsiteX43" fmla="*/ 8655 w 10000"/>
              <a:gd name="connsiteY43" fmla="*/ 6029 h 10000"/>
              <a:gd name="connsiteX44" fmla="*/ 4082 w 10000"/>
              <a:gd name="connsiteY44" fmla="*/ 3923 h 10000"/>
              <a:gd name="connsiteX45" fmla="*/ 4082 w 10000"/>
              <a:gd name="connsiteY45" fmla="*/ 3923 h 10000"/>
              <a:gd name="connsiteX46" fmla="*/ 4429 w 10000"/>
              <a:gd name="connsiteY46" fmla="*/ 3923 h 10000"/>
              <a:gd name="connsiteX47" fmla="*/ 4429 w 10000"/>
              <a:gd name="connsiteY47" fmla="*/ 4266 h 10000"/>
              <a:gd name="connsiteX48" fmla="*/ 4082 w 10000"/>
              <a:gd name="connsiteY48" fmla="*/ 4266 h 10000"/>
              <a:gd name="connsiteX49" fmla="*/ 4082 w 10000"/>
              <a:gd name="connsiteY49" fmla="*/ 3923 h 10000"/>
              <a:gd name="connsiteX50" fmla="*/ 4082 w 10000"/>
              <a:gd name="connsiteY50" fmla="*/ 4462 h 10000"/>
              <a:gd name="connsiteX51" fmla="*/ 4082 w 10000"/>
              <a:gd name="connsiteY51" fmla="*/ 4462 h 10000"/>
              <a:gd name="connsiteX52" fmla="*/ 5575 w 10000"/>
              <a:gd name="connsiteY52" fmla="*/ 4462 h 10000"/>
              <a:gd name="connsiteX53" fmla="*/ 5575 w 10000"/>
              <a:gd name="connsiteY53" fmla="*/ 5245 h 10000"/>
              <a:gd name="connsiteX54" fmla="*/ 4082 w 10000"/>
              <a:gd name="connsiteY54" fmla="*/ 5245 h 10000"/>
              <a:gd name="connsiteX55" fmla="*/ 4082 w 10000"/>
              <a:gd name="connsiteY55" fmla="*/ 4462 h 10000"/>
              <a:gd name="connsiteX56" fmla="*/ 2939 w 10000"/>
              <a:gd name="connsiteY56" fmla="*/ 5490 h 10000"/>
              <a:gd name="connsiteX57" fmla="*/ 2939 w 10000"/>
              <a:gd name="connsiteY57" fmla="*/ 5490 h 10000"/>
              <a:gd name="connsiteX58" fmla="*/ 3286 w 10000"/>
              <a:gd name="connsiteY58" fmla="*/ 5490 h 10000"/>
              <a:gd name="connsiteX59" fmla="*/ 3286 w 10000"/>
              <a:gd name="connsiteY59" fmla="*/ 5833 h 10000"/>
              <a:gd name="connsiteX60" fmla="*/ 2939 w 10000"/>
              <a:gd name="connsiteY60" fmla="*/ 5833 h 10000"/>
              <a:gd name="connsiteX61" fmla="*/ 2939 w 10000"/>
              <a:gd name="connsiteY61" fmla="*/ 5490 h 10000"/>
              <a:gd name="connsiteX62" fmla="*/ 2939 w 10000"/>
              <a:gd name="connsiteY62" fmla="*/ 6029 h 10000"/>
              <a:gd name="connsiteX63" fmla="*/ 2939 w 10000"/>
              <a:gd name="connsiteY63" fmla="*/ 6029 h 10000"/>
              <a:gd name="connsiteX64" fmla="*/ 4429 w 10000"/>
              <a:gd name="connsiteY64" fmla="*/ 6029 h 10000"/>
              <a:gd name="connsiteX65" fmla="*/ 4429 w 10000"/>
              <a:gd name="connsiteY65" fmla="*/ 9756 h 10000"/>
              <a:gd name="connsiteX66" fmla="*/ 2939 w 10000"/>
              <a:gd name="connsiteY66" fmla="*/ 9756 h 10000"/>
              <a:gd name="connsiteX67" fmla="*/ 2939 w 10000"/>
              <a:gd name="connsiteY67" fmla="*/ 6029 h 10000"/>
              <a:gd name="connsiteX68" fmla="*/ 4977 w 10000"/>
              <a:gd name="connsiteY68" fmla="*/ 8040 h 10000"/>
              <a:gd name="connsiteX69" fmla="*/ 4977 w 10000"/>
              <a:gd name="connsiteY69" fmla="*/ 8040 h 10000"/>
              <a:gd name="connsiteX70" fmla="*/ 4977 w 10000"/>
              <a:gd name="connsiteY70" fmla="*/ 7795 h 10000"/>
              <a:gd name="connsiteX71" fmla="*/ 5026 w 10000"/>
              <a:gd name="connsiteY71" fmla="*/ 7746 h 10000"/>
              <a:gd name="connsiteX72" fmla="*/ 5922 w 10000"/>
              <a:gd name="connsiteY72" fmla="*/ 7206 h 10000"/>
              <a:gd name="connsiteX73" fmla="*/ 5973 w 10000"/>
              <a:gd name="connsiteY73" fmla="*/ 7254 h 10000"/>
              <a:gd name="connsiteX74" fmla="*/ 5973 w 10000"/>
              <a:gd name="connsiteY74" fmla="*/ 7502 h 10000"/>
              <a:gd name="connsiteX75" fmla="*/ 5922 w 10000"/>
              <a:gd name="connsiteY75" fmla="*/ 7550 h 10000"/>
              <a:gd name="connsiteX76" fmla="*/ 5276 w 10000"/>
              <a:gd name="connsiteY76" fmla="*/ 7942 h 10000"/>
              <a:gd name="connsiteX77" fmla="*/ 5922 w 10000"/>
              <a:gd name="connsiteY77" fmla="*/ 8286 h 10000"/>
              <a:gd name="connsiteX78" fmla="*/ 5973 w 10000"/>
              <a:gd name="connsiteY78" fmla="*/ 8335 h 10000"/>
              <a:gd name="connsiteX79" fmla="*/ 5973 w 10000"/>
              <a:gd name="connsiteY79" fmla="*/ 8579 h 10000"/>
              <a:gd name="connsiteX80" fmla="*/ 5922 w 10000"/>
              <a:gd name="connsiteY80" fmla="*/ 8579 h 10000"/>
              <a:gd name="connsiteX81" fmla="*/ 5026 w 10000"/>
              <a:gd name="connsiteY81" fmla="*/ 8090 h 10000"/>
              <a:gd name="connsiteX82" fmla="*/ 4977 w 10000"/>
              <a:gd name="connsiteY82" fmla="*/ 8040 h 10000"/>
              <a:gd name="connsiteX83" fmla="*/ 7315 w 10000"/>
              <a:gd name="connsiteY83" fmla="*/ 8579 h 10000"/>
              <a:gd name="connsiteX84" fmla="*/ 7315 w 10000"/>
              <a:gd name="connsiteY84" fmla="*/ 8579 h 10000"/>
              <a:gd name="connsiteX85" fmla="*/ 7315 w 10000"/>
              <a:gd name="connsiteY85" fmla="*/ 8335 h 10000"/>
              <a:gd name="connsiteX86" fmla="*/ 7362 w 10000"/>
              <a:gd name="connsiteY86" fmla="*/ 8286 h 10000"/>
              <a:gd name="connsiteX87" fmla="*/ 8010 w 10000"/>
              <a:gd name="connsiteY87" fmla="*/ 7894 h 10000"/>
              <a:gd name="connsiteX88" fmla="*/ 7362 w 10000"/>
              <a:gd name="connsiteY88" fmla="*/ 7550 h 10000"/>
              <a:gd name="connsiteX89" fmla="*/ 7315 w 10000"/>
              <a:gd name="connsiteY89" fmla="*/ 7450 h 10000"/>
              <a:gd name="connsiteX90" fmla="*/ 7315 w 10000"/>
              <a:gd name="connsiteY90" fmla="*/ 7254 h 10000"/>
              <a:gd name="connsiteX91" fmla="*/ 7362 w 10000"/>
              <a:gd name="connsiteY91" fmla="*/ 7206 h 10000"/>
              <a:gd name="connsiteX92" fmla="*/ 8260 w 10000"/>
              <a:gd name="connsiteY92" fmla="*/ 7746 h 10000"/>
              <a:gd name="connsiteX93" fmla="*/ 8310 w 10000"/>
              <a:gd name="connsiteY93" fmla="*/ 7795 h 10000"/>
              <a:gd name="connsiteX94" fmla="*/ 8310 w 10000"/>
              <a:gd name="connsiteY94" fmla="*/ 8040 h 10000"/>
              <a:gd name="connsiteX95" fmla="*/ 8260 w 10000"/>
              <a:gd name="connsiteY95" fmla="*/ 8090 h 10000"/>
              <a:gd name="connsiteX96" fmla="*/ 7362 w 10000"/>
              <a:gd name="connsiteY96" fmla="*/ 8579 h 10000"/>
              <a:gd name="connsiteX97" fmla="*/ 7315 w 10000"/>
              <a:gd name="connsiteY97" fmla="*/ 8579 h 10000"/>
              <a:gd name="connsiteX98" fmla="*/ 6270 w 10000"/>
              <a:gd name="connsiteY98" fmla="*/ 8579 h 10000"/>
              <a:gd name="connsiteX99" fmla="*/ 6270 w 10000"/>
              <a:gd name="connsiteY99" fmla="*/ 8579 h 10000"/>
              <a:gd name="connsiteX100" fmla="*/ 6766 w 10000"/>
              <a:gd name="connsiteY100" fmla="*/ 7254 h 10000"/>
              <a:gd name="connsiteX101" fmla="*/ 6815 w 10000"/>
              <a:gd name="connsiteY101" fmla="*/ 7206 h 10000"/>
              <a:gd name="connsiteX102" fmla="*/ 7015 w 10000"/>
              <a:gd name="connsiteY102" fmla="*/ 7206 h 10000"/>
              <a:gd name="connsiteX103" fmla="*/ 7015 w 10000"/>
              <a:gd name="connsiteY103" fmla="*/ 7254 h 10000"/>
              <a:gd name="connsiteX104" fmla="*/ 6518 w 10000"/>
              <a:gd name="connsiteY104" fmla="*/ 8579 h 10000"/>
              <a:gd name="connsiteX105" fmla="*/ 6467 w 10000"/>
              <a:gd name="connsiteY105" fmla="*/ 8628 h 10000"/>
              <a:gd name="connsiteX106" fmla="*/ 6270 w 10000"/>
              <a:gd name="connsiteY106" fmla="*/ 8628 h 10000"/>
              <a:gd name="connsiteX107" fmla="*/ 6270 w 10000"/>
              <a:gd name="connsiteY107" fmla="*/ 8579 h 10000"/>
              <a:gd name="connsiteX108" fmla="*/ 3135 w 10000"/>
              <a:gd name="connsiteY108" fmla="*/ 6373 h 10000"/>
              <a:gd name="connsiteX109" fmla="*/ 3135 w 10000"/>
              <a:gd name="connsiteY109" fmla="*/ 6373 h 10000"/>
              <a:gd name="connsiteX110" fmla="*/ 4181 w 10000"/>
              <a:gd name="connsiteY110" fmla="*/ 6373 h 10000"/>
              <a:gd name="connsiteX111" fmla="*/ 4181 w 10000"/>
              <a:gd name="connsiteY111" fmla="*/ 6617 h 10000"/>
              <a:gd name="connsiteX112" fmla="*/ 3135 w 10000"/>
              <a:gd name="connsiteY112" fmla="*/ 6617 h 10000"/>
              <a:gd name="connsiteX113" fmla="*/ 3135 w 10000"/>
              <a:gd name="connsiteY113" fmla="*/ 6373 h 10000"/>
              <a:gd name="connsiteX114" fmla="*/ 3484 w 10000"/>
              <a:gd name="connsiteY114" fmla="*/ 9216 h 10000"/>
              <a:gd name="connsiteX115" fmla="*/ 3484 w 10000"/>
              <a:gd name="connsiteY115" fmla="*/ 9216 h 10000"/>
              <a:gd name="connsiteX116" fmla="*/ 4181 w 10000"/>
              <a:gd name="connsiteY116" fmla="*/ 9216 h 10000"/>
              <a:gd name="connsiteX117" fmla="*/ 4181 w 10000"/>
              <a:gd name="connsiteY117" fmla="*/ 9462 h 10000"/>
              <a:gd name="connsiteX118" fmla="*/ 3484 w 10000"/>
              <a:gd name="connsiteY118" fmla="*/ 9462 h 10000"/>
              <a:gd name="connsiteX119" fmla="*/ 3484 w 10000"/>
              <a:gd name="connsiteY119" fmla="*/ 9216 h 10000"/>
              <a:gd name="connsiteX120" fmla="*/ 3484 w 10000"/>
              <a:gd name="connsiteY120" fmla="*/ 6961 h 10000"/>
              <a:gd name="connsiteX121" fmla="*/ 3484 w 10000"/>
              <a:gd name="connsiteY121" fmla="*/ 6961 h 10000"/>
              <a:gd name="connsiteX122" fmla="*/ 4181 w 10000"/>
              <a:gd name="connsiteY122" fmla="*/ 6961 h 10000"/>
              <a:gd name="connsiteX123" fmla="*/ 4181 w 10000"/>
              <a:gd name="connsiteY123" fmla="*/ 7157 h 10000"/>
              <a:gd name="connsiteX124" fmla="*/ 3484 w 10000"/>
              <a:gd name="connsiteY124" fmla="*/ 7157 h 10000"/>
              <a:gd name="connsiteX125" fmla="*/ 3484 w 10000"/>
              <a:gd name="connsiteY125" fmla="*/ 6961 h 10000"/>
              <a:gd name="connsiteX126" fmla="*/ 3484 w 10000"/>
              <a:gd name="connsiteY126" fmla="*/ 7502 h 10000"/>
              <a:gd name="connsiteX127" fmla="*/ 3484 w 10000"/>
              <a:gd name="connsiteY127" fmla="*/ 7502 h 10000"/>
              <a:gd name="connsiteX128" fmla="*/ 4181 w 10000"/>
              <a:gd name="connsiteY128" fmla="*/ 7502 h 10000"/>
              <a:gd name="connsiteX129" fmla="*/ 4181 w 10000"/>
              <a:gd name="connsiteY129" fmla="*/ 7746 h 10000"/>
              <a:gd name="connsiteX130" fmla="*/ 3484 w 10000"/>
              <a:gd name="connsiteY130" fmla="*/ 7746 h 10000"/>
              <a:gd name="connsiteX131" fmla="*/ 3484 w 10000"/>
              <a:gd name="connsiteY131" fmla="*/ 7502 h 10000"/>
              <a:gd name="connsiteX132" fmla="*/ 3135 w 10000"/>
              <a:gd name="connsiteY132" fmla="*/ 8090 h 10000"/>
              <a:gd name="connsiteX133" fmla="*/ 3135 w 10000"/>
              <a:gd name="connsiteY133" fmla="*/ 8090 h 10000"/>
              <a:gd name="connsiteX134" fmla="*/ 4181 w 10000"/>
              <a:gd name="connsiteY134" fmla="*/ 8090 h 10000"/>
              <a:gd name="connsiteX135" fmla="*/ 4181 w 10000"/>
              <a:gd name="connsiteY135" fmla="*/ 8286 h 10000"/>
              <a:gd name="connsiteX136" fmla="*/ 3135 w 10000"/>
              <a:gd name="connsiteY136" fmla="*/ 8286 h 10000"/>
              <a:gd name="connsiteX137" fmla="*/ 3135 w 10000"/>
              <a:gd name="connsiteY137" fmla="*/ 8090 h 10000"/>
              <a:gd name="connsiteX138" fmla="*/ 3484 w 10000"/>
              <a:gd name="connsiteY138" fmla="*/ 8628 h 10000"/>
              <a:gd name="connsiteX139" fmla="*/ 3484 w 10000"/>
              <a:gd name="connsiteY139" fmla="*/ 8628 h 10000"/>
              <a:gd name="connsiteX140" fmla="*/ 4181 w 10000"/>
              <a:gd name="connsiteY140" fmla="*/ 8628 h 10000"/>
              <a:gd name="connsiteX141" fmla="*/ 4181 w 10000"/>
              <a:gd name="connsiteY141" fmla="*/ 8874 h 10000"/>
              <a:gd name="connsiteX142" fmla="*/ 3484 w 10000"/>
              <a:gd name="connsiteY142" fmla="*/ 8874 h 10000"/>
              <a:gd name="connsiteX143" fmla="*/ 3484 w 10000"/>
              <a:gd name="connsiteY143" fmla="*/ 8628 h 10000"/>
              <a:gd name="connsiteX0" fmla="*/ 5176 w 10000"/>
              <a:gd name="connsiteY0" fmla="*/ 588 h 10000"/>
              <a:gd name="connsiteX1" fmla="*/ 8059 w 10000"/>
              <a:gd name="connsiteY1" fmla="*/ 980 h 10000"/>
              <a:gd name="connsiteX2" fmla="*/ 7315 w 10000"/>
              <a:gd name="connsiteY2" fmla="*/ 1128 h 10000"/>
              <a:gd name="connsiteX3" fmla="*/ 5176 w 10000"/>
              <a:gd name="connsiteY3" fmla="*/ 0 h 10000"/>
              <a:gd name="connsiteX4" fmla="*/ 2640 w 10000"/>
              <a:gd name="connsiteY4" fmla="*/ 1961 h 10000"/>
              <a:gd name="connsiteX5" fmla="*/ 2590 w 10000"/>
              <a:gd name="connsiteY5" fmla="*/ 1961 h 10000"/>
              <a:gd name="connsiteX6" fmla="*/ 2 w 10000"/>
              <a:gd name="connsiteY6" fmla="*/ 4462 h 10000"/>
              <a:gd name="connsiteX7" fmla="*/ 2640 w 10000"/>
              <a:gd name="connsiteY7" fmla="*/ 7058 h 10000"/>
              <a:gd name="connsiteX8" fmla="*/ 2688 w 10000"/>
              <a:gd name="connsiteY8" fmla="*/ 7058 h 10000"/>
              <a:gd name="connsiteX9" fmla="*/ 2688 w 10000"/>
              <a:gd name="connsiteY9" fmla="*/ 10000 h 10000"/>
              <a:gd name="connsiteX10" fmla="*/ 8855 w 10000"/>
              <a:gd name="connsiteY10" fmla="*/ 10000 h 10000"/>
              <a:gd name="connsiteX11" fmla="*/ 8855 w 10000"/>
              <a:gd name="connsiteY11" fmla="*/ 5392 h 10000"/>
              <a:gd name="connsiteX12" fmla="*/ 8756 w 10000"/>
              <a:gd name="connsiteY12" fmla="*/ 5245 h 10000"/>
              <a:gd name="connsiteX13" fmla="*/ 5773 w 10000"/>
              <a:gd name="connsiteY13" fmla="*/ 5245 h 10000"/>
              <a:gd name="connsiteX14" fmla="*/ 5773 w 10000"/>
              <a:gd name="connsiteY14" fmla="*/ 4462 h 10000"/>
              <a:gd name="connsiteX15" fmla="*/ 9802 w 10000"/>
              <a:gd name="connsiteY15" fmla="*/ 4462 h 10000"/>
              <a:gd name="connsiteX16" fmla="*/ 9802 w 10000"/>
              <a:gd name="connsiteY16" fmla="*/ 8187 h 10000"/>
              <a:gd name="connsiteX17" fmla="*/ 9107 w 10000"/>
              <a:gd name="connsiteY17" fmla="*/ 8187 h 10000"/>
              <a:gd name="connsiteX18" fmla="*/ 9107 w 10000"/>
              <a:gd name="connsiteY18" fmla="*/ 8432 h 10000"/>
              <a:gd name="connsiteX19" fmla="*/ 10000 w 10000"/>
              <a:gd name="connsiteY19" fmla="*/ 8432 h 10000"/>
              <a:gd name="connsiteX20" fmla="*/ 10000 w 10000"/>
              <a:gd name="connsiteY20" fmla="*/ 3777 h 10000"/>
              <a:gd name="connsiteX21" fmla="*/ 9903 w 10000"/>
              <a:gd name="connsiteY21" fmla="*/ 3678 h 10000"/>
              <a:gd name="connsiteX22" fmla="*/ 3933 w 10000"/>
              <a:gd name="connsiteY22" fmla="*/ 3678 h 10000"/>
              <a:gd name="connsiteX23" fmla="*/ 3832 w 10000"/>
              <a:gd name="connsiteY23" fmla="*/ 3777 h 10000"/>
              <a:gd name="connsiteX24" fmla="*/ 3832 w 10000"/>
              <a:gd name="connsiteY24" fmla="*/ 5245 h 10000"/>
              <a:gd name="connsiteX25" fmla="*/ 2788 w 10000"/>
              <a:gd name="connsiteY25" fmla="*/ 5245 h 10000"/>
              <a:gd name="connsiteX26" fmla="*/ 2688 w 10000"/>
              <a:gd name="connsiteY26" fmla="*/ 5392 h 10000"/>
              <a:gd name="connsiteX27" fmla="*/ 2688 w 10000"/>
              <a:gd name="connsiteY27" fmla="*/ 6470 h 10000"/>
              <a:gd name="connsiteX28" fmla="*/ 2640 w 10000"/>
              <a:gd name="connsiteY28" fmla="*/ 6470 h 10000"/>
              <a:gd name="connsiteX29" fmla="*/ 600 w 10000"/>
              <a:gd name="connsiteY29" fmla="*/ 4561 h 10000"/>
              <a:gd name="connsiteX30" fmla="*/ 2590 w 10000"/>
              <a:gd name="connsiteY30" fmla="*/ 2550 h 10000"/>
              <a:gd name="connsiteX31" fmla="*/ 2590 w 10000"/>
              <a:gd name="connsiteY31" fmla="*/ 2550 h 10000"/>
              <a:gd name="connsiteX32" fmla="*/ 2640 w 10000"/>
              <a:gd name="connsiteY32" fmla="*/ 2550 h 10000"/>
              <a:gd name="connsiteX33" fmla="*/ 2889 w 10000"/>
              <a:gd name="connsiteY33" fmla="*/ 2550 h 10000"/>
              <a:gd name="connsiteX34" fmla="*/ 3187 w 10000"/>
              <a:gd name="connsiteY34" fmla="*/ 2353 h 10000"/>
              <a:gd name="connsiteX35" fmla="*/ 3237 w 10000"/>
              <a:gd name="connsiteY35" fmla="*/ 2108 h 10000"/>
              <a:gd name="connsiteX36" fmla="*/ 5176 w 10000"/>
              <a:gd name="connsiteY36" fmla="*/ 588 h 10000"/>
              <a:gd name="connsiteX37" fmla="*/ 8655 w 10000"/>
              <a:gd name="connsiteY37" fmla="*/ 6029 h 10000"/>
              <a:gd name="connsiteX38" fmla="*/ 8655 w 10000"/>
              <a:gd name="connsiteY38" fmla="*/ 6029 h 10000"/>
              <a:gd name="connsiteX39" fmla="*/ 8655 w 10000"/>
              <a:gd name="connsiteY39" fmla="*/ 9756 h 10000"/>
              <a:gd name="connsiteX40" fmla="*/ 4629 w 10000"/>
              <a:gd name="connsiteY40" fmla="*/ 9756 h 10000"/>
              <a:gd name="connsiteX41" fmla="*/ 4629 w 10000"/>
              <a:gd name="connsiteY41" fmla="*/ 6029 h 10000"/>
              <a:gd name="connsiteX42" fmla="*/ 8655 w 10000"/>
              <a:gd name="connsiteY42" fmla="*/ 6029 h 10000"/>
              <a:gd name="connsiteX43" fmla="*/ 4082 w 10000"/>
              <a:gd name="connsiteY43" fmla="*/ 3923 h 10000"/>
              <a:gd name="connsiteX44" fmla="*/ 4082 w 10000"/>
              <a:gd name="connsiteY44" fmla="*/ 3923 h 10000"/>
              <a:gd name="connsiteX45" fmla="*/ 4429 w 10000"/>
              <a:gd name="connsiteY45" fmla="*/ 3923 h 10000"/>
              <a:gd name="connsiteX46" fmla="*/ 4429 w 10000"/>
              <a:gd name="connsiteY46" fmla="*/ 4266 h 10000"/>
              <a:gd name="connsiteX47" fmla="*/ 4082 w 10000"/>
              <a:gd name="connsiteY47" fmla="*/ 4266 h 10000"/>
              <a:gd name="connsiteX48" fmla="*/ 4082 w 10000"/>
              <a:gd name="connsiteY48" fmla="*/ 3923 h 10000"/>
              <a:gd name="connsiteX49" fmla="*/ 4082 w 10000"/>
              <a:gd name="connsiteY49" fmla="*/ 4462 h 10000"/>
              <a:gd name="connsiteX50" fmla="*/ 4082 w 10000"/>
              <a:gd name="connsiteY50" fmla="*/ 4462 h 10000"/>
              <a:gd name="connsiteX51" fmla="*/ 5575 w 10000"/>
              <a:gd name="connsiteY51" fmla="*/ 4462 h 10000"/>
              <a:gd name="connsiteX52" fmla="*/ 5575 w 10000"/>
              <a:gd name="connsiteY52" fmla="*/ 5245 h 10000"/>
              <a:gd name="connsiteX53" fmla="*/ 4082 w 10000"/>
              <a:gd name="connsiteY53" fmla="*/ 5245 h 10000"/>
              <a:gd name="connsiteX54" fmla="*/ 4082 w 10000"/>
              <a:gd name="connsiteY54" fmla="*/ 4462 h 10000"/>
              <a:gd name="connsiteX55" fmla="*/ 2939 w 10000"/>
              <a:gd name="connsiteY55" fmla="*/ 5490 h 10000"/>
              <a:gd name="connsiteX56" fmla="*/ 2939 w 10000"/>
              <a:gd name="connsiteY56" fmla="*/ 5490 h 10000"/>
              <a:gd name="connsiteX57" fmla="*/ 3286 w 10000"/>
              <a:gd name="connsiteY57" fmla="*/ 5490 h 10000"/>
              <a:gd name="connsiteX58" fmla="*/ 3286 w 10000"/>
              <a:gd name="connsiteY58" fmla="*/ 5833 h 10000"/>
              <a:gd name="connsiteX59" fmla="*/ 2939 w 10000"/>
              <a:gd name="connsiteY59" fmla="*/ 5833 h 10000"/>
              <a:gd name="connsiteX60" fmla="*/ 2939 w 10000"/>
              <a:gd name="connsiteY60" fmla="*/ 5490 h 10000"/>
              <a:gd name="connsiteX61" fmla="*/ 2939 w 10000"/>
              <a:gd name="connsiteY61" fmla="*/ 6029 h 10000"/>
              <a:gd name="connsiteX62" fmla="*/ 2939 w 10000"/>
              <a:gd name="connsiteY62" fmla="*/ 6029 h 10000"/>
              <a:gd name="connsiteX63" fmla="*/ 4429 w 10000"/>
              <a:gd name="connsiteY63" fmla="*/ 6029 h 10000"/>
              <a:gd name="connsiteX64" fmla="*/ 4429 w 10000"/>
              <a:gd name="connsiteY64" fmla="*/ 9756 h 10000"/>
              <a:gd name="connsiteX65" fmla="*/ 2939 w 10000"/>
              <a:gd name="connsiteY65" fmla="*/ 9756 h 10000"/>
              <a:gd name="connsiteX66" fmla="*/ 2939 w 10000"/>
              <a:gd name="connsiteY66" fmla="*/ 6029 h 10000"/>
              <a:gd name="connsiteX67" fmla="*/ 4977 w 10000"/>
              <a:gd name="connsiteY67" fmla="*/ 8040 h 10000"/>
              <a:gd name="connsiteX68" fmla="*/ 4977 w 10000"/>
              <a:gd name="connsiteY68" fmla="*/ 8040 h 10000"/>
              <a:gd name="connsiteX69" fmla="*/ 4977 w 10000"/>
              <a:gd name="connsiteY69" fmla="*/ 7795 h 10000"/>
              <a:gd name="connsiteX70" fmla="*/ 5026 w 10000"/>
              <a:gd name="connsiteY70" fmla="*/ 7746 h 10000"/>
              <a:gd name="connsiteX71" fmla="*/ 5922 w 10000"/>
              <a:gd name="connsiteY71" fmla="*/ 7206 h 10000"/>
              <a:gd name="connsiteX72" fmla="*/ 5973 w 10000"/>
              <a:gd name="connsiteY72" fmla="*/ 7254 h 10000"/>
              <a:gd name="connsiteX73" fmla="*/ 5973 w 10000"/>
              <a:gd name="connsiteY73" fmla="*/ 7502 h 10000"/>
              <a:gd name="connsiteX74" fmla="*/ 5922 w 10000"/>
              <a:gd name="connsiteY74" fmla="*/ 7550 h 10000"/>
              <a:gd name="connsiteX75" fmla="*/ 5276 w 10000"/>
              <a:gd name="connsiteY75" fmla="*/ 7942 h 10000"/>
              <a:gd name="connsiteX76" fmla="*/ 5922 w 10000"/>
              <a:gd name="connsiteY76" fmla="*/ 8286 h 10000"/>
              <a:gd name="connsiteX77" fmla="*/ 5973 w 10000"/>
              <a:gd name="connsiteY77" fmla="*/ 8335 h 10000"/>
              <a:gd name="connsiteX78" fmla="*/ 5973 w 10000"/>
              <a:gd name="connsiteY78" fmla="*/ 8579 h 10000"/>
              <a:gd name="connsiteX79" fmla="*/ 5922 w 10000"/>
              <a:gd name="connsiteY79" fmla="*/ 8579 h 10000"/>
              <a:gd name="connsiteX80" fmla="*/ 5026 w 10000"/>
              <a:gd name="connsiteY80" fmla="*/ 8090 h 10000"/>
              <a:gd name="connsiteX81" fmla="*/ 4977 w 10000"/>
              <a:gd name="connsiteY81" fmla="*/ 8040 h 10000"/>
              <a:gd name="connsiteX82" fmla="*/ 7315 w 10000"/>
              <a:gd name="connsiteY82" fmla="*/ 8579 h 10000"/>
              <a:gd name="connsiteX83" fmla="*/ 7315 w 10000"/>
              <a:gd name="connsiteY83" fmla="*/ 8579 h 10000"/>
              <a:gd name="connsiteX84" fmla="*/ 7315 w 10000"/>
              <a:gd name="connsiteY84" fmla="*/ 8335 h 10000"/>
              <a:gd name="connsiteX85" fmla="*/ 7362 w 10000"/>
              <a:gd name="connsiteY85" fmla="*/ 8286 h 10000"/>
              <a:gd name="connsiteX86" fmla="*/ 8010 w 10000"/>
              <a:gd name="connsiteY86" fmla="*/ 7894 h 10000"/>
              <a:gd name="connsiteX87" fmla="*/ 7362 w 10000"/>
              <a:gd name="connsiteY87" fmla="*/ 7550 h 10000"/>
              <a:gd name="connsiteX88" fmla="*/ 7315 w 10000"/>
              <a:gd name="connsiteY88" fmla="*/ 7450 h 10000"/>
              <a:gd name="connsiteX89" fmla="*/ 7315 w 10000"/>
              <a:gd name="connsiteY89" fmla="*/ 7254 h 10000"/>
              <a:gd name="connsiteX90" fmla="*/ 7362 w 10000"/>
              <a:gd name="connsiteY90" fmla="*/ 7206 h 10000"/>
              <a:gd name="connsiteX91" fmla="*/ 8260 w 10000"/>
              <a:gd name="connsiteY91" fmla="*/ 7746 h 10000"/>
              <a:gd name="connsiteX92" fmla="*/ 8310 w 10000"/>
              <a:gd name="connsiteY92" fmla="*/ 7795 h 10000"/>
              <a:gd name="connsiteX93" fmla="*/ 8310 w 10000"/>
              <a:gd name="connsiteY93" fmla="*/ 8040 h 10000"/>
              <a:gd name="connsiteX94" fmla="*/ 8260 w 10000"/>
              <a:gd name="connsiteY94" fmla="*/ 8090 h 10000"/>
              <a:gd name="connsiteX95" fmla="*/ 7362 w 10000"/>
              <a:gd name="connsiteY95" fmla="*/ 8579 h 10000"/>
              <a:gd name="connsiteX96" fmla="*/ 7315 w 10000"/>
              <a:gd name="connsiteY96" fmla="*/ 8579 h 10000"/>
              <a:gd name="connsiteX97" fmla="*/ 6270 w 10000"/>
              <a:gd name="connsiteY97" fmla="*/ 8579 h 10000"/>
              <a:gd name="connsiteX98" fmla="*/ 6270 w 10000"/>
              <a:gd name="connsiteY98" fmla="*/ 8579 h 10000"/>
              <a:gd name="connsiteX99" fmla="*/ 6766 w 10000"/>
              <a:gd name="connsiteY99" fmla="*/ 7254 h 10000"/>
              <a:gd name="connsiteX100" fmla="*/ 6815 w 10000"/>
              <a:gd name="connsiteY100" fmla="*/ 7206 h 10000"/>
              <a:gd name="connsiteX101" fmla="*/ 7015 w 10000"/>
              <a:gd name="connsiteY101" fmla="*/ 7206 h 10000"/>
              <a:gd name="connsiteX102" fmla="*/ 7015 w 10000"/>
              <a:gd name="connsiteY102" fmla="*/ 7254 h 10000"/>
              <a:gd name="connsiteX103" fmla="*/ 6518 w 10000"/>
              <a:gd name="connsiteY103" fmla="*/ 8579 h 10000"/>
              <a:gd name="connsiteX104" fmla="*/ 6467 w 10000"/>
              <a:gd name="connsiteY104" fmla="*/ 8628 h 10000"/>
              <a:gd name="connsiteX105" fmla="*/ 6270 w 10000"/>
              <a:gd name="connsiteY105" fmla="*/ 8628 h 10000"/>
              <a:gd name="connsiteX106" fmla="*/ 6270 w 10000"/>
              <a:gd name="connsiteY106" fmla="*/ 8579 h 10000"/>
              <a:gd name="connsiteX107" fmla="*/ 3135 w 10000"/>
              <a:gd name="connsiteY107" fmla="*/ 6373 h 10000"/>
              <a:gd name="connsiteX108" fmla="*/ 3135 w 10000"/>
              <a:gd name="connsiteY108" fmla="*/ 6373 h 10000"/>
              <a:gd name="connsiteX109" fmla="*/ 4181 w 10000"/>
              <a:gd name="connsiteY109" fmla="*/ 6373 h 10000"/>
              <a:gd name="connsiteX110" fmla="*/ 4181 w 10000"/>
              <a:gd name="connsiteY110" fmla="*/ 6617 h 10000"/>
              <a:gd name="connsiteX111" fmla="*/ 3135 w 10000"/>
              <a:gd name="connsiteY111" fmla="*/ 6617 h 10000"/>
              <a:gd name="connsiteX112" fmla="*/ 3135 w 10000"/>
              <a:gd name="connsiteY112" fmla="*/ 6373 h 10000"/>
              <a:gd name="connsiteX113" fmla="*/ 3484 w 10000"/>
              <a:gd name="connsiteY113" fmla="*/ 9216 h 10000"/>
              <a:gd name="connsiteX114" fmla="*/ 3484 w 10000"/>
              <a:gd name="connsiteY114" fmla="*/ 9216 h 10000"/>
              <a:gd name="connsiteX115" fmla="*/ 4181 w 10000"/>
              <a:gd name="connsiteY115" fmla="*/ 9216 h 10000"/>
              <a:gd name="connsiteX116" fmla="*/ 4181 w 10000"/>
              <a:gd name="connsiteY116" fmla="*/ 9462 h 10000"/>
              <a:gd name="connsiteX117" fmla="*/ 3484 w 10000"/>
              <a:gd name="connsiteY117" fmla="*/ 9462 h 10000"/>
              <a:gd name="connsiteX118" fmla="*/ 3484 w 10000"/>
              <a:gd name="connsiteY118" fmla="*/ 9216 h 10000"/>
              <a:gd name="connsiteX119" fmla="*/ 3484 w 10000"/>
              <a:gd name="connsiteY119" fmla="*/ 6961 h 10000"/>
              <a:gd name="connsiteX120" fmla="*/ 3484 w 10000"/>
              <a:gd name="connsiteY120" fmla="*/ 6961 h 10000"/>
              <a:gd name="connsiteX121" fmla="*/ 4181 w 10000"/>
              <a:gd name="connsiteY121" fmla="*/ 6961 h 10000"/>
              <a:gd name="connsiteX122" fmla="*/ 4181 w 10000"/>
              <a:gd name="connsiteY122" fmla="*/ 7157 h 10000"/>
              <a:gd name="connsiteX123" fmla="*/ 3484 w 10000"/>
              <a:gd name="connsiteY123" fmla="*/ 7157 h 10000"/>
              <a:gd name="connsiteX124" fmla="*/ 3484 w 10000"/>
              <a:gd name="connsiteY124" fmla="*/ 6961 h 10000"/>
              <a:gd name="connsiteX125" fmla="*/ 3484 w 10000"/>
              <a:gd name="connsiteY125" fmla="*/ 7502 h 10000"/>
              <a:gd name="connsiteX126" fmla="*/ 3484 w 10000"/>
              <a:gd name="connsiteY126" fmla="*/ 7502 h 10000"/>
              <a:gd name="connsiteX127" fmla="*/ 4181 w 10000"/>
              <a:gd name="connsiteY127" fmla="*/ 7502 h 10000"/>
              <a:gd name="connsiteX128" fmla="*/ 4181 w 10000"/>
              <a:gd name="connsiteY128" fmla="*/ 7746 h 10000"/>
              <a:gd name="connsiteX129" fmla="*/ 3484 w 10000"/>
              <a:gd name="connsiteY129" fmla="*/ 7746 h 10000"/>
              <a:gd name="connsiteX130" fmla="*/ 3484 w 10000"/>
              <a:gd name="connsiteY130" fmla="*/ 7502 h 10000"/>
              <a:gd name="connsiteX131" fmla="*/ 3135 w 10000"/>
              <a:gd name="connsiteY131" fmla="*/ 8090 h 10000"/>
              <a:gd name="connsiteX132" fmla="*/ 3135 w 10000"/>
              <a:gd name="connsiteY132" fmla="*/ 8090 h 10000"/>
              <a:gd name="connsiteX133" fmla="*/ 4181 w 10000"/>
              <a:gd name="connsiteY133" fmla="*/ 8090 h 10000"/>
              <a:gd name="connsiteX134" fmla="*/ 4181 w 10000"/>
              <a:gd name="connsiteY134" fmla="*/ 8286 h 10000"/>
              <a:gd name="connsiteX135" fmla="*/ 3135 w 10000"/>
              <a:gd name="connsiteY135" fmla="*/ 8286 h 10000"/>
              <a:gd name="connsiteX136" fmla="*/ 3135 w 10000"/>
              <a:gd name="connsiteY136" fmla="*/ 8090 h 10000"/>
              <a:gd name="connsiteX137" fmla="*/ 3484 w 10000"/>
              <a:gd name="connsiteY137" fmla="*/ 8628 h 10000"/>
              <a:gd name="connsiteX138" fmla="*/ 3484 w 10000"/>
              <a:gd name="connsiteY138" fmla="*/ 8628 h 10000"/>
              <a:gd name="connsiteX139" fmla="*/ 4181 w 10000"/>
              <a:gd name="connsiteY139" fmla="*/ 8628 h 10000"/>
              <a:gd name="connsiteX140" fmla="*/ 4181 w 10000"/>
              <a:gd name="connsiteY140" fmla="*/ 8874 h 10000"/>
              <a:gd name="connsiteX141" fmla="*/ 3484 w 10000"/>
              <a:gd name="connsiteY141" fmla="*/ 8874 h 10000"/>
              <a:gd name="connsiteX142" fmla="*/ 3484 w 10000"/>
              <a:gd name="connsiteY142" fmla="*/ 8628 h 10000"/>
              <a:gd name="connsiteX0" fmla="*/ 5176 w 10000"/>
              <a:gd name="connsiteY0" fmla="*/ 588 h 10000"/>
              <a:gd name="connsiteX1" fmla="*/ 7315 w 10000"/>
              <a:gd name="connsiteY1" fmla="*/ 1128 h 10000"/>
              <a:gd name="connsiteX2" fmla="*/ 5176 w 10000"/>
              <a:gd name="connsiteY2" fmla="*/ 0 h 10000"/>
              <a:gd name="connsiteX3" fmla="*/ 2640 w 10000"/>
              <a:gd name="connsiteY3" fmla="*/ 1961 h 10000"/>
              <a:gd name="connsiteX4" fmla="*/ 2590 w 10000"/>
              <a:gd name="connsiteY4" fmla="*/ 1961 h 10000"/>
              <a:gd name="connsiteX5" fmla="*/ 2 w 10000"/>
              <a:gd name="connsiteY5" fmla="*/ 4462 h 10000"/>
              <a:gd name="connsiteX6" fmla="*/ 2640 w 10000"/>
              <a:gd name="connsiteY6" fmla="*/ 7058 h 10000"/>
              <a:gd name="connsiteX7" fmla="*/ 2688 w 10000"/>
              <a:gd name="connsiteY7" fmla="*/ 7058 h 10000"/>
              <a:gd name="connsiteX8" fmla="*/ 2688 w 10000"/>
              <a:gd name="connsiteY8" fmla="*/ 10000 h 10000"/>
              <a:gd name="connsiteX9" fmla="*/ 8855 w 10000"/>
              <a:gd name="connsiteY9" fmla="*/ 10000 h 10000"/>
              <a:gd name="connsiteX10" fmla="*/ 8855 w 10000"/>
              <a:gd name="connsiteY10" fmla="*/ 5392 h 10000"/>
              <a:gd name="connsiteX11" fmla="*/ 8756 w 10000"/>
              <a:gd name="connsiteY11" fmla="*/ 5245 h 10000"/>
              <a:gd name="connsiteX12" fmla="*/ 5773 w 10000"/>
              <a:gd name="connsiteY12" fmla="*/ 5245 h 10000"/>
              <a:gd name="connsiteX13" fmla="*/ 5773 w 10000"/>
              <a:gd name="connsiteY13" fmla="*/ 4462 h 10000"/>
              <a:gd name="connsiteX14" fmla="*/ 9802 w 10000"/>
              <a:gd name="connsiteY14" fmla="*/ 4462 h 10000"/>
              <a:gd name="connsiteX15" fmla="*/ 9802 w 10000"/>
              <a:gd name="connsiteY15" fmla="*/ 8187 h 10000"/>
              <a:gd name="connsiteX16" fmla="*/ 9107 w 10000"/>
              <a:gd name="connsiteY16" fmla="*/ 8187 h 10000"/>
              <a:gd name="connsiteX17" fmla="*/ 9107 w 10000"/>
              <a:gd name="connsiteY17" fmla="*/ 8432 h 10000"/>
              <a:gd name="connsiteX18" fmla="*/ 10000 w 10000"/>
              <a:gd name="connsiteY18" fmla="*/ 8432 h 10000"/>
              <a:gd name="connsiteX19" fmla="*/ 10000 w 10000"/>
              <a:gd name="connsiteY19" fmla="*/ 3777 h 10000"/>
              <a:gd name="connsiteX20" fmla="*/ 9903 w 10000"/>
              <a:gd name="connsiteY20" fmla="*/ 3678 h 10000"/>
              <a:gd name="connsiteX21" fmla="*/ 3933 w 10000"/>
              <a:gd name="connsiteY21" fmla="*/ 3678 h 10000"/>
              <a:gd name="connsiteX22" fmla="*/ 3832 w 10000"/>
              <a:gd name="connsiteY22" fmla="*/ 3777 h 10000"/>
              <a:gd name="connsiteX23" fmla="*/ 3832 w 10000"/>
              <a:gd name="connsiteY23" fmla="*/ 5245 h 10000"/>
              <a:gd name="connsiteX24" fmla="*/ 2788 w 10000"/>
              <a:gd name="connsiteY24" fmla="*/ 5245 h 10000"/>
              <a:gd name="connsiteX25" fmla="*/ 2688 w 10000"/>
              <a:gd name="connsiteY25" fmla="*/ 5392 h 10000"/>
              <a:gd name="connsiteX26" fmla="*/ 2688 w 10000"/>
              <a:gd name="connsiteY26" fmla="*/ 6470 h 10000"/>
              <a:gd name="connsiteX27" fmla="*/ 2640 w 10000"/>
              <a:gd name="connsiteY27" fmla="*/ 6470 h 10000"/>
              <a:gd name="connsiteX28" fmla="*/ 600 w 10000"/>
              <a:gd name="connsiteY28" fmla="*/ 4561 h 10000"/>
              <a:gd name="connsiteX29" fmla="*/ 2590 w 10000"/>
              <a:gd name="connsiteY29" fmla="*/ 2550 h 10000"/>
              <a:gd name="connsiteX30" fmla="*/ 2590 w 10000"/>
              <a:gd name="connsiteY30" fmla="*/ 2550 h 10000"/>
              <a:gd name="connsiteX31" fmla="*/ 2640 w 10000"/>
              <a:gd name="connsiteY31" fmla="*/ 2550 h 10000"/>
              <a:gd name="connsiteX32" fmla="*/ 2889 w 10000"/>
              <a:gd name="connsiteY32" fmla="*/ 2550 h 10000"/>
              <a:gd name="connsiteX33" fmla="*/ 3187 w 10000"/>
              <a:gd name="connsiteY33" fmla="*/ 2353 h 10000"/>
              <a:gd name="connsiteX34" fmla="*/ 3237 w 10000"/>
              <a:gd name="connsiteY34" fmla="*/ 2108 h 10000"/>
              <a:gd name="connsiteX35" fmla="*/ 5176 w 10000"/>
              <a:gd name="connsiteY35" fmla="*/ 588 h 10000"/>
              <a:gd name="connsiteX36" fmla="*/ 8655 w 10000"/>
              <a:gd name="connsiteY36" fmla="*/ 6029 h 10000"/>
              <a:gd name="connsiteX37" fmla="*/ 8655 w 10000"/>
              <a:gd name="connsiteY37" fmla="*/ 6029 h 10000"/>
              <a:gd name="connsiteX38" fmla="*/ 8655 w 10000"/>
              <a:gd name="connsiteY38" fmla="*/ 9756 h 10000"/>
              <a:gd name="connsiteX39" fmla="*/ 4629 w 10000"/>
              <a:gd name="connsiteY39" fmla="*/ 9756 h 10000"/>
              <a:gd name="connsiteX40" fmla="*/ 4629 w 10000"/>
              <a:gd name="connsiteY40" fmla="*/ 6029 h 10000"/>
              <a:gd name="connsiteX41" fmla="*/ 8655 w 10000"/>
              <a:gd name="connsiteY41" fmla="*/ 6029 h 10000"/>
              <a:gd name="connsiteX42" fmla="*/ 4082 w 10000"/>
              <a:gd name="connsiteY42" fmla="*/ 3923 h 10000"/>
              <a:gd name="connsiteX43" fmla="*/ 4082 w 10000"/>
              <a:gd name="connsiteY43" fmla="*/ 3923 h 10000"/>
              <a:gd name="connsiteX44" fmla="*/ 4429 w 10000"/>
              <a:gd name="connsiteY44" fmla="*/ 3923 h 10000"/>
              <a:gd name="connsiteX45" fmla="*/ 4429 w 10000"/>
              <a:gd name="connsiteY45" fmla="*/ 4266 h 10000"/>
              <a:gd name="connsiteX46" fmla="*/ 4082 w 10000"/>
              <a:gd name="connsiteY46" fmla="*/ 4266 h 10000"/>
              <a:gd name="connsiteX47" fmla="*/ 4082 w 10000"/>
              <a:gd name="connsiteY47" fmla="*/ 3923 h 10000"/>
              <a:gd name="connsiteX48" fmla="*/ 4082 w 10000"/>
              <a:gd name="connsiteY48" fmla="*/ 4462 h 10000"/>
              <a:gd name="connsiteX49" fmla="*/ 4082 w 10000"/>
              <a:gd name="connsiteY49" fmla="*/ 4462 h 10000"/>
              <a:gd name="connsiteX50" fmla="*/ 5575 w 10000"/>
              <a:gd name="connsiteY50" fmla="*/ 4462 h 10000"/>
              <a:gd name="connsiteX51" fmla="*/ 5575 w 10000"/>
              <a:gd name="connsiteY51" fmla="*/ 5245 h 10000"/>
              <a:gd name="connsiteX52" fmla="*/ 4082 w 10000"/>
              <a:gd name="connsiteY52" fmla="*/ 5245 h 10000"/>
              <a:gd name="connsiteX53" fmla="*/ 4082 w 10000"/>
              <a:gd name="connsiteY53" fmla="*/ 4462 h 10000"/>
              <a:gd name="connsiteX54" fmla="*/ 2939 w 10000"/>
              <a:gd name="connsiteY54" fmla="*/ 5490 h 10000"/>
              <a:gd name="connsiteX55" fmla="*/ 2939 w 10000"/>
              <a:gd name="connsiteY55" fmla="*/ 5490 h 10000"/>
              <a:gd name="connsiteX56" fmla="*/ 3286 w 10000"/>
              <a:gd name="connsiteY56" fmla="*/ 5490 h 10000"/>
              <a:gd name="connsiteX57" fmla="*/ 3286 w 10000"/>
              <a:gd name="connsiteY57" fmla="*/ 5833 h 10000"/>
              <a:gd name="connsiteX58" fmla="*/ 2939 w 10000"/>
              <a:gd name="connsiteY58" fmla="*/ 5833 h 10000"/>
              <a:gd name="connsiteX59" fmla="*/ 2939 w 10000"/>
              <a:gd name="connsiteY59" fmla="*/ 5490 h 10000"/>
              <a:gd name="connsiteX60" fmla="*/ 2939 w 10000"/>
              <a:gd name="connsiteY60" fmla="*/ 6029 h 10000"/>
              <a:gd name="connsiteX61" fmla="*/ 2939 w 10000"/>
              <a:gd name="connsiteY61" fmla="*/ 6029 h 10000"/>
              <a:gd name="connsiteX62" fmla="*/ 4429 w 10000"/>
              <a:gd name="connsiteY62" fmla="*/ 6029 h 10000"/>
              <a:gd name="connsiteX63" fmla="*/ 4429 w 10000"/>
              <a:gd name="connsiteY63" fmla="*/ 9756 h 10000"/>
              <a:gd name="connsiteX64" fmla="*/ 2939 w 10000"/>
              <a:gd name="connsiteY64" fmla="*/ 9756 h 10000"/>
              <a:gd name="connsiteX65" fmla="*/ 2939 w 10000"/>
              <a:gd name="connsiteY65" fmla="*/ 6029 h 10000"/>
              <a:gd name="connsiteX66" fmla="*/ 4977 w 10000"/>
              <a:gd name="connsiteY66" fmla="*/ 8040 h 10000"/>
              <a:gd name="connsiteX67" fmla="*/ 4977 w 10000"/>
              <a:gd name="connsiteY67" fmla="*/ 8040 h 10000"/>
              <a:gd name="connsiteX68" fmla="*/ 4977 w 10000"/>
              <a:gd name="connsiteY68" fmla="*/ 7795 h 10000"/>
              <a:gd name="connsiteX69" fmla="*/ 5026 w 10000"/>
              <a:gd name="connsiteY69" fmla="*/ 7746 h 10000"/>
              <a:gd name="connsiteX70" fmla="*/ 5922 w 10000"/>
              <a:gd name="connsiteY70" fmla="*/ 7206 h 10000"/>
              <a:gd name="connsiteX71" fmla="*/ 5973 w 10000"/>
              <a:gd name="connsiteY71" fmla="*/ 7254 h 10000"/>
              <a:gd name="connsiteX72" fmla="*/ 5973 w 10000"/>
              <a:gd name="connsiteY72" fmla="*/ 7502 h 10000"/>
              <a:gd name="connsiteX73" fmla="*/ 5922 w 10000"/>
              <a:gd name="connsiteY73" fmla="*/ 7550 h 10000"/>
              <a:gd name="connsiteX74" fmla="*/ 5276 w 10000"/>
              <a:gd name="connsiteY74" fmla="*/ 7942 h 10000"/>
              <a:gd name="connsiteX75" fmla="*/ 5922 w 10000"/>
              <a:gd name="connsiteY75" fmla="*/ 8286 h 10000"/>
              <a:gd name="connsiteX76" fmla="*/ 5973 w 10000"/>
              <a:gd name="connsiteY76" fmla="*/ 8335 h 10000"/>
              <a:gd name="connsiteX77" fmla="*/ 5973 w 10000"/>
              <a:gd name="connsiteY77" fmla="*/ 8579 h 10000"/>
              <a:gd name="connsiteX78" fmla="*/ 5922 w 10000"/>
              <a:gd name="connsiteY78" fmla="*/ 8579 h 10000"/>
              <a:gd name="connsiteX79" fmla="*/ 5026 w 10000"/>
              <a:gd name="connsiteY79" fmla="*/ 8090 h 10000"/>
              <a:gd name="connsiteX80" fmla="*/ 4977 w 10000"/>
              <a:gd name="connsiteY80" fmla="*/ 8040 h 10000"/>
              <a:gd name="connsiteX81" fmla="*/ 7315 w 10000"/>
              <a:gd name="connsiteY81" fmla="*/ 8579 h 10000"/>
              <a:gd name="connsiteX82" fmla="*/ 7315 w 10000"/>
              <a:gd name="connsiteY82" fmla="*/ 8579 h 10000"/>
              <a:gd name="connsiteX83" fmla="*/ 7315 w 10000"/>
              <a:gd name="connsiteY83" fmla="*/ 8335 h 10000"/>
              <a:gd name="connsiteX84" fmla="*/ 7362 w 10000"/>
              <a:gd name="connsiteY84" fmla="*/ 8286 h 10000"/>
              <a:gd name="connsiteX85" fmla="*/ 8010 w 10000"/>
              <a:gd name="connsiteY85" fmla="*/ 7894 h 10000"/>
              <a:gd name="connsiteX86" fmla="*/ 7362 w 10000"/>
              <a:gd name="connsiteY86" fmla="*/ 7550 h 10000"/>
              <a:gd name="connsiteX87" fmla="*/ 7315 w 10000"/>
              <a:gd name="connsiteY87" fmla="*/ 7450 h 10000"/>
              <a:gd name="connsiteX88" fmla="*/ 7315 w 10000"/>
              <a:gd name="connsiteY88" fmla="*/ 7254 h 10000"/>
              <a:gd name="connsiteX89" fmla="*/ 7362 w 10000"/>
              <a:gd name="connsiteY89" fmla="*/ 7206 h 10000"/>
              <a:gd name="connsiteX90" fmla="*/ 8260 w 10000"/>
              <a:gd name="connsiteY90" fmla="*/ 7746 h 10000"/>
              <a:gd name="connsiteX91" fmla="*/ 8310 w 10000"/>
              <a:gd name="connsiteY91" fmla="*/ 7795 h 10000"/>
              <a:gd name="connsiteX92" fmla="*/ 8310 w 10000"/>
              <a:gd name="connsiteY92" fmla="*/ 8040 h 10000"/>
              <a:gd name="connsiteX93" fmla="*/ 8260 w 10000"/>
              <a:gd name="connsiteY93" fmla="*/ 8090 h 10000"/>
              <a:gd name="connsiteX94" fmla="*/ 7362 w 10000"/>
              <a:gd name="connsiteY94" fmla="*/ 8579 h 10000"/>
              <a:gd name="connsiteX95" fmla="*/ 7315 w 10000"/>
              <a:gd name="connsiteY95" fmla="*/ 8579 h 10000"/>
              <a:gd name="connsiteX96" fmla="*/ 6270 w 10000"/>
              <a:gd name="connsiteY96" fmla="*/ 8579 h 10000"/>
              <a:gd name="connsiteX97" fmla="*/ 6270 w 10000"/>
              <a:gd name="connsiteY97" fmla="*/ 8579 h 10000"/>
              <a:gd name="connsiteX98" fmla="*/ 6766 w 10000"/>
              <a:gd name="connsiteY98" fmla="*/ 7254 h 10000"/>
              <a:gd name="connsiteX99" fmla="*/ 6815 w 10000"/>
              <a:gd name="connsiteY99" fmla="*/ 7206 h 10000"/>
              <a:gd name="connsiteX100" fmla="*/ 7015 w 10000"/>
              <a:gd name="connsiteY100" fmla="*/ 7206 h 10000"/>
              <a:gd name="connsiteX101" fmla="*/ 7015 w 10000"/>
              <a:gd name="connsiteY101" fmla="*/ 7254 h 10000"/>
              <a:gd name="connsiteX102" fmla="*/ 6518 w 10000"/>
              <a:gd name="connsiteY102" fmla="*/ 8579 h 10000"/>
              <a:gd name="connsiteX103" fmla="*/ 6467 w 10000"/>
              <a:gd name="connsiteY103" fmla="*/ 8628 h 10000"/>
              <a:gd name="connsiteX104" fmla="*/ 6270 w 10000"/>
              <a:gd name="connsiteY104" fmla="*/ 8628 h 10000"/>
              <a:gd name="connsiteX105" fmla="*/ 6270 w 10000"/>
              <a:gd name="connsiteY105" fmla="*/ 8579 h 10000"/>
              <a:gd name="connsiteX106" fmla="*/ 3135 w 10000"/>
              <a:gd name="connsiteY106" fmla="*/ 6373 h 10000"/>
              <a:gd name="connsiteX107" fmla="*/ 3135 w 10000"/>
              <a:gd name="connsiteY107" fmla="*/ 6373 h 10000"/>
              <a:gd name="connsiteX108" fmla="*/ 4181 w 10000"/>
              <a:gd name="connsiteY108" fmla="*/ 6373 h 10000"/>
              <a:gd name="connsiteX109" fmla="*/ 4181 w 10000"/>
              <a:gd name="connsiteY109" fmla="*/ 6617 h 10000"/>
              <a:gd name="connsiteX110" fmla="*/ 3135 w 10000"/>
              <a:gd name="connsiteY110" fmla="*/ 6617 h 10000"/>
              <a:gd name="connsiteX111" fmla="*/ 3135 w 10000"/>
              <a:gd name="connsiteY111" fmla="*/ 6373 h 10000"/>
              <a:gd name="connsiteX112" fmla="*/ 3484 w 10000"/>
              <a:gd name="connsiteY112" fmla="*/ 9216 h 10000"/>
              <a:gd name="connsiteX113" fmla="*/ 3484 w 10000"/>
              <a:gd name="connsiteY113" fmla="*/ 9216 h 10000"/>
              <a:gd name="connsiteX114" fmla="*/ 4181 w 10000"/>
              <a:gd name="connsiteY114" fmla="*/ 9216 h 10000"/>
              <a:gd name="connsiteX115" fmla="*/ 4181 w 10000"/>
              <a:gd name="connsiteY115" fmla="*/ 9462 h 10000"/>
              <a:gd name="connsiteX116" fmla="*/ 3484 w 10000"/>
              <a:gd name="connsiteY116" fmla="*/ 9462 h 10000"/>
              <a:gd name="connsiteX117" fmla="*/ 3484 w 10000"/>
              <a:gd name="connsiteY117" fmla="*/ 9216 h 10000"/>
              <a:gd name="connsiteX118" fmla="*/ 3484 w 10000"/>
              <a:gd name="connsiteY118" fmla="*/ 6961 h 10000"/>
              <a:gd name="connsiteX119" fmla="*/ 3484 w 10000"/>
              <a:gd name="connsiteY119" fmla="*/ 6961 h 10000"/>
              <a:gd name="connsiteX120" fmla="*/ 4181 w 10000"/>
              <a:gd name="connsiteY120" fmla="*/ 6961 h 10000"/>
              <a:gd name="connsiteX121" fmla="*/ 4181 w 10000"/>
              <a:gd name="connsiteY121" fmla="*/ 7157 h 10000"/>
              <a:gd name="connsiteX122" fmla="*/ 3484 w 10000"/>
              <a:gd name="connsiteY122" fmla="*/ 7157 h 10000"/>
              <a:gd name="connsiteX123" fmla="*/ 3484 w 10000"/>
              <a:gd name="connsiteY123" fmla="*/ 6961 h 10000"/>
              <a:gd name="connsiteX124" fmla="*/ 3484 w 10000"/>
              <a:gd name="connsiteY124" fmla="*/ 7502 h 10000"/>
              <a:gd name="connsiteX125" fmla="*/ 3484 w 10000"/>
              <a:gd name="connsiteY125" fmla="*/ 7502 h 10000"/>
              <a:gd name="connsiteX126" fmla="*/ 4181 w 10000"/>
              <a:gd name="connsiteY126" fmla="*/ 7502 h 10000"/>
              <a:gd name="connsiteX127" fmla="*/ 4181 w 10000"/>
              <a:gd name="connsiteY127" fmla="*/ 7746 h 10000"/>
              <a:gd name="connsiteX128" fmla="*/ 3484 w 10000"/>
              <a:gd name="connsiteY128" fmla="*/ 7746 h 10000"/>
              <a:gd name="connsiteX129" fmla="*/ 3484 w 10000"/>
              <a:gd name="connsiteY129" fmla="*/ 7502 h 10000"/>
              <a:gd name="connsiteX130" fmla="*/ 3135 w 10000"/>
              <a:gd name="connsiteY130" fmla="*/ 8090 h 10000"/>
              <a:gd name="connsiteX131" fmla="*/ 3135 w 10000"/>
              <a:gd name="connsiteY131" fmla="*/ 8090 h 10000"/>
              <a:gd name="connsiteX132" fmla="*/ 4181 w 10000"/>
              <a:gd name="connsiteY132" fmla="*/ 8090 h 10000"/>
              <a:gd name="connsiteX133" fmla="*/ 4181 w 10000"/>
              <a:gd name="connsiteY133" fmla="*/ 8286 h 10000"/>
              <a:gd name="connsiteX134" fmla="*/ 3135 w 10000"/>
              <a:gd name="connsiteY134" fmla="*/ 8286 h 10000"/>
              <a:gd name="connsiteX135" fmla="*/ 3135 w 10000"/>
              <a:gd name="connsiteY135" fmla="*/ 8090 h 10000"/>
              <a:gd name="connsiteX136" fmla="*/ 3484 w 10000"/>
              <a:gd name="connsiteY136" fmla="*/ 8628 h 10000"/>
              <a:gd name="connsiteX137" fmla="*/ 3484 w 10000"/>
              <a:gd name="connsiteY137" fmla="*/ 8628 h 10000"/>
              <a:gd name="connsiteX138" fmla="*/ 4181 w 10000"/>
              <a:gd name="connsiteY138" fmla="*/ 8628 h 10000"/>
              <a:gd name="connsiteX139" fmla="*/ 4181 w 10000"/>
              <a:gd name="connsiteY139" fmla="*/ 8874 h 10000"/>
              <a:gd name="connsiteX140" fmla="*/ 3484 w 10000"/>
              <a:gd name="connsiteY140" fmla="*/ 8874 h 10000"/>
              <a:gd name="connsiteX141" fmla="*/ 3484 w 10000"/>
              <a:gd name="connsiteY141" fmla="*/ 8628 h 10000"/>
              <a:gd name="connsiteX0" fmla="*/ 5176 w 10000"/>
              <a:gd name="connsiteY0" fmla="*/ 648 h 10060"/>
              <a:gd name="connsiteX1" fmla="*/ 5176 w 10000"/>
              <a:gd name="connsiteY1" fmla="*/ 60 h 10060"/>
              <a:gd name="connsiteX2" fmla="*/ 2640 w 10000"/>
              <a:gd name="connsiteY2" fmla="*/ 2021 h 10060"/>
              <a:gd name="connsiteX3" fmla="*/ 2590 w 10000"/>
              <a:gd name="connsiteY3" fmla="*/ 2021 h 10060"/>
              <a:gd name="connsiteX4" fmla="*/ 2 w 10000"/>
              <a:gd name="connsiteY4" fmla="*/ 4522 h 10060"/>
              <a:gd name="connsiteX5" fmla="*/ 2640 w 10000"/>
              <a:gd name="connsiteY5" fmla="*/ 7118 h 10060"/>
              <a:gd name="connsiteX6" fmla="*/ 2688 w 10000"/>
              <a:gd name="connsiteY6" fmla="*/ 7118 h 10060"/>
              <a:gd name="connsiteX7" fmla="*/ 2688 w 10000"/>
              <a:gd name="connsiteY7" fmla="*/ 10060 h 10060"/>
              <a:gd name="connsiteX8" fmla="*/ 8855 w 10000"/>
              <a:gd name="connsiteY8" fmla="*/ 10060 h 10060"/>
              <a:gd name="connsiteX9" fmla="*/ 8855 w 10000"/>
              <a:gd name="connsiteY9" fmla="*/ 5452 h 10060"/>
              <a:gd name="connsiteX10" fmla="*/ 8756 w 10000"/>
              <a:gd name="connsiteY10" fmla="*/ 5305 h 10060"/>
              <a:gd name="connsiteX11" fmla="*/ 5773 w 10000"/>
              <a:gd name="connsiteY11" fmla="*/ 5305 h 10060"/>
              <a:gd name="connsiteX12" fmla="*/ 5773 w 10000"/>
              <a:gd name="connsiteY12" fmla="*/ 4522 h 10060"/>
              <a:gd name="connsiteX13" fmla="*/ 9802 w 10000"/>
              <a:gd name="connsiteY13" fmla="*/ 4522 h 10060"/>
              <a:gd name="connsiteX14" fmla="*/ 9802 w 10000"/>
              <a:gd name="connsiteY14" fmla="*/ 8247 h 10060"/>
              <a:gd name="connsiteX15" fmla="*/ 9107 w 10000"/>
              <a:gd name="connsiteY15" fmla="*/ 8247 h 10060"/>
              <a:gd name="connsiteX16" fmla="*/ 9107 w 10000"/>
              <a:gd name="connsiteY16" fmla="*/ 8492 h 10060"/>
              <a:gd name="connsiteX17" fmla="*/ 10000 w 10000"/>
              <a:gd name="connsiteY17" fmla="*/ 8492 h 10060"/>
              <a:gd name="connsiteX18" fmla="*/ 10000 w 10000"/>
              <a:gd name="connsiteY18" fmla="*/ 3837 h 10060"/>
              <a:gd name="connsiteX19" fmla="*/ 9903 w 10000"/>
              <a:gd name="connsiteY19" fmla="*/ 3738 h 10060"/>
              <a:gd name="connsiteX20" fmla="*/ 3933 w 10000"/>
              <a:gd name="connsiteY20" fmla="*/ 3738 h 10060"/>
              <a:gd name="connsiteX21" fmla="*/ 3832 w 10000"/>
              <a:gd name="connsiteY21" fmla="*/ 3837 h 10060"/>
              <a:gd name="connsiteX22" fmla="*/ 3832 w 10000"/>
              <a:gd name="connsiteY22" fmla="*/ 5305 h 10060"/>
              <a:gd name="connsiteX23" fmla="*/ 2788 w 10000"/>
              <a:gd name="connsiteY23" fmla="*/ 5305 h 10060"/>
              <a:gd name="connsiteX24" fmla="*/ 2688 w 10000"/>
              <a:gd name="connsiteY24" fmla="*/ 5452 h 10060"/>
              <a:gd name="connsiteX25" fmla="*/ 2688 w 10000"/>
              <a:gd name="connsiteY25" fmla="*/ 6530 h 10060"/>
              <a:gd name="connsiteX26" fmla="*/ 2640 w 10000"/>
              <a:gd name="connsiteY26" fmla="*/ 6530 h 10060"/>
              <a:gd name="connsiteX27" fmla="*/ 600 w 10000"/>
              <a:gd name="connsiteY27" fmla="*/ 4621 h 10060"/>
              <a:gd name="connsiteX28" fmla="*/ 2590 w 10000"/>
              <a:gd name="connsiteY28" fmla="*/ 2610 h 10060"/>
              <a:gd name="connsiteX29" fmla="*/ 2590 w 10000"/>
              <a:gd name="connsiteY29" fmla="*/ 2610 h 10060"/>
              <a:gd name="connsiteX30" fmla="*/ 2640 w 10000"/>
              <a:gd name="connsiteY30" fmla="*/ 2610 h 10060"/>
              <a:gd name="connsiteX31" fmla="*/ 2889 w 10000"/>
              <a:gd name="connsiteY31" fmla="*/ 2610 h 10060"/>
              <a:gd name="connsiteX32" fmla="*/ 3187 w 10000"/>
              <a:gd name="connsiteY32" fmla="*/ 2413 h 10060"/>
              <a:gd name="connsiteX33" fmla="*/ 3237 w 10000"/>
              <a:gd name="connsiteY33" fmla="*/ 2168 h 10060"/>
              <a:gd name="connsiteX34" fmla="*/ 5176 w 10000"/>
              <a:gd name="connsiteY34" fmla="*/ 648 h 10060"/>
              <a:gd name="connsiteX35" fmla="*/ 8655 w 10000"/>
              <a:gd name="connsiteY35" fmla="*/ 6089 h 10060"/>
              <a:gd name="connsiteX36" fmla="*/ 8655 w 10000"/>
              <a:gd name="connsiteY36" fmla="*/ 6089 h 10060"/>
              <a:gd name="connsiteX37" fmla="*/ 8655 w 10000"/>
              <a:gd name="connsiteY37" fmla="*/ 9816 h 10060"/>
              <a:gd name="connsiteX38" fmla="*/ 4629 w 10000"/>
              <a:gd name="connsiteY38" fmla="*/ 9816 h 10060"/>
              <a:gd name="connsiteX39" fmla="*/ 4629 w 10000"/>
              <a:gd name="connsiteY39" fmla="*/ 6089 h 10060"/>
              <a:gd name="connsiteX40" fmla="*/ 8655 w 10000"/>
              <a:gd name="connsiteY40" fmla="*/ 6089 h 10060"/>
              <a:gd name="connsiteX41" fmla="*/ 4082 w 10000"/>
              <a:gd name="connsiteY41" fmla="*/ 3983 h 10060"/>
              <a:gd name="connsiteX42" fmla="*/ 4082 w 10000"/>
              <a:gd name="connsiteY42" fmla="*/ 3983 h 10060"/>
              <a:gd name="connsiteX43" fmla="*/ 4429 w 10000"/>
              <a:gd name="connsiteY43" fmla="*/ 3983 h 10060"/>
              <a:gd name="connsiteX44" fmla="*/ 4429 w 10000"/>
              <a:gd name="connsiteY44" fmla="*/ 4326 h 10060"/>
              <a:gd name="connsiteX45" fmla="*/ 4082 w 10000"/>
              <a:gd name="connsiteY45" fmla="*/ 4326 h 10060"/>
              <a:gd name="connsiteX46" fmla="*/ 4082 w 10000"/>
              <a:gd name="connsiteY46" fmla="*/ 3983 h 10060"/>
              <a:gd name="connsiteX47" fmla="*/ 4082 w 10000"/>
              <a:gd name="connsiteY47" fmla="*/ 4522 h 10060"/>
              <a:gd name="connsiteX48" fmla="*/ 4082 w 10000"/>
              <a:gd name="connsiteY48" fmla="*/ 4522 h 10060"/>
              <a:gd name="connsiteX49" fmla="*/ 5575 w 10000"/>
              <a:gd name="connsiteY49" fmla="*/ 4522 h 10060"/>
              <a:gd name="connsiteX50" fmla="*/ 5575 w 10000"/>
              <a:gd name="connsiteY50" fmla="*/ 5305 h 10060"/>
              <a:gd name="connsiteX51" fmla="*/ 4082 w 10000"/>
              <a:gd name="connsiteY51" fmla="*/ 5305 h 10060"/>
              <a:gd name="connsiteX52" fmla="*/ 4082 w 10000"/>
              <a:gd name="connsiteY52" fmla="*/ 4522 h 10060"/>
              <a:gd name="connsiteX53" fmla="*/ 2939 w 10000"/>
              <a:gd name="connsiteY53" fmla="*/ 5550 h 10060"/>
              <a:gd name="connsiteX54" fmla="*/ 2939 w 10000"/>
              <a:gd name="connsiteY54" fmla="*/ 5550 h 10060"/>
              <a:gd name="connsiteX55" fmla="*/ 3286 w 10000"/>
              <a:gd name="connsiteY55" fmla="*/ 5550 h 10060"/>
              <a:gd name="connsiteX56" fmla="*/ 3286 w 10000"/>
              <a:gd name="connsiteY56" fmla="*/ 5893 h 10060"/>
              <a:gd name="connsiteX57" fmla="*/ 2939 w 10000"/>
              <a:gd name="connsiteY57" fmla="*/ 5893 h 10060"/>
              <a:gd name="connsiteX58" fmla="*/ 2939 w 10000"/>
              <a:gd name="connsiteY58" fmla="*/ 5550 h 10060"/>
              <a:gd name="connsiteX59" fmla="*/ 2939 w 10000"/>
              <a:gd name="connsiteY59" fmla="*/ 6089 h 10060"/>
              <a:gd name="connsiteX60" fmla="*/ 2939 w 10000"/>
              <a:gd name="connsiteY60" fmla="*/ 6089 h 10060"/>
              <a:gd name="connsiteX61" fmla="*/ 4429 w 10000"/>
              <a:gd name="connsiteY61" fmla="*/ 6089 h 10060"/>
              <a:gd name="connsiteX62" fmla="*/ 4429 w 10000"/>
              <a:gd name="connsiteY62" fmla="*/ 9816 h 10060"/>
              <a:gd name="connsiteX63" fmla="*/ 2939 w 10000"/>
              <a:gd name="connsiteY63" fmla="*/ 9816 h 10060"/>
              <a:gd name="connsiteX64" fmla="*/ 2939 w 10000"/>
              <a:gd name="connsiteY64" fmla="*/ 6089 h 10060"/>
              <a:gd name="connsiteX65" fmla="*/ 4977 w 10000"/>
              <a:gd name="connsiteY65" fmla="*/ 8100 h 10060"/>
              <a:gd name="connsiteX66" fmla="*/ 4977 w 10000"/>
              <a:gd name="connsiteY66" fmla="*/ 8100 h 10060"/>
              <a:gd name="connsiteX67" fmla="*/ 4977 w 10000"/>
              <a:gd name="connsiteY67" fmla="*/ 7855 h 10060"/>
              <a:gd name="connsiteX68" fmla="*/ 5026 w 10000"/>
              <a:gd name="connsiteY68" fmla="*/ 7806 h 10060"/>
              <a:gd name="connsiteX69" fmla="*/ 5922 w 10000"/>
              <a:gd name="connsiteY69" fmla="*/ 7266 h 10060"/>
              <a:gd name="connsiteX70" fmla="*/ 5973 w 10000"/>
              <a:gd name="connsiteY70" fmla="*/ 7314 h 10060"/>
              <a:gd name="connsiteX71" fmla="*/ 5973 w 10000"/>
              <a:gd name="connsiteY71" fmla="*/ 7562 h 10060"/>
              <a:gd name="connsiteX72" fmla="*/ 5922 w 10000"/>
              <a:gd name="connsiteY72" fmla="*/ 7610 h 10060"/>
              <a:gd name="connsiteX73" fmla="*/ 5276 w 10000"/>
              <a:gd name="connsiteY73" fmla="*/ 8002 h 10060"/>
              <a:gd name="connsiteX74" fmla="*/ 5922 w 10000"/>
              <a:gd name="connsiteY74" fmla="*/ 8346 h 10060"/>
              <a:gd name="connsiteX75" fmla="*/ 5973 w 10000"/>
              <a:gd name="connsiteY75" fmla="*/ 8395 h 10060"/>
              <a:gd name="connsiteX76" fmla="*/ 5973 w 10000"/>
              <a:gd name="connsiteY76" fmla="*/ 8639 h 10060"/>
              <a:gd name="connsiteX77" fmla="*/ 5922 w 10000"/>
              <a:gd name="connsiteY77" fmla="*/ 8639 h 10060"/>
              <a:gd name="connsiteX78" fmla="*/ 5026 w 10000"/>
              <a:gd name="connsiteY78" fmla="*/ 8150 h 10060"/>
              <a:gd name="connsiteX79" fmla="*/ 4977 w 10000"/>
              <a:gd name="connsiteY79" fmla="*/ 8100 h 10060"/>
              <a:gd name="connsiteX80" fmla="*/ 7315 w 10000"/>
              <a:gd name="connsiteY80" fmla="*/ 8639 h 10060"/>
              <a:gd name="connsiteX81" fmla="*/ 7315 w 10000"/>
              <a:gd name="connsiteY81" fmla="*/ 8639 h 10060"/>
              <a:gd name="connsiteX82" fmla="*/ 7315 w 10000"/>
              <a:gd name="connsiteY82" fmla="*/ 8395 h 10060"/>
              <a:gd name="connsiteX83" fmla="*/ 7362 w 10000"/>
              <a:gd name="connsiteY83" fmla="*/ 8346 h 10060"/>
              <a:gd name="connsiteX84" fmla="*/ 8010 w 10000"/>
              <a:gd name="connsiteY84" fmla="*/ 7954 h 10060"/>
              <a:gd name="connsiteX85" fmla="*/ 7362 w 10000"/>
              <a:gd name="connsiteY85" fmla="*/ 7610 h 10060"/>
              <a:gd name="connsiteX86" fmla="*/ 7315 w 10000"/>
              <a:gd name="connsiteY86" fmla="*/ 7510 h 10060"/>
              <a:gd name="connsiteX87" fmla="*/ 7315 w 10000"/>
              <a:gd name="connsiteY87" fmla="*/ 7314 h 10060"/>
              <a:gd name="connsiteX88" fmla="*/ 7362 w 10000"/>
              <a:gd name="connsiteY88" fmla="*/ 7266 h 10060"/>
              <a:gd name="connsiteX89" fmla="*/ 8260 w 10000"/>
              <a:gd name="connsiteY89" fmla="*/ 7806 h 10060"/>
              <a:gd name="connsiteX90" fmla="*/ 8310 w 10000"/>
              <a:gd name="connsiteY90" fmla="*/ 7855 h 10060"/>
              <a:gd name="connsiteX91" fmla="*/ 8310 w 10000"/>
              <a:gd name="connsiteY91" fmla="*/ 8100 h 10060"/>
              <a:gd name="connsiteX92" fmla="*/ 8260 w 10000"/>
              <a:gd name="connsiteY92" fmla="*/ 8150 h 10060"/>
              <a:gd name="connsiteX93" fmla="*/ 7362 w 10000"/>
              <a:gd name="connsiteY93" fmla="*/ 8639 h 10060"/>
              <a:gd name="connsiteX94" fmla="*/ 7315 w 10000"/>
              <a:gd name="connsiteY94" fmla="*/ 8639 h 10060"/>
              <a:gd name="connsiteX95" fmla="*/ 6270 w 10000"/>
              <a:gd name="connsiteY95" fmla="*/ 8639 h 10060"/>
              <a:gd name="connsiteX96" fmla="*/ 6270 w 10000"/>
              <a:gd name="connsiteY96" fmla="*/ 8639 h 10060"/>
              <a:gd name="connsiteX97" fmla="*/ 6766 w 10000"/>
              <a:gd name="connsiteY97" fmla="*/ 7314 h 10060"/>
              <a:gd name="connsiteX98" fmla="*/ 6815 w 10000"/>
              <a:gd name="connsiteY98" fmla="*/ 7266 h 10060"/>
              <a:gd name="connsiteX99" fmla="*/ 7015 w 10000"/>
              <a:gd name="connsiteY99" fmla="*/ 7266 h 10060"/>
              <a:gd name="connsiteX100" fmla="*/ 7015 w 10000"/>
              <a:gd name="connsiteY100" fmla="*/ 7314 h 10060"/>
              <a:gd name="connsiteX101" fmla="*/ 6518 w 10000"/>
              <a:gd name="connsiteY101" fmla="*/ 8639 h 10060"/>
              <a:gd name="connsiteX102" fmla="*/ 6467 w 10000"/>
              <a:gd name="connsiteY102" fmla="*/ 8688 h 10060"/>
              <a:gd name="connsiteX103" fmla="*/ 6270 w 10000"/>
              <a:gd name="connsiteY103" fmla="*/ 8688 h 10060"/>
              <a:gd name="connsiteX104" fmla="*/ 6270 w 10000"/>
              <a:gd name="connsiteY104" fmla="*/ 8639 h 10060"/>
              <a:gd name="connsiteX105" fmla="*/ 3135 w 10000"/>
              <a:gd name="connsiteY105" fmla="*/ 6433 h 10060"/>
              <a:gd name="connsiteX106" fmla="*/ 3135 w 10000"/>
              <a:gd name="connsiteY106" fmla="*/ 6433 h 10060"/>
              <a:gd name="connsiteX107" fmla="*/ 4181 w 10000"/>
              <a:gd name="connsiteY107" fmla="*/ 6433 h 10060"/>
              <a:gd name="connsiteX108" fmla="*/ 4181 w 10000"/>
              <a:gd name="connsiteY108" fmla="*/ 6677 h 10060"/>
              <a:gd name="connsiteX109" fmla="*/ 3135 w 10000"/>
              <a:gd name="connsiteY109" fmla="*/ 6677 h 10060"/>
              <a:gd name="connsiteX110" fmla="*/ 3135 w 10000"/>
              <a:gd name="connsiteY110" fmla="*/ 6433 h 10060"/>
              <a:gd name="connsiteX111" fmla="*/ 3484 w 10000"/>
              <a:gd name="connsiteY111" fmla="*/ 9276 h 10060"/>
              <a:gd name="connsiteX112" fmla="*/ 3484 w 10000"/>
              <a:gd name="connsiteY112" fmla="*/ 9276 h 10060"/>
              <a:gd name="connsiteX113" fmla="*/ 4181 w 10000"/>
              <a:gd name="connsiteY113" fmla="*/ 9276 h 10060"/>
              <a:gd name="connsiteX114" fmla="*/ 4181 w 10000"/>
              <a:gd name="connsiteY114" fmla="*/ 9522 h 10060"/>
              <a:gd name="connsiteX115" fmla="*/ 3484 w 10000"/>
              <a:gd name="connsiteY115" fmla="*/ 9522 h 10060"/>
              <a:gd name="connsiteX116" fmla="*/ 3484 w 10000"/>
              <a:gd name="connsiteY116" fmla="*/ 9276 h 10060"/>
              <a:gd name="connsiteX117" fmla="*/ 3484 w 10000"/>
              <a:gd name="connsiteY117" fmla="*/ 7021 h 10060"/>
              <a:gd name="connsiteX118" fmla="*/ 3484 w 10000"/>
              <a:gd name="connsiteY118" fmla="*/ 7021 h 10060"/>
              <a:gd name="connsiteX119" fmla="*/ 4181 w 10000"/>
              <a:gd name="connsiteY119" fmla="*/ 7021 h 10060"/>
              <a:gd name="connsiteX120" fmla="*/ 4181 w 10000"/>
              <a:gd name="connsiteY120" fmla="*/ 7217 h 10060"/>
              <a:gd name="connsiteX121" fmla="*/ 3484 w 10000"/>
              <a:gd name="connsiteY121" fmla="*/ 7217 h 10060"/>
              <a:gd name="connsiteX122" fmla="*/ 3484 w 10000"/>
              <a:gd name="connsiteY122" fmla="*/ 7021 h 10060"/>
              <a:gd name="connsiteX123" fmla="*/ 3484 w 10000"/>
              <a:gd name="connsiteY123" fmla="*/ 7562 h 10060"/>
              <a:gd name="connsiteX124" fmla="*/ 3484 w 10000"/>
              <a:gd name="connsiteY124" fmla="*/ 7562 h 10060"/>
              <a:gd name="connsiteX125" fmla="*/ 4181 w 10000"/>
              <a:gd name="connsiteY125" fmla="*/ 7562 h 10060"/>
              <a:gd name="connsiteX126" fmla="*/ 4181 w 10000"/>
              <a:gd name="connsiteY126" fmla="*/ 7806 h 10060"/>
              <a:gd name="connsiteX127" fmla="*/ 3484 w 10000"/>
              <a:gd name="connsiteY127" fmla="*/ 7806 h 10060"/>
              <a:gd name="connsiteX128" fmla="*/ 3484 w 10000"/>
              <a:gd name="connsiteY128" fmla="*/ 7562 h 10060"/>
              <a:gd name="connsiteX129" fmla="*/ 3135 w 10000"/>
              <a:gd name="connsiteY129" fmla="*/ 8150 h 10060"/>
              <a:gd name="connsiteX130" fmla="*/ 3135 w 10000"/>
              <a:gd name="connsiteY130" fmla="*/ 8150 h 10060"/>
              <a:gd name="connsiteX131" fmla="*/ 4181 w 10000"/>
              <a:gd name="connsiteY131" fmla="*/ 8150 h 10060"/>
              <a:gd name="connsiteX132" fmla="*/ 4181 w 10000"/>
              <a:gd name="connsiteY132" fmla="*/ 8346 h 10060"/>
              <a:gd name="connsiteX133" fmla="*/ 3135 w 10000"/>
              <a:gd name="connsiteY133" fmla="*/ 8346 h 10060"/>
              <a:gd name="connsiteX134" fmla="*/ 3135 w 10000"/>
              <a:gd name="connsiteY134" fmla="*/ 8150 h 10060"/>
              <a:gd name="connsiteX135" fmla="*/ 3484 w 10000"/>
              <a:gd name="connsiteY135" fmla="*/ 8688 h 10060"/>
              <a:gd name="connsiteX136" fmla="*/ 3484 w 10000"/>
              <a:gd name="connsiteY136" fmla="*/ 8688 h 10060"/>
              <a:gd name="connsiteX137" fmla="*/ 4181 w 10000"/>
              <a:gd name="connsiteY137" fmla="*/ 8688 h 10060"/>
              <a:gd name="connsiteX138" fmla="*/ 4181 w 10000"/>
              <a:gd name="connsiteY138" fmla="*/ 8934 h 10060"/>
              <a:gd name="connsiteX139" fmla="*/ 3484 w 10000"/>
              <a:gd name="connsiteY139" fmla="*/ 8934 h 10060"/>
              <a:gd name="connsiteX140" fmla="*/ 3484 w 10000"/>
              <a:gd name="connsiteY140" fmla="*/ 8688 h 10060"/>
              <a:gd name="connsiteX0" fmla="*/ 3237 w 10000"/>
              <a:gd name="connsiteY0" fmla="*/ 2109 h 10001"/>
              <a:gd name="connsiteX1" fmla="*/ 5176 w 10000"/>
              <a:gd name="connsiteY1" fmla="*/ 1 h 10001"/>
              <a:gd name="connsiteX2" fmla="*/ 2640 w 10000"/>
              <a:gd name="connsiteY2" fmla="*/ 1962 h 10001"/>
              <a:gd name="connsiteX3" fmla="*/ 2590 w 10000"/>
              <a:gd name="connsiteY3" fmla="*/ 1962 h 10001"/>
              <a:gd name="connsiteX4" fmla="*/ 2 w 10000"/>
              <a:gd name="connsiteY4" fmla="*/ 4463 h 10001"/>
              <a:gd name="connsiteX5" fmla="*/ 2640 w 10000"/>
              <a:gd name="connsiteY5" fmla="*/ 7059 h 10001"/>
              <a:gd name="connsiteX6" fmla="*/ 2688 w 10000"/>
              <a:gd name="connsiteY6" fmla="*/ 7059 h 10001"/>
              <a:gd name="connsiteX7" fmla="*/ 2688 w 10000"/>
              <a:gd name="connsiteY7" fmla="*/ 10001 h 10001"/>
              <a:gd name="connsiteX8" fmla="*/ 8855 w 10000"/>
              <a:gd name="connsiteY8" fmla="*/ 10001 h 10001"/>
              <a:gd name="connsiteX9" fmla="*/ 8855 w 10000"/>
              <a:gd name="connsiteY9" fmla="*/ 5393 h 10001"/>
              <a:gd name="connsiteX10" fmla="*/ 8756 w 10000"/>
              <a:gd name="connsiteY10" fmla="*/ 5246 h 10001"/>
              <a:gd name="connsiteX11" fmla="*/ 5773 w 10000"/>
              <a:gd name="connsiteY11" fmla="*/ 5246 h 10001"/>
              <a:gd name="connsiteX12" fmla="*/ 5773 w 10000"/>
              <a:gd name="connsiteY12" fmla="*/ 4463 h 10001"/>
              <a:gd name="connsiteX13" fmla="*/ 9802 w 10000"/>
              <a:gd name="connsiteY13" fmla="*/ 4463 h 10001"/>
              <a:gd name="connsiteX14" fmla="*/ 9802 w 10000"/>
              <a:gd name="connsiteY14" fmla="*/ 8188 h 10001"/>
              <a:gd name="connsiteX15" fmla="*/ 9107 w 10000"/>
              <a:gd name="connsiteY15" fmla="*/ 8188 h 10001"/>
              <a:gd name="connsiteX16" fmla="*/ 9107 w 10000"/>
              <a:gd name="connsiteY16" fmla="*/ 8433 h 10001"/>
              <a:gd name="connsiteX17" fmla="*/ 10000 w 10000"/>
              <a:gd name="connsiteY17" fmla="*/ 8433 h 10001"/>
              <a:gd name="connsiteX18" fmla="*/ 10000 w 10000"/>
              <a:gd name="connsiteY18" fmla="*/ 3778 h 10001"/>
              <a:gd name="connsiteX19" fmla="*/ 9903 w 10000"/>
              <a:gd name="connsiteY19" fmla="*/ 3679 h 10001"/>
              <a:gd name="connsiteX20" fmla="*/ 3933 w 10000"/>
              <a:gd name="connsiteY20" fmla="*/ 3679 h 10001"/>
              <a:gd name="connsiteX21" fmla="*/ 3832 w 10000"/>
              <a:gd name="connsiteY21" fmla="*/ 3778 h 10001"/>
              <a:gd name="connsiteX22" fmla="*/ 3832 w 10000"/>
              <a:gd name="connsiteY22" fmla="*/ 5246 h 10001"/>
              <a:gd name="connsiteX23" fmla="*/ 2788 w 10000"/>
              <a:gd name="connsiteY23" fmla="*/ 5246 h 10001"/>
              <a:gd name="connsiteX24" fmla="*/ 2688 w 10000"/>
              <a:gd name="connsiteY24" fmla="*/ 5393 h 10001"/>
              <a:gd name="connsiteX25" fmla="*/ 2688 w 10000"/>
              <a:gd name="connsiteY25" fmla="*/ 6471 h 10001"/>
              <a:gd name="connsiteX26" fmla="*/ 2640 w 10000"/>
              <a:gd name="connsiteY26" fmla="*/ 6471 h 10001"/>
              <a:gd name="connsiteX27" fmla="*/ 600 w 10000"/>
              <a:gd name="connsiteY27" fmla="*/ 4562 h 10001"/>
              <a:gd name="connsiteX28" fmla="*/ 2590 w 10000"/>
              <a:gd name="connsiteY28" fmla="*/ 2551 h 10001"/>
              <a:gd name="connsiteX29" fmla="*/ 2590 w 10000"/>
              <a:gd name="connsiteY29" fmla="*/ 2551 h 10001"/>
              <a:gd name="connsiteX30" fmla="*/ 2640 w 10000"/>
              <a:gd name="connsiteY30" fmla="*/ 2551 h 10001"/>
              <a:gd name="connsiteX31" fmla="*/ 2889 w 10000"/>
              <a:gd name="connsiteY31" fmla="*/ 2551 h 10001"/>
              <a:gd name="connsiteX32" fmla="*/ 3187 w 10000"/>
              <a:gd name="connsiteY32" fmla="*/ 2354 h 10001"/>
              <a:gd name="connsiteX33" fmla="*/ 3237 w 10000"/>
              <a:gd name="connsiteY33" fmla="*/ 2109 h 10001"/>
              <a:gd name="connsiteX34" fmla="*/ 8655 w 10000"/>
              <a:gd name="connsiteY34" fmla="*/ 6030 h 10001"/>
              <a:gd name="connsiteX35" fmla="*/ 8655 w 10000"/>
              <a:gd name="connsiteY35" fmla="*/ 6030 h 10001"/>
              <a:gd name="connsiteX36" fmla="*/ 8655 w 10000"/>
              <a:gd name="connsiteY36" fmla="*/ 9757 h 10001"/>
              <a:gd name="connsiteX37" fmla="*/ 4629 w 10000"/>
              <a:gd name="connsiteY37" fmla="*/ 9757 h 10001"/>
              <a:gd name="connsiteX38" fmla="*/ 4629 w 10000"/>
              <a:gd name="connsiteY38" fmla="*/ 6030 h 10001"/>
              <a:gd name="connsiteX39" fmla="*/ 8655 w 10000"/>
              <a:gd name="connsiteY39" fmla="*/ 6030 h 10001"/>
              <a:gd name="connsiteX40" fmla="*/ 4082 w 10000"/>
              <a:gd name="connsiteY40" fmla="*/ 3924 h 10001"/>
              <a:gd name="connsiteX41" fmla="*/ 4082 w 10000"/>
              <a:gd name="connsiteY41" fmla="*/ 3924 h 10001"/>
              <a:gd name="connsiteX42" fmla="*/ 4429 w 10000"/>
              <a:gd name="connsiteY42" fmla="*/ 3924 h 10001"/>
              <a:gd name="connsiteX43" fmla="*/ 4429 w 10000"/>
              <a:gd name="connsiteY43" fmla="*/ 4267 h 10001"/>
              <a:gd name="connsiteX44" fmla="*/ 4082 w 10000"/>
              <a:gd name="connsiteY44" fmla="*/ 4267 h 10001"/>
              <a:gd name="connsiteX45" fmla="*/ 4082 w 10000"/>
              <a:gd name="connsiteY45" fmla="*/ 3924 h 10001"/>
              <a:gd name="connsiteX46" fmla="*/ 4082 w 10000"/>
              <a:gd name="connsiteY46" fmla="*/ 4463 h 10001"/>
              <a:gd name="connsiteX47" fmla="*/ 4082 w 10000"/>
              <a:gd name="connsiteY47" fmla="*/ 4463 h 10001"/>
              <a:gd name="connsiteX48" fmla="*/ 5575 w 10000"/>
              <a:gd name="connsiteY48" fmla="*/ 4463 h 10001"/>
              <a:gd name="connsiteX49" fmla="*/ 5575 w 10000"/>
              <a:gd name="connsiteY49" fmla="*/ 5246 h 10001"/>
              <a:gd name="connsiteX50" fmla="*/ 4082 w 10000"/>
              <a:gd name="connsiteY50" fmla="*/ 5246 h 10001"/>
              <a:gd name="connsiteX51" fmla="*/ 4082 w 10000"/>
              <a:gd name="connsiteY51" fmla="*/ 4463 h 10001"/>
              <a:gd name="connsiteX52" fmla="*/ 2939 w 10000"/>
              <a:gd name="connsiteY52" fmla="*/ 5491 h 10001"/>
              <a:gd name="connsiteX53" fmla="*/ 2939 w 10000"/>
              <a:gd name="connsiteY53" fmla="*/ 5491 h 10001"/>
              <a:gd name="connsiteX54" fmla="*/ 3286 w 10000"/>
              <a:gd name="connsiteY54" fmla="*/ 5491 h 10001"/>
              <a:gd name="connsiteX55" fmla="*/ 3286 w 10000"/>
              <a:gd name="connsiteY55" fmla="*/ 5834 h 10001"/>
              <a:gd name="connsiteX56" fmla="*/ 2939 w 10000"/>
              <a:gd name="connsiteY56" fmla="*/ 5834 h 10001"/>
              <a:gd name="connsiteX57" fmla="*/ 2939 w 10000"/>
              <a:gd name="connsiteY57" fmla="*/ 5491 h 10001"/>
              <a:gd name="connsiteX58" fmla="*/ 2939 w 10000"/>
              <a:gd name="connsiteY58" fmla="*/ 6030 h 10001"/>
              <a:gd name="connsiteX59" fmla="*/ 2939 w 10000"/>
              <a:gd name="connsiteY59" fmla="*/ 6030 h 10001"/>
              <a:gd name="connsiteX60" fmla="*/ 4429 w 10000"/>
              <a:gd name="connsiteY60" fmla="*/ 6030 h 10001"/>
              <a:gd name="connsiteX61" fmla="*/ 4429 w 10000"/>
              <a:gd name="connsiteY61" fmla="*/ 9757 h 10001"/>
              <a:gd name="connsiteX62" fmla="*/ 2939 w 10000"/>
              <a:gd name="connsiteY62" fmla="*/ 9757 h 10001"/>
              <a:gd name="connsiteX63" fmla="*/ 2939 w 10000"/>
              <a:gd name="connsiteY63" fmla="*/ 6030 h 10001"/>
              <a:gd name="connsiteX64" fmla="*/ 4977 w 10000"/>
              <a:gd name="connsiteY64" fmla="*/ 8041 h 10001"/>
              <a:gd name="connsiteX65" fmla="*/ 4977 w 10000"/>
              <a:gd name="connsiteY65" fmla="*/ 8041 h 10001"/>
              <a:gd name="connsiteX66" fmla="*/ 4977 w 10000"/>
              <a:gd name="connsiteY66" fmla="*/ 7796 h 10001"/>
              <a:gd name="connsiteX67" fmla="*/ 5026 w 10000"/>
              <a:gd name="connsiteY67" fmla="*/ 7747 h 10001"/>
              <a:gd name="connsiteX68" fmla="*/ 5922 w 10000"/>
              <a:gd name="connsiteY68" fmla="*/ 7207 h 10001"/>
              <a:gd name="connsiteX69" fmla="*/ 5973 w 10000"/>
              <a:gd name="connsiteY69" fmla="*/ 7255 h 10001"/>
              <a:gd name="connsiteX70" fmla="*/ 5973 w 10000"/>
              <a:gd name="connsiteY70" fmla="*/ 7503 h 10001"/>
              <a:gd name="connsiteX71" fmla="*/ 5922 w 10000"/>
              <a:gd name="connsiteY71" fmla="*/ 7551 h 10001"/>
              <a:gd name="connsiteX72" fmla="*/ 5276 w 10000"/>
              <a:gd name="connsiteY72" fmla="*/ 7943 h 10001"/>
              <a:gd name="connsiteX73" fmla="*/ 5922 w 10000"/>
              <a:gd name="connsiteY73" fmla="*/ 8287 h 10001"/>
              <a:gd name="connsiteX74" fmla="*/ 5973 w 10000"/>
              <a:gd name="connsiteY74" fmla="*/ 8336 h 10001"/>
              <a:gd name="connsiteX75" fmla="*/ 5973 w 10000"/>
              <a:gd name="connsiteY75" fmla="*/ 8580 h 10001"/>
              <a:gd name="connsiteX76" fmla="*/ 5922 w 10000"/>
              <a:gd name="connsiteY76" fmla="*/ 8580 h 10001"/>
              <a:gd name="connsiteX77" fmla="*/ 5026 w 10000"/>
              <a:gd name="connsiteY77" fmla="*/ 8091 h 10001"/>
              <a:gd name="connsiteX78" fmla="*/ 4977 w 10000"/>
              <a:gd name="connsiteY78" fmla="*/ 8041 h 10001"/>
              <a:gd name="connsiteX79" fmla="*/ 7315 w 10000"/>
              <a:gd name="connsiteY79" fmla="*/ 8580 h 10001"/>
              <a:gd name="connsiteX80" fmla="*/ 7315 w 10000"/>
              <a:gd name="connsiteY80" fmla="*/ 8580 h 10001"/>
              <a:gd name="connsiteX81" fmla="*/ 7315 w 10000"/>
              <a:gd name="connsiteY81" fmla="*/ 8336 h 10001"/>
              <a:gd name="connsiteX82" fmla="*/ 7362 w 10000"/>
              <a:gd name="connsiteY82" fmla="*/ 8287 h 10001"/>
              <a:gd name="connsiteX83" fmla="*/ 8010 w 10000"/>
              <a:gd name="connsiteY83" fmla="*/ 7895 h 10001"/>
              <a:gd name="connsiteX84" fmla="*/ 7362 w 10000"/>
              <a:gd name="connsiteY84" fmla="*/ 7551 h 10001"/>
              <a:gd name="connsiteX85" fmla="*/ 7315 w 10000"/>
              <a:gd name="connsiteY85" fmla="*/ 7451 h 10001"/>
              <a:gd name="connsiteX86" fmla="*/ 7315 w 10000"/>
              <a:gd name="connsiteY86" fmla="*/ 7255 h 10001"/>
              <a:gd name="connsiteX87" fmla="*/ 7362 w 10000"/>
              <a:gd name="connsiteY87" fmla="*/ 7207 h 10001"/>
              <a:gd name="connsiteX88" fmla="*/ 8260 w 10000"/>
              <a:gd name="connsiteY88" fmla="*/ 7747 h 10001"/>
              <a:gd name="connsiteX89" fmla="*/ 8310 w 10000"/>
              <a:gd name="connsiteY89" fmla="*/ 7796 h 10001"/>
              <a:gd name="connsiteX90" fmla="*/ 8310 w 10000"/>
              <a:gd name="connsiteY90" fmla="*/ 8041 h 10001"/>
              <a:gd name="connsiteX91" fmla="*/ 8260 w 10000"/>
              <a:gd name="connsiteY91" fmla="*/ 8091 h 10001"/>
              <a:gd name="connsiteX92" fmla="*/ 7362 w 10000"/>
              <a:gd name="connsiteY92" fmla="*/ 8580 h 10001"/>
              <a:gd name="connsiteX93" fmla="*/ 7315 w 10000"/>
              <a:gd name="connsiteY93" fmla="*/ 8580 h 10001"/>
              <a:gd name="connsiteX94" fmla="*/ 6270 w 10000"/>
              <a:gd name="connsiteY94" fmla="*/ 8580 h 10001"/>
              <a:gd name="connsiteX95" fmla="*/ 6270 w 10000"/>
              <a:gd name="connsiteY95" fmla="*/ 8580 h 10001"/>
              <a:gd name="connsiteX96" fmla="*/ 6766 w 10000"/>
              <a:gd name="connsiteY96" fmla="*/ 7255 h 10001"/>
              <a:gd name="connsiteX97" fmla="*/ 6815 w 10000"/>
              <a:gd name="connsiteY97" fmla="*/ 7207 h 10001"/>
              <a:gd name="connsiteX98" fmla="*/ 7015 w 10000"/>
              <a:gd name="connsiteY98" fmla="*/ 7207 h 10001"/>
              <a:gd name="connsiteX99" fmla="*/ 7015 w 10000"/>
              <a:gd name="connsiteY99" fmla="*/ 7255 h 10001"/>
              <a:gd name="connsiteX100" fmla="*/ 6518 w 10000"/>
              <a:gd name="connsiteY100" fmla="*/ 8580 h 10001"/>
              <a:gd name="connsiteX101" fmla="*/ 6467 w 10000"/>
              <a:gd name="connsiteY101" fmla="*/ 8629 h 10001"/>
              <a:gd name="connsiteX102" fmla="*/ 6270 w 10000"/>
              <a:gd name="connsiteY102" fmla="*/ 8629 h 10001"/>
              <a:gd name="connsiteX103" fmla="*/ 6270 w 10000"/>
              <a:gd name="connsiteY103" fmla="*/ 8580 h 10001"/>
              <a:gd name="connsiteX104" fmla="*/ 3135 w 10000"/>
              <a:gd name="connsiteY104" fmla="*/ 6374 h 10001"/>
              <a:gd name="connsiteX105" fmla="*/ 3135 w 10000"/>
              <a:gd name="connsiteY105" fmla="*/ 6374 h 10001"/>
              <a:gd name="connsiteX106" fmla="*/ 4181 w 10000"/>
              <a:gd name="connsiteY106" fmla="*/ 6374 h 10001"/>
              <a:gd name="connsiteX107" fmla="*/ 4181 w 10000"/>
              <a:gd name="connsiteY107" fmla="*/ 6618 h 10001"/>
              <a:gd name="connsiteX108" fmla="*/ 3135 w 10000"/>
              <a:gd name="connsiteY108" fmla="*/ 6618 h 10001"/>
              <a:gd name="connsiteX109" fmla="*/ 3135 w 10000"/>
              <a:gd name="connsiteY109" fmla="*/ 6374 h 10001"/>
              <a:gd name="connsiteX110" fmla="*/ 3484 w 10000"/>
              <a:gd name="connsiteY110" fmla="*/ 9217 h 10001"/>
              <a:gd name="connsiteX111" fmla="*/ 3484 w 10000"/>
              <a:gd name="connsiteY111" fmla="*/ 9217 h 10001"/>
              <a:gd name="connsiteX112" fmla="*/ 4181 w 10000"/>
              <a:gd name="connsiteY112" fmla="*/ 9217 h 10001"/>
              <a:gd name="connsiteX113" fmla="*/ 4181 w 10000"/>
              <a:gd name="connsiteY113" fmla="*/ 9463 h 10001"/>
              <a:gd name="connsiteX114" fmla="*/ 3484 w 10000"/>
              <a:gd name="connsiteY114" fmla="*/ 9463 h 10001"/>
              <a:gd name="connsiteX115" fmla="*/ 3484 w 10000"/>
              <a:gd name="connsiteY115" fmla="*/ 9217 h 10001"/>
              <a:gd name="connsiteX116" fmla="*/ 3484 w 10000"/>
              <a:gd name="connsiteY116" fmla="*/ 6962 h 10001"/>
              <a:gd name="connsiteX117" fmla="*/ 3484 w 10000"/>
              <a:gd name="connsiteY117" fmla="*/ 6962 h 10001"/>
              <a:gd name="connsiteX118" fmla="*/ 4181 w 10000"/>
              <a:gd name="connsiteY118" fmla="*/ 6962 h 10001"/>
              <a:gd name="connsiteX119" fmla="*/ 4181 w 10000"/>
              <a:gd name="connsiteY119" fmla="*/ 7158 h 10001"/>
              <a:gd name="connsiteX120" fmla="*/ 3484 w 10000"/>
              <a:gd name="connsiteY120" fmla="*/ 7158 h 10001"/>
              <a:gd name="connsiteX121" fmla="*/ 3484 w 10000"/>
              <a:gd name="connsiteY121" fmla="*/ 6962 h 10001"/>
              <a:gd name="connsiteX122" fmla="*/ 3484 w 10000"/>
              <a:gd name="connsiteY122" fmla="*/ 7503 h 10001"/>
              <a:gd name="connsiteX123" fmla="*/ 3484 w 10000"/>
              <a:gd name="connsiteY123" fmla="*/ 7503 h 10001"/>
              <a:gd name="connsiteX124" fmla="*/ 4181 w 10000"/>
              <a:gd name="connsiteY124" fmla="*/ 7503 h 10001"/>
              <a:gd name="connsiteX125" fmla="*/ 4181 w 10000"/>
              <a:gd name="connsiteY125" fmla="*/ 7747 h 10001"/>
              <a:gd name="connsiteX126" fmla="*/ 3484 w 10000"/>
              <a:gd name="connsiteY126" fmla="*/ 7747 h 10001"/>
              <a:gd name="connsiteX127" fmla="*/ 3484 w 10000"/>
              <a:gd name="connsiteY127" fmla="*/ 7503 h 10001"/>
              <a:gd name="connsiteX128" fmla="*/ 3135 w 10000"/>
              <a:gd name="connsiteY128" fmla="*/ 8091 h 10001"/>
              <a:gd name="connsiteX129" fmla="*/ 3135 w 10000"/>
              <a:gd name="connsiteY129" fmla="*/ 8091 h 10001"/>
              <a:gd name="connsiteX130" fmla="*/ 4181 w 10000"/>
              <a:gd name="connsiteY130" fmla="*/ 8091 h 10001"/>
              <a:gd name="connsiteX131" fmla="*/ 4181 w 10000"/>
              <a:gd name="connsiteY131" fmla="*/ 8287 h 10001"/>
              <a:gd name="connsiteX132" fmla="*/ 3135 w 10000"/>
              <a:gd name="connsiteY132" fmla="*/ 8287 h 10001"/>
              <a:gd name="connsiteX133" fmla="*/ 3135 w 10000"/>
              <a:gd name="connsiteY133" fmla="*/ 8091 h 10001"/>
              <a:gd name="connsiteX134" fmla="*/ 3484 w 10000"/>
              <a:gd name="connsiteY134" fmla="*/ 8629 h 10001"/>
              <a:gd name="connsiteX135" fmla="*/ 3484 w 10000"/>
              <a:gd name="connsiteY135" fmla="*/ 8629 h 10001"/>
              <a:gd name="connsiteX136" fmla="*/ 4181 w 10000"/>
              <a:gd name="connsiteY136" fmla="*/ 8629 h 10001"/>
              <a:gd name="connsiteX137" fmla="*/ 4181 w 10000"/>
              <a:gd name="connsiteY137" fmla="*/ 8875 h 10001"/>
              <a:gd name="connsiteX138" fmla="*/ 3484 w 10000"/>
              <a:gd name="connsiteY138" fmla="*/ 8875 h 10001"/>
              <a:gd name="connsiteX139" fmla="*/ 3484 w 10000"/>
              <a:gd name="connsiteY139" fmla="*/ 8629 h 10001"/>
              <a:gd name="connsiteX0" fmla="*/ 3237 w 10000"/>
              <a:gd name="connsiteY0" fmla="*/ 147 h 8039"/>
              <a:gd name="connsiteX1" fmla="*/ 2640 w 10000"/>
              <a:gd name="connsiteY1" fmla="*/ 0 h 8039"/>
              <a:gd name="connsiteX2" fmla="*/ 2590 w 10000"/>
              <a:gd name="connsiteY2" fmla="*/ 0 h 8039"/>
              <a:gd name="connsiteX3" fmla="*/ 2 w 10000"/>
              <a:gd name="connsiteY3" fmla="*/ 2501 h 8039"/>
              <a:gd name="connsiteX4" fmla="*/ 2640 w 10000"/>
              <a:gd name="connsiteY4" fmla="*/ 5097 h 8039"/>
              <a:gd name="connsiteX5" fmla="*/ 2688 w 10000"/>
              <a:gd name="connsiteY5" fmla="*/ 5097 h 8039"/>
              <a:gd name="connsiteX6" fmla="*/ 2688 w 10000"/>
              <a:gd name="connsiteY6" fmla="*/ 8039 h 8039"/>
              <a:gd name="connsiteX7" fmla="*/ 8855 w 10000"/>
              <a:gd name="connsiteY7" fmla="*/ 8039 h 8039"/>
              <a:gd name="connsiteX8" fmla="*/ 8855 w 10000"/>
              <a:gd name="connsiteY8" fmla="*/ 3431 h 8039"/>
              <a:gd name="connsiteX9" fmla="*/ 8756 w 10000"/>
              <a:gd name="connsiteY9" fmla="*/ 3284 h 8039"/>
              <a:gd name="connsiteX10" fmla="*/ 5773 w 10000"/>
              <a:gd name="connsiteY10" fmla="*/ 3284 h 8039"/>
              <a:gd name="connsiteX11" fmla="*/ 5773 w 10000"/>
              <a:gd name="connsiteY11" fmla="*/ 2501 h 8039"/>
              <a:gd name="connsiteX12" fmla="*/ 9802 w 10000"/>
              <a:gd name="connsiteY12" fmla="*/ 2501 h 8039"/>
              <a:gd name="connsiteX13" fmla="*/ 9802 w 10000"/>
              <a:gd name="connsiteY13" fmla="*/ 6226 h 8039"/>
              <a:gd name="connsiteX14" fmla="*/ 9107 w 10000"/>
              <a:gd name="connsiteY14" fmla="*/ 6226 h 8039"/>
              <a:gd name="connsiteX15" fmla="*/ 9107 w 10000"/>
              <a:gd name="connsiteY15" fmla="*/ 6471 h 8039"/>
              <a:gd name="connsiteX16" fmla="*/ 10000 w 10000"/>
              <a:gd name="connsiteY16" fmla="*/ 6471 h 8039"/>
              <a:gd name="connsiteX17" fmla="*/ 10000 w 10000"/>
              <a:gd name="connsiteY17" fmla="*/ 1816 h 8039"/>
              <a:gd name="connsiteX18" fmla="*/ 9903 w 10000"/>
              <a:gd name="connsiteY18" fmla="*/ 1717 h 8039"/>
              <a:gd name="connsiteX19" fmla="*/ 3933 w 10000"/>
              <a:gd name="connsiteY19" fmla="*/ 1717 h 8039"/>
              <a:gd name="connsiteX20" fmla="*/ 3832 w 10000"/>
              <a:gd name="connsiteY20" fmla="*/ 1816 h 8039"/>
              <a:gd name="connsiteX21" fmla="*/ 3832 w 10000"/>
              <a:gd name="connsiteY21" fmla="*/ 3284 h 8039"/>
              <a:gd name="connsiteX22" fmla="*/ 2788 w 10000"/>
              <a:gd name="connsiteY22" fmla="*/ 3284 h 8039"/>
              <a:gd name="connsiteX23" fmla="*/ 2688 w 10000"/>
              <a:gd name="connsiteY23" fmla="*/ 3431 h 8039"/>
              <a:gd name="connsiteX24" fmla="*/ 2688 w 10000"/>
              <a:gd name="connsiteY24" fmla="*/ 4509 h 8039"/>
              <a:gd name="connsiteX25" fmla="*/ 2640 w 10000"/>
              <a:gd name="connsiteY25" fmla="*/ 4509 h 8039"/>
              <a:gd name="connsiteX26" fmla="*/ 600 w 10000"/>
              <a:gd name="connsiteY26" fmla="*/ 2600 h 8039"/>
              <a:gd name="connsiteX27" fmla="*/ 2590 w 10000"/>
              <a:gd name="connsiteY27" fmla="*/ 589 h 8039"/>
              <a:gd name="connsiteX28" fmla="*/ 2590 w 10000"/>
              <a:gd name="connsiteY28" fmla="*/ 589 h 8039"/>
              <a:gd name="connsiteX29" fmla="*/ 2640 w 10000"/>
              <a:gd name="connsiteY29" fmla="*/ 589 h 8039"/>
              <a:gd name="connsiteX30" fmla="*/ 2889 w 10000"/>
              <a:gd name="connsiteY30" fmla="*/ 589 h 8039"/>
              <a:gd name="connsiteX31" fmla="*/ 3187 w 10000"/>
              <a:gd name="connsiteY31" fmla="*/ 392 h 8039"/>
              <a:gd name="connsiteX32" fmla="*/ 3237 w 10000"/>
              <a:gd name="connsiteY32" fmla="*/ 147 h 8039"/>
              <a:gd name="connsiteX33" fmla="*/ 8655 w 10000"/>
              <a:gd name="connsiteY33" fmla="*/ 4068 h 8039"/>
              <a:gd name="connsiteX34" fmla="*/ 8655 w 10000"/>
              <a:gd name="connsiteY34" fmla="*/ 4068 h 8039"/>
              <a:gd name="connsiteX35" fmla="*/ 8655 w 10000"/>
              <a:gd name="connsiteY35" fmla="*/ 7795 h 8039"/>
              <a:gd name="connsiteX36" fmla="*/ 4629 w 10000"/>
              <a:gd name="connsiteY36" fmla="*/ 7795 h 8039"/>
              <a:gd name="connsiteX37" fmla="*/ 4629 w 10000"/>
              <a:gd name="connsiteY37" fmla="*/ 4068 h 8039"/>
              <a:gd name="connsiteX38" fmla="*/ 8655 w 10000"/>
              <a:gd name="connsiteY38" fmla="*/ 4068 h 8039"/>
              <a:gd name="connsiteX39" fmla="*/ 4082 w 10000"/>
              <a:gd name="connsiteY39" fmla="*/ 1962 h 8039"/>
              <a:gd name="connsiteX40" fmla="*/ 4082 w 10000"/>
              <a:gd name="connsiteY40" fmla="*/ 1962 h 8039"/>
              <a:gd name="connsiteX41" fmla="*/ 4429 w 10000"/>
              <a:gd name="connsiteY41" fmla="*/ 1962 h 8039"/>
              <a:gd name="connsiteX42" fmla="*/ 4429 w 10000"/>
              <a:gd name="connsiteY42" fmla="*/ 2305 h 8039"/>
              <a:gd name="connsiteX43" fmla="*/ 4082 w 10000"/>
              <a:gd name="connsiteY43" fmla="*/ 2305 h 8039"/>
              <a:gd name="connsiteX44" fmla="*/ 4082 w 10000"/>
              <a:gd name="connsiteY44" fmla="*/ 1962 h 8039"/>
              <a:gd name="connsiteX45" fmla="*/ 4082 w 10000"/>
              <a:gd name="connsiteY45" fmla="*/ 2501 h 8039"/>
              <a:gd name="connsiteX46" fmla="*/ 4082 w 10000"/>
              <a:gd name="connsiteY46" fmla="*/ 2501 h 8039"/>
              <a:gd name="connsiteX47" fmla="*/ 5575 w 10000"/>
              <a:gd name="connsiteY47" fmla="*/ 2501 h 8039"/>
              <a:gd name="connsiteX48" fmla="*/ 5575 w 10000"/>
              <a:gd name="connsiteY48" fmla="*/ 3284 h 8039"/>
              <a:gd name="connsiteX49" fmla="*/ 4082 w 10000"/>
              <a:gd name="connsiteY49" fmla="*/ 3284 h 8039"/>
              <a:gd name="connsiteX50" fmla="*/ 4082 w 10000"/>
              <a:gd name="connsiteY50" fmla="*/ 2501 h 8039"/>
              <a:gd name="connsiteX51" fmla="*/ 2939 w 10000"/>
              <a:gd name="connsiteY51" fmla="*/ 3529 h 8039"/>
              <a:gd name="connsiteX52" fmla="*/ 2939 w 10000"/>
              <a:gd name="connsiteY52" fmla="*/ 3529 h 8039"/>
              <a:gd name="connsiteX53" fmla="*/ 3286 w 10000"/>
              <a:gd name="connsiteY53" fmla="*/ 3529 h 8039"/>
              <a:gd name="connsiteX54" fmla="*/ 3286 w 10000"/>
              <a:gd name="connsiteY54" fmla="*/ 3872 h 8039"/>
              <a:gd name="connsiteX55" fmla="*/ 2939 w 10000"/>
              <a:gd name="connsiteY55" fmla="*/ 3872 h 8039"/>
              <a:gd name="connsiteX56" fmla="*/ 2939 w 10000"/>
              <a:gd name="connsiteY56" fmla="*/ 3529 h 8039"/>
              <a:gd name="connsiteX57" fmla="*/ 2939 w 10000"/>
              <a:gd name="connsiteY57" fmla="*/ 4068 h 8039"/>
              <a:gd name="connsiteX58" fmla="*/ 2939 w 10000"/>
              <a:gd name="connsiteY58" fmla="*/ 4068 h 8039"/>
              <a:gd name="connsiteX59" fmla="*/ 4429 w 10000"/>
              <a:gd name="connsiteY59" fmla="*/ 4068 h 8039"/>
              <a:gd name="connsiteX60" fmla="*/ 4429 w 10000"/>
              <a:gd name="connsiteY60" fmla="*/ 7795 h 8039"/>
              <a:gd name="connsiteX61" fmla="*/ 2939 w 10000"/>
              <a:gd name="connsiteY61" fmla="*/ 7795 h 8039"/>
              <a:gd name="connsiteX62" fmla="*/ 2939 w 10000"/>
              <a:gd name="connsiteY62" fmla="*/ 4068 h 8039"/>
              <a:gd name="connsiteX63" fmla="*/ 4977 w 10000"/>
              <a:gd name="connsiteY63" fmla="*/ 6079 h 8039"/>
              <a:gd name="connsiteX64" fmla="*/ 4977 w 10000"/>
              <a:gd name="connsiteY64" fmla="*/ 6079 h 8039"/>
              <a:gd name="connsiteX65" fmla="*/ 4977 w 10000"/>
              <a:gd name="connsiteY65" fmla="*/ 5834 h 8039"/>
              <a:gd name="connsiteX66" fmla="*/ 5026 w 10000"/>
              <a:gd name="connsiteY66" fmla="*/ 5785 h 8039"/>
              <a:gd name="connsiteX67" fmla="*/ 5922 w 10000"/>
              <a:gd name="connsiteY67" fmla="*/ 5245 h 8039"/>
              <a:gd name="connsiteX68" fmla="*/ 5973 w 10000"/>
              <a:gd name="connsiteY68" fmla="*/ 5293 h 8039"/>
              <a:gd name="connsiteX69" fmla="*/ 5973 w 10000"/>
              <a:gd name="connsiteY69" fmla="*/ 5541 h 8039"/>
              <a:gd name="connsiteX70" fmla="*/ 5922 w 10000"/>
              <a:gd name="connsiteY70" fmla="*/ 5589 h 8039"/>
              <a:gd name="connsiteX71" fmla="*/ 5276 w 10000"/>
              <a:gd name="connsiteY71" fmla="*/ 5981 h 8039"/>
              <a:gd name="connsiteX72" fmla="*/ 5922 w 10000"/>
              <a:gd name="connsiteY72" fmla="*/ 6325 h 8039"/>
              <a:gd name="connsiteX73" fmla="*/ 5973 w 10000"/>
              <a:gd name="connsiteY73" fmla="*/ 6374 h 8039"/>
              <a:gd name="connsiteX74" fmla="*/ 5973 w 10000"/>
              <a:gd name="connsiteY74" fmla="*/ 6618 h 8039"/>
              <a:gd name="connsiteX75" fmla="*/ 5922 w 10000"/>
              <a:gd name="connsiteY75" fmla="*/ 6618 h 8039"/>
              <a:gd name="connsiteX76" fmla="*/ 5026 w 10000"/>
              <a:gd name="connsiteY76" fmla="*/ 6129 h 8039"/>
              <a:gd name="connsiteX77" fmla="*/ 4977 w 10000"/>
              <a:gd name="connsiteY77" fmla="*/ 6079 h 8039"/>
              <a:gd name="connsiteX78" fmla="*/ 7315 w 10000"/>
              <a:gd name="connsiteY78" fmla="*/ 6618 h 8039"/>
              <a:gd name="connsiteX79" fmla="*/ 7315 w 10000"/>
              <a:gd name="connsiteY79" fmla="*/ 6618 h 8039"/>
              <a:gd name="connsiteX80" fmla="*/ 7315 w 10000"/>
              <a:gd name="connsiteY80" fmla="*/ 6374 h 8039"/>
              <a:gd name="connsiteX81" fmla="*/ 7362 w 10000"/>
              <a:gd name="connsiteY81" fmla="*/ 6325 h 8039"/>
              <a:gd name="connsiteX82" fmla="*/ 8010 w 10000"/>
              <a:gd name="connsiteY82" fmla="*/ 5933 h 8039"/>
              <a:gd name="connsiteX83" fmla="*/ 7362 w 10000"/>
              <a:gd name="connsiteY83" fmla="*/ 5589 h 8039"/>
              <a:gd name="connsiteX84" fmla="*/ 7315 w 10000"/>
              <a:gd name="connsiteY84" fmla="*/ 5489 h 8039"/>
              <a:gd name="connsiteX85" fmla="*/ 7315 w 10000"/>
              <a:gd name="connsiteY85" fmla="*/ 5293 h 8039"/>
              <a:gd name="connsiteX86" fmla="*/ 7362 w 10000"/>
              <a:gd name="connsiteY86" fmla="*/ 5245 h 8039"/>
              <a:gd name="connsiteX87" fmla="*/ 8260 w 10000"/>
              <a:gd name="connsiteY87" fmla="*/ 5785 h 8039"/>
              <a:gd name="connsiteX88" fmla="*/ 8310 w 10000"/>
              <a:gd name="connsiteY88" fmla="*/ 5834 h 8039"/>
              <a:gd name="connsiteX89" fmla="*/ 8310 w 10000"/>
              <a:gd name="connsiteY89" fmla="*/ 6079 h 8039"/>
              <a:gd name="connsiteX90" fmla="*/ 8260 w 10000"/>
              <a:gd name="connsiteY90" fmla="*/ 6129 h 8039"/>
              <a:gd name="connsiteX91" fmla="*/ 7362 w 10000"/>
              <a:gd name="connsiteY91" fmla="*/ 6618 h 8039"/>
              <a:gd name="connsiteX92" fmla="*/ 7315 w 10000"/>
              <a:gd name="connsiteY92" fmla="*/ 6618 h 8039"/>
              <a:gd name="connsiteX93" fmla="*/ 6270 w 10000"/>
              <a:gd name="connsiteY93" fmla="*/ 6618 h 8039"/>
              <a:gd name="connsiteX94" fmla="*/ 6270 w 10000"/>
              <a:gd name="connsiteY94" fmla="*/ 6618 h 8039"/>
              <a:gd name="connsiteX95" fmla="*/ 6766 w 10000"/>
              <a:gd name="connsiteY95" fmla="*/ 5293 h 8039"/>
              <a:gd name="connsiteX96" fmla="*/ 6815 w 10000"/>
              <a:gd name="connsiteY96" fmla="*/ 5245 h 8039"/>
              <a:gd name="connsiteX97" fmla="*/ 7015 w 10000"/>
              <a:gd name="connsiteY97" fmla="*/ 5245 h 8039"/>
              <a:gd name="connsiteX98" fmla="*/ 7015 w 10000"/>
              <a:gd name="connsiteY98" fmla="*/ 5293 h 8039"/>
              <a:gd name="connsiteX99" fmla="*/ 6518 w 10000"/>
              <a:gd name="connsiteY99" fmla="*/ 6618 h 8039"/>
              <a:gd name="connsiteX100" fmla="*/ 6467 w 10000"/>
              <a:gd name="connsiteY100" fmla="*/ 6667 h 8039"/>
              <a:gd name="connsiteX101" fmla="*/ 6270 w 10000"/>
              <a:gd name="connsiteY101" fmla="*/ 6667 h 8039"/>
              <a:gd name="connsiteX102" fmla="*/ 6270 w 10000"/>
              <a:gd name="connsiteY102" fmla="*/ 6618 h 8039"/>
              <a:gd name="connsiteX103" fmla="*/ 3135 w 10000"/>
              <a:gd name="connsiteY103" fmla="*/ 4412 h 8039"/>
              <a:gd name="connsiteX104" fmla="*/ 3135 w 10000"/>
              <a:gd name="connsiteY104" fmla="*/ 4412 h 8039"/>
              <a:gd name="connsiteX105" fmla="*/ 4181 w 10000"/>
              <a:gd name="connsiteY105" fmla="*/ 4412 h 8039"/>
              <a:gd name="connsiteX106" fmla="*/ 4181 w 10000"/>
              <a:gd name="connsiteY106" fmla="*/ 4656 h 8039"/>
              <a:gd name="connsiteX107" fmla="*/ 3135 w 10000"/>
              <a:gd name="connsiteY107" fmla="*/ 4656 h 8039"/>
              <a:gd name="connsiteX108" fmla="*/ 3135 w 10000"/>
              <a:gd name="connsiteY108" fmla="*/ 4412 h 8039"/>
              <a:gd name="connsiteX109" fmla="*/ 3484 w 10000"/>
              <a:gd name="connsiteY109" fmla="*/ 7255 h 8039"/>
              <a:gd name="connsiteX110" fmla="*/ 3484 w 10000"/>
              <a:gd name="connsiteY110" fmla="*/ 7255 h 8039"/>
              <a:gd name="connsiteX111" fmla="*/ 4181 w 10000"/>
              <a:gd name="connsiteY111" fmla="*/ 7255 h 8039"/>
              <a:gd name="connsiteX112" fmla="*/ 4181 w 10000"/>
              <a:gd name="connsiteY112" fmla="*/ 7501 h 8039"/>
              <a:gd name="connsiteX113" fmla="*/ 3484 w 10000"/>
              <a:gd name="connsiteY113" fmla="*/ 7501 h 8039"/>
              <a:gd name="connsiteX114" fmla="*/ 3484 w 10000"/>
              <a:gd name="connsiteY114" fmla="*/ 7255 h 8039"/>
              <a:gd name="connsiteX115" fmla="*/ 3484 w 10000"/>
              <a:gd name="connsiteY115" fmla="*/ 5000 h 8039"/>
              <a:gd name="connsiteX116" fmla="*/ 3484 w 10000"/>
              <a:gd name="connsiteY116" fmla="*/ 5000 h 8039"/>
              <a:gd name="connsiteX117" fmla="*/ 4181 w 10000"/>
              <a:gd name="connsiteY117" fmla="*/ 5000 h 8039"/>
              <a:gd name="connsiteX118" fmla="*/ 4181 w 10000"/>
              <a:gd name="connsiteY118" fmla="*/ 5196 h 8039"/>
              <a:gd name="connsiteX119" fmla="*/ 3484 w 10000"/>
              <a:gd name="connsiteY119" fmla="*/ 5196 h 8039"/>
              <a:gd name="connsiteX120" fmla="*/ 3484 w 10000"/>
              <a:gd name="connsiteY120" fmla="*/ 5000 h 8039"/>
              <a:gd name="connsiteX121" fmla="*/ 3484 w 10000"/>
              <a:gd name="connsiteY121" fmla="*/ 5541 h 8039"/>
              <a:gd name="connsiteX122" fmla="*/ 3484 w 10000"/>
              <a:gd name="connsiteY122" fmla="*/ 5541 h 8039"/>
              <a:gd name="connsiteX123" fmla="*/ 4181 w 10000"/>
              <a:gd name="connsiteY123" fmla="*/ 5541 h 8039"/>
              <a:gd name="connsiteX124" fmla="*/ 4181 w 10000"/>
              <a:gd name="connsiteY124" fmla="*/ 5785 h 8039"/>
              <a:gd name="connsiteX125" fmla="*/ 3484 w 10000"/>
              <a:gd name="connsiteY125" fmla="*/ 5785 h 8039"/>
              <a:gd name="connsiteX126" fmla="*/ 3484 w 10000"/>
              <a:gd name="connsiteY126" fmla="*/ 5541 h 8039"/>
              <a:gd name="connsiteX127" fmla="*/ 3135 w 10000"/>
              <a:gd name="connsiteY127" fmla="*/ 6129 h 8039"/>
              <a:gd name="connsiteX128" fmla="*/ 3135 w 10000"/>
              <a:gd name="connsiteY128" fmla="*/ 6129 h 8039"/>
              <a:gd name="connsiteX129" fmla="*/ 4181 w 10000"/>
              <a:gd name="connsiteY129" fmla="*/ 6129 h 8039"/>
              <a:gd name="connsiteX130" fmla="*/ 4181 w 10000"/>
              <a:gd name="connsiteY130" fmla="*/ 6325 h 8039"/>
              <a:gd name="connsiteX131" fmla="*/ 3135 w 10000"/>
              <a:gd name="connsiteY131" fmla="*/ 6325 h 8039"/>
              <a:gd name="connsiteX132" fmla="*/ 3135 w 10000"/>
              <a:gd name="connsiteY132" fmla="*/ 6129 h 8039"/>
              <a:gd name="connsiteX133" fmla="*/ 3484 w 10000"/>
              <a:gd name="connsiteY133" fmla="*/ 6667 h 8039"/>
              <a:gd name="connsiteX134" fmla="*/ 3484 w 10000"/>
              <a:gd name="connsiteY134" fmla="*/ 6667 h 8039"/>
              <a:gd name="connsiteX135" fmla="*/ 4181 w 10000"/>
              <a:gd name="connsiteY135" fmla="*/ 6667 h 8039"/>
              <a:gd name="connsiteX136" fmla="*/ 4181 w 10000"/>
              <a:gd name="connsiteY136" fmla="*/ 6913 h 8039"/>
              <a:gd name="connsiteX137" fmla="*/ 3484 w 10000"/>
              <a:gd name="connsiteY137" fmla="*/ 6913 h 8039"/>
              <a:gd name="connsiteX138" fmla="*/ 3484 w 10000"/>
              <a:gd name="connsiteY138" fmla="*/ 6667 h 8039"/>
              <a:gd name="connsiteX0" fmla="*/ 3187 w 10000"/>
              <a:gd name="connsiteY0" fmla="*/ 488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2590 w 10000"/>
              <a:gd name="connsiteY28" fmla="*/ 733 h 10000"/>
              <a:gd name="connsiteX29" fmla="*/ 2640 w 10000"/>
              <a:gd name="connsiteY29" fmla="*/ 733 h 10000"/>
              <a:gd name="connsiteX30" fmla="*/ 2889 w 10000"/>
              <a:gd name="connsiteY30" fmla="*/ 733 h 10000"/>
              <a:gd name="connsiteX31" fmla="*/ 3187 w 10000"/>
              <a:gd name="connsiteY31" fmla="*/ 488 h 10000"/>
              <a:gd name="connsiteX32" fmla="*/ 8655 w 10000"/>
              <a:gd name="connsiteY32" fmla="*/ 5060 h 10000"/>
              <a:gd name="connsiteX33" fmla="*/ 8655 w 10000"/>
              <a:gd name="connsiteY33" fmla="*/ 5060 h 10000"/>
              <a:gd name="connsiteX34" fmla="*/ 8655 w 10000"/>
              <a:gd name="connsiteY34" fmla="*/ 9696 h 10000"/>
              <a:gd name="connsiteX35" fmla="*/ 4629 w 10000"/>
              <a:gd name="connsiteY35" fmla="*/ 9696 h 10000"/>
              <a:gd name="connsiteX36" fmla="*/ 4629 w 10000"/>
              <a:gd name="connsiteY36" fmla="*/ 5060 h 10000"/>
              <a:gd name="connsiteX37" fmla="*/ 8655 w 10000"/>
              <a:gd name="connsiteY37" fmla="*/ 5060 h 10000"/>
              <a:gd name="connsiteX38" fmla="*/ 4082 w 10000"/>
              <a:gd name="connsiteY38" fmla="*/ 2441 h 10000"/>
              <a:gd name="connsiteX39" fmla="*/ 4082 w 10000"/>
              <a:gd name="connsiteY39" fmla="*/ 2441 h 10000"/>
              <a:gd name="connsiteX40" fmla="*/ 4429 w 10000"/>
              <a:gd name="connsiteY40" fmla="*/ 2441 h 10000"/>
              <a:gd name="connsiteX41" fmla="*/ 4429 w 10000"/>
              <a:gd name="connsiteY41" fmla="*/ 2867 h 10000"/>
              <a:gd name="connsiteX42" fmla="*/ 4082 w 10000"/>
              <a:gd name="connsiteY42" fmla="*/ 2867 h 10000"/>
              <a:gd name="connsiteX43" fmla="*/ 4082 w 10000"/>
              <a:gd name="connsiteY43" fmla="*/ 2441 h 10000"/>
              <a:gd name="connsiteX44" fmla="*/ 4082 w 10000"/>
              <a:gd name="connsiteY44" fmla="*/ 3111 h 10000"/>
              <a:gd name="connsiteX45" fmla="*/ 4082 w 10000"/>
              <a:gd name="connsiteY45" fmla="*/ 3111 h 10000"/>
              <a:gd name="connsiteX46" fmla="*/ 5575 w 10000"/>
              <a:gd name="connsiteY46" fmla="*/ 3111 h 10000"/>
              <a:gd name="connsiteX47" fmla="*/ 5575 w 10000"/>
              <a:gd name="connsiteY47" fmla="*/ 4085 h 10000"/>
              <a:gd name="connsiteX48" fmla="*/ 4082 w 10000"/>
              <a:gd name="connsiteY48" fmla="*/ 4085 h 10000"/>
              <a:gd name="connsiteX49" fmla="*/ 4082 w 10000"/>
              <a:gd name="connsiteY49" fmla="*/ 3111 h 10000"/>
              <a:gd name="connsiteX50" fmla="*/ 2939 w 10000"/>
              <a:gd name="connsiteY50" fmla="*/ 4390 h 10000"/>
              <a:gd name="connsiteX51" fmla="*/ 2939 w 10000"/>
              <a:gd name="connsiteY51" fmla="*/ 4390 h 10000"/>
              <a:gd name="connsiteX52" fmla="*/ 3286 w 10000"/>
              <a:gd name="connsiteY52" fmla="*/ 4390 h 10000"/>
              <a:gd name="connsiteX53" fmla="*/ 3286 w 10000"/>
              <a:gd name="connsiteY53" fmla="*/ 4817 h 10000"/>
              <a:gd name="connsiteX54" fmla="*/ 2939 w 10000"/>
              <a:gd name="connsiteY54" fmla="*/ 4817 h 10000"/>
              <a:gd name="connsiteX55" fmla="*/ 2939 w 10000"/>
              <a:gd name="connsiteY55" fmla="*/ 4390 h 10000"/>
              <a:gd name="connsiteX56" fmla="*/ 2939 w 10000"/>
              <a:gd name="connsiteY56" fmla="*/ 5060 h 10000"/>
              <a:gd name="connsiteX57" fmla="*/ 2939 w 10000"/>
              <a:gd name="connsiteY57" fmla="*/ 5060 h 10000"/>
              <a:gd name="connsiteX58" fmla="*/ 4429 w 10000"/>
              <a:gd name="connsiteY58" fmla="*/ 5060 h 10000"/>
              <a:gd name="connsiteX59" fmla="*/ 4429 w 10000"/>
              <a:gd name="connsiteY59" fmla="*/ 9696 h 10000"/>
              <a:gd name="connsiteX60" fmla="*/ 2939 w 10000"/>
              <a:gd name="connsiteY60" fmla="*/ 9696 h 10000"/>
              <a:gd name="connsiteX61" fmla="*/ 2939 w 10000"/>
              <a:gd name="connsiteY61" fmla="*/ 5060 h 10000"/>
              <a:gd name="connsiteX62" fmla="*/ 4977 w 10000"/>
              <a:gd name="connsiteY62" fmla="*/ 7562 h 10000"/>
              <a:gd name="connsiteX63" fmla="*/ 4977 w 10000"/>
              <a:gd name="connsiteY63" fmla="*/ 7562 h 10000"/>
              <a:gd name="connsiteX64" fmla="*/ 4977 w 10000"/>
              <a:gd name="connsiteY64" fmla="*/ 7257 h 10000"/>
              <a:gd name="connsiteX65" fmla="*/ 5026 w 10000"/>
              <a:gd name="connsiteY65" fmla="*/ 7196 h 10000"/>
              <a:gd name="connsiteX66" fmla="*/ 5922 w 10000"/>
              <a:gd name="connsiteY66" fmla="*/ 6524 h 10000"/>
              <a:gd name="connsiteX67" fmla="*/ 5973 w 10000"/>
              <a:gd name="connsiteY67" fmla="*/ 6584 h 10000"/>
              <a:gd name="connsiteX68" fmla="*/ 5973 w 10000"/>
              <a:gd name="connsiteY68" fmla="*/ 6893 h 10000"/>
              <a:gd name="connsiteX69" fmla="*/ 5922 w 10000"/>
              <a:gd name="connsiteY69" fmla="*/ 6952 h 10000"/>
              <a:gd name="connsiteX70" fmla="*/ 5276 w 10000"/>
              <a:gd name="connsiteY70" fmla="*/ 7440 h 10000"/>
              <a:gd name="connsiteX71" fmla="*/ 5922 w 10000"/>
              <a:gd name="connsiteY71" fmla="*/ 7868 h 10000"/>
              <a:gd name="connsiteX72" fmla="*/ 5973 w 10000"/>
              <a:gd name="connsiteY72" fmla="*/ 7929 h 10000"/>
              <a:gd name="connsiteX73" fmla="*/ 5973 w 10000"/>
              <a:gd name="connsiteY73" fmla="*/ 8232 h 10000"/>
              <a:gd name="connsiteX74" fmla="*/ 5922 w 10000"/>
              <a:gd name="connsiteY74" fmla="*/ 8232 h 10000"/>
              <a:gd name="connsiteX75" fmla="*/ 5026 w 10000"/>
              <a:gd name="connsiteY75" fmla="*/ 7624 h 10000"/>
              <a:gd name="connsiteX76" fmla="*/ 4977 w 10000"/>
              <a:gd name="connsiteY76" fmla="*/ 7562 h 10000"/>
              <a:gd name="connsiteX77" fmla="*/ 7315 w 10000"/>
              <a:gd name="connsiteY77" fmla="*/ 8232 h 10000"/>
              <a:gd name="connsiteX78" fmla="*/ 7315 w 10000"/>
              <a:gd name="connsiteY78" fmla="*/ 8232 h 10000"/>
              <a:gd name="connsiteX79" fmla="*/ 7315 w 10000"/>
              <a:gd name="connsiteY79" fmla="*/ 7929 h 10000"/>
              <a:gd name="connsiteX80" fmla="*/ 7362 w 10000"/>
              <a:gd name="connsiteY80" fmla="*/ 7868 h 10000"/>
              <a:gd name="connsiteX81" fmla="*/ 8010 w 10000"/>
              <a:gd name="connsiteY81" fmla="*/ 7380 h 10000"/>
              <a:gd name="connsiteX82" fmla="*/ 7362 w 10000"/>
              <a:gd name="connsiteY82" fmla="*/ 6952 h 10000"/>
              <a:gd name="connsiteX83" fmla="*/ 7315 w 10000"/>
              <a:gd name="connsiteY83" fmla="*/ 6828 h 10000"/>
              <a:gd name="connsiteX84" fmla="*/ 7315 w 10000"/>
              <a:gd name="connsiteY84" fmla="*/ 6584 h 10000"/>
              <a:gd name="connsiteX85" fmla="*/ 7362 w 10000"/>
              <a:gd name="connsiteY85" fmla="*/ 6524 h 10000"/>
              <a:gd name="connsiteX86" fmla="*/ 8260 w 10000"/>
              <a:gd name="connsiteY86" fmla="*/ 7196 h 10000"/>
              <a:gd name="connsiteX87" fmla="*/ 8310 w 10000"/>
              <a:gd name="connsiteY87" fmla="*/ 7257 h 10000"/>
              <a:gd name="connsiteX88" fmla="*/ 8310 w 10000"/>
              <a:gd name="connsiteY88" fmla="*/ 7562 h 10000"/>
              <a:gd name="connsiteX89" fmla="*/ 8260 w 10000"/>
              <a:gd name="connsiteY89" fmla="*/ 7624 h 10000"/>
              <a:gd name="connsiteX90" fmla="*/ 7362 w 10000"/>
              <a:gd name="connsiteY90" fmla="*/ 8232 h 10000"/>
              <a:gd name="connsiteX91" fmla="*/ 7315 w 10000"/>
              <a:gd name="connsiteY91" fmla="*/ 8232 h 10000"/>
              <a:gd name="connsiteX92" fmla="*/ 6270 w 10000"/>
              <a:gd name="connsiteY92" fmla="*/ 8232 h 10000"/>
              <a:gd name="connsiteX93" fmla="*/ 6270 w 10000"/>
              <a:gd name="connsiteY93" fmla="*/ 8232 h 10000"/>
              <a:gd name="connsiteX94" fmla="*/ 6766 w 10000"/>
              <a:gd name="connsiteY94" fmla="*/ 6584 h 10000"/>
              <a:gd name="connsiteX95" fmla="*/ 6815 w 10000"/>
              <a:gd name="connsiteY95" fmla="*/ 6524 h 10000"/>
              <a:gd name="connsiteX96" fmla="*/ 7015 w 10000"/>
              <a:gd name="connsiteY96" fmla="*/ 6524 h 10000"/>
              <a:gd name="connsiteX97" fmla="*/ 7015 w 10000"/>
              <a:gd name="connsiteY97" fmla="*/ 6584 h 10000"/>
              <a:gd name="connsiteX98" fmla="*/ 6518 w 10000"/>
              <a:gd name="connsiteY98" fmla="*/ 8232 h 10000"/>
              <a:gd name="connsiteX99" fmla="*/ 6467 w 10000"/>
              <a:gd name="connsiteY99" fmla="*/ 8293 h 10000"/>
              <a:gd name="connsiteX100" fmla="*/ 6270 w 10000"/>
              <a:gd name="connsiteY100" fmla="*/ 8293 h 10000"/>
              <a:gd name="connsiteX101" fmla="*/ 6270 w 10000"/>
              <a:gd name="connsiteY101" fmla="*/ 8232 h 10000"/>
              <a:gd name="connsiteX102" fmla="*/ 3135 w 10000"/>
              <a:gd name="connsiteY102" fmla="*/ 5488 h 10000"/>
              <a:gd name="connsiteX103" fmla="*/ 3135 w 10000"/>
              <a:gd name="connsiteY103" fmla="*/ 5488 h 10000"/>
              <a:gd name="connsiteX104" fmla="*/ 4181 w 10000"/>
              <a:gd name="connsiteY104" fmla="*/ 5488 h 10000"/>
              <a:gd name="connsiteX105" fmla="*/ 4181 w 10000"/>
              <a:gd name="connsiteY105" fmla="*/ 5792 h 10000"/>
              <a:gd name="connsiteX106" fmla="*/ 3135 w 10000"/>
              <a:gd name="connsiteY106" fmla="*/ 5792 h 10000"/>
              <a:gd name="connsiteX107" fmla="*/ 3135 w 10000"/>
              <a:gd name="connsiteY107" fmla="*/ 5488 h 10000"/>
              <a:gd name="connsiteX108" fmla="*/ 3484 w 10000"/>
              <a:gd name="connsiteY108" fmla="*/ 9025 h 10000"/>
              <a:gd name="connsiteX109" fmla="*/ 3484 w 10000"/>
              <a:gd name="connsiteY109" fmla="*/ 9025 h 10000"/>
              <a:gd name="connsiteX110" fmla="*/ 4181 w 10000"/>
              <a:gd name="connsiteY110" fmla="*/ 9025 h 10000"/>
              <a:gd name="connsiteX111" fmla="*/ 4181 w 10000"/>
              <a:gd name="connsiteY111" fmla="*/ 9331 h 10000"/>
              <a:gd name="connsiteX112" fmla="*/ 3484 w 10000"/>
              <a:gd name="connsiteY112" fmla="*/ 9331 h 10000"/>
              <a:gd name="connsiteX113" fmla="*/ 3484 w 10000"/>
              <a:gd name="connsiteY113" fmla="*/ 9025 h 10000"/>
              <a:gd name="connsiteX114" fmla="*/ 3484 w 10000"/>
              <a:gd name="connsiteY114" fmla="*/ 6220 h 10000"/>
              <a:gd name="connsiteX115" fmla="*/ 3484 w 10000"/>
              <a:gd name="connsiteY115" fmla="*/ 6220 h 10000"/>
              <a:gd name="connsiteX116" fmla="*/ 4181 w 10000"/>
              <a:gd name="connsiteY116" fmla="*/ 6220 h 10000"/>
              <a:gd name="connsiteX117" fmla="*/ 4181 w 10000"/>
              <a:gd name="connsiteY117" fmla="*/ 6463 h 10000"/>
              <a:gd name="connsiteX118" fmla="*/ 3484 w 10000"/>
              <a:gd name="connsiteY118" fmla="*/ 6463 h 10000"/>
              <a:gd name="connsiteX119" fmla="*/ 3484 w 10000"/>
              <a:gd name="connsiteY119" fmla="*/ 6220 h 10000"/>
              <a:gd name="connsiteX120" fmla="*/ 3484 w 10000"/>
              <a:gd name="connsiteY120" fmla="*/ 6893 h 10000"/>
              <a:gd name="connsiteX121" fmla="*/ 3484 w 10000"/>
              <a:gd name="connsiteY121" fmla="*/ 6893 h 10000"/>
              <a:gd name="connsiteX122" fmla="*/ 4181 w 10000"/>
              <a:gd name="connsiteY122" fmla="*/ 6893 h 10000"/>
              <a:gd name="connsiteX123" fmla="*/ 4181 w 10000"/>
              <a:gd name="connsiteY123" fmla="*/ 7196 h 10000"/>
              <a:gd name="connsiteX124" fmla="*/ 3484 w 10000"/>
              <a:gd name="connsiteY124" fmla="*/ 7196 h 10000"/>
              <a:gd name="connsiteX125" fmla="*/ 3484 w 10000"/>
              <a:gd name="connsiteY125" fmla="*/ 6893 h 10000"/>
              <a:gd name="connsiteX126" fmla="*/ 3135 w 10000"/>
              <a:gd name="connsiteY126" fmla="*/ 7624 h 10000"/>
              <a:gd name="connsiteX127" fmla="*/ 3135 w 10000"/>
              <a:gd name="connsiteY127" fmla="*/ 7624 h 10000"/>
              <a:gd name="connsiteX128" fmla="*/ 4181 w 10000"/>
              <a:gd name="connsiteY128" fmla="*/ 7624 h 10000"/>
              <a:gd name="connsiteX129" fmla="*/ 4181 w 10000"/>
              <a:gd name="connsiteY129" fmla="*/ 7868 h 10000"/>
              <a:gd name="connsiteX130" fmla="*/ 3135 w 10000"/>
              <a:gd name="connsiteY130" fmla="*/ 7868 h 10000"/>
              <a:gd name="connsiteX131" fmla="*/ 3135 w 10000"/>
              <a:gd name="connsiteY131" fmla="*/ 7624 h 10000"/>
              <a:gd name="connsiteX132" fmla="*/ 3484 w 10000"/>
              <a:gd name="connsiteY132" fmla="*/ 8293 h 10000"/>
              <a:gd name="connsiteX133" fmla="*/ 3484 w 10000"/>
              <a:gd name="connsiteY133" fmla="*/ 8293 h 10000"/>
              <a:gd name="connsiteX134" fmla="*/ 4181 w 10000"/>
              <a:gd name="connsiteY134" fmla="*/ 8293 h 10000"/>
              <a:gd name="connsiteX135" fmla="*/ 4181 w 10000"/>
              <a:gd name="connsiteY135" fmla="*/ 8599 h 10000"/>
              <a:gd name="connsiteX136" fmla="*/ 3484 w 10000"/>
              <a:gd name="connsiteY136" fmla="*/ 8599 h 10000"/>
              <a:gd name="connsiteX137" fmla="*/ 3484 w 10000"/>
              <a:gd name="connsiteY137" fmla="*/ 8293 h 10000"/>
              <a:gd name="connsiteX0" fmla="*/ 2889 w 10000"/>
              <a:gd name="connsiteY0" fmla="*/ 733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2590 w 10000"/>
              <a:gd name="connsiteY28" fmla="*/ 733 h 10000"/>
              <a:gd name="connsiteX29" fmla="*/ 2640 w 10000"/>
              <a:gd name="connsiteY29" fmla="*/ 733 h 10000"/>
              <a:gd name="connsiteX30" fmla="*/ 2889 w 10000"/>
              <a:gd name="connsiteY30" fmla="*/ 733 h 10000"/>
              <a:gd name="connsiteX31" fmla="*/ 8655 w 10000"/>
              <a:gd name="connsiteY31" fmla="*/ 5060 h 10000"/>
              <a:gd name="connsiteX32" fmla="*/ 8655 w 10000"/>
              <a:gd name="connsiteY32" fmla="*/ 5060 h 10000"/>
              <a:gd name="connsiteX33" fmla="*/ 8655 w 10000"/>
              <a:gd name="connsiteY33" fmla="*/ 9696 h 10000"/>
              <a:gd name="connsiteX34" fmla="*/ 4629 w 10000"/>
              <a:gd name="connsiteY34" fmla="*/ 9696 h 10000"/>
              <a:gd name="connsiteX35" fmla="*/ 4629 w 10000"/>
              <a:gd name="connsiteY35" fmla="*/ 5060 h 10000"/>
              <a:gd name="connsiteX36" fmla="*/ 8655 w 10000"/>
              <a:gd name="connsiteY36" fmla="*/ 5060 h 10000"/>
              <a:gd name="connsiteX37" fmla="*/ 4082 w 10000"/>
              <a:gd name="connsiteY37" fmla="*/ 2441 h 10000"/>
              <a:gd name="connsiteX38" fmla="*/ 4082 w 10000"/>
              <a:gd name="connsiteY38" fmla="*/ 2441 h 10000"/>
              <a:gd name="connsiteX39" fmla="*/ 4429 w 10000"/>
              <a:gd name="connsiteY39" fmla="*/ 2441 h 10000"/>
              <a:gd name="connsiteX40" fmla="*/ 4429 w 10000"/>
              <a:gd name="connsiteY40" fmla="*/ 2867 h 10000"/>
              <a:gd name="connsiteX41" fmla="*/ 4082 w 10000"/>
              <a:gd name="connsiteY41" fmla="*/ 2867 h 10000"/>
              <a:gd name="connsiteX42" fmla="*/ 4082 w 10000"/>
              <a:gd name="connsiteY42" fmla="*/ 2441 h 10000"/>
              <a:gd name="connsiteX43" fmla="*/ 4082 w 10000"/>
              <a:gd name="connsiteY43" fmla="*/ 3111 h 10000"/>
              <a:gd name="connsiteX44" fmla="*/ 4082 w 10000"/>
              <a:gd name="connsiteY44" fmla="*/ 3111 h 10000"/>
              <a:gd name="connsiteX45" fmla="*/ 5575 w 10000"/>
              <a:gd name="connsiteY45" fmla="*/ 3111 h 10000"/>
              <a:gd name="connsiteX46" fmla="*/ 5575 w 10000"/>
              <a:gd name="connsiteY46" fmla="*/ 4085 h 10000"/>
              <a:gd name="connsiteX47" fmla="*/ 4082 w 10000"/>
              <a:gd name="connsiteY47" fmla="*/ 4085 h 10000"/>
              <a:gd name="connsiteX48" fmla="*/ 4082 w 10000"/>
              <a:gd name="connsiteY48" fmla="*/ 3111 h 10000"/>
              <a:gd name="connsiteX49" fmla="*/ 2939 w 10000"/>
              <a:gd name="connsiteY49" fmla="*/ 4390 h 10000"/>
              <a:gd name="connsiteX50" fmla="*/ 2939 w 10000"/>
              <a:gd name="connsiteY50" fmla="*/ 4390 h 10000"/>
              <a:gd name="connsiteX51" fmla="*/ 3286 w 10000"/>
              <a:gd name="connsiteY51" fmla="*/ 4390 h 10000"/>
              <a:gd name="connsiteX52" fmla="*/ 3286 w 10000"/>
              <a:gd name="connsiteY52" fmla="*/ 4817 h 10000"/>
              <a:gd name="connsiteX53" fmla="*/ 2939 w 10000"/>
              <a:gd name="connsiteY53" fmla="*/ 4817 h 10000"/>
              <a:gd name="connsiteX54" fmla="*/ 2939 w 10000"/>
              <a:gd name="connsiteY54" fmla="*/ 4390 h 10000"/>
              <a:gd name="connsiteX55" fmla="*/ 2939 w 10000"/>
              <a:gd name="connsiteY55" fmla="*/ 5060 h 10000"/>
              <a:gd name="connsiteX56" fmla="*/ 2939 w 10000"/>
              <a:gd name="connsiteY56" fmla="*/ 5060 h 10000"/>
              <a:gd name="connsiteX57" fmla="*/ 4429 w 10000"/>
              <a:gd name="connsiteY57" fmla="*/ 5060 h 10000"/>
              <a:gd name="connsiteX58" fmla="*/ 4429 w 10000"/>
              <a:gd name="connsiteY58" fmla="*/ 9696 h 10000"/>
              <a:gd name="connsiteX59" fmla="*/ 2939 w 10000"/>
              <a:gd name="connsiteY59" fmla="*/ 9696 h 10000"/>
              <a:gd name="connsiteX60" fmla="*/ 2939 w 10000"/>
              <a:gd name="connsiteY60" fmla="*/ 5060 h 10000"/>
              <a:gd name="connsiteX61" fmla="*/ 4977 w 10000"/>
              <a:gd name="connsiteY61" fmla="*/ 7562 h 10000"/>
              <a:gd name="connsiteX62" fmla="*/ 4977 w 10000"/>
              <a:gd name="connsiteY62" fmla="*/ 7562 h 10000"/>
              <a:gd name="connsiteX63" fmla="*/ 4977 w 10000"/>
              <a:gd name="connsiteY63" fmla="*/ 7257 h 10000"/>
              <a:gd name="connsiteX64" fmla="*/ 5026 w 10000"/>
              <a:gd name="connsiteY64" fmla="*/ 7196 h 10000"/>
              <a:gd name="connsiteX65" fmla="*/ 5922 w 10000"/>
              <a:gd name="connsiteY65" fmla="*/ 6524 h 10000"/>
              <a:gd name="connsiteX66" fmla="*/ 5973 w 10000"/>
              <a:gd name="connsiteY66" fmla="*/ 6584 h 10000"/>
              <a:gd name="connsiteX67" fmla="*/ 5973 w 10000"/>
              <a:gd name="connsiteY67" fmla="*/ 6893 h 10000"/>
              <a:gd name="connsiteX68" fmla="*/ 5922 w 10000"/>
              <a:gd name="connsiteY68" fmla="*/ 6952 h 10000"/>
              <a:gd name="connsiteX69" fmla="*/ 5276 w 10000"/>
              <a:gd name="connsiteY69" fmla="*/ 7440 h 10000"/>
              <a:gd name="connsiteX70" fmla="*/ 5922 w 10000"/>
              <a:gd name="connsiteY70" fmla="*/ 7868 h 10000"/>
              <a:gd name="connsiteX71" fmla="*/ 5973 w 10000"/>
              <a:gd name="connsiteY71" fmla="*/ 7929 h 10000"/>
              <a:gd name="connsiteX72" fmla="*/ 5973 w 10000"/>
              <a:gd name="connsiteY72" fmla="*/ 8232 h 10000"/>
              <a:gd name="connsiteX73" fmla="*/ 5922 w 10000"/>
              <a:gd name="connsiteY73" fmla="*/ 8232 h 10000"/>
              <a:gd name="connsiteX74" fmla="*/ 5026 w 10000"/>
              <a:gd name="connsiteY74" fmla="*/ 7624 h 10000"/>
              <a:gd name="connsiteX75" fmla="*/ 4977 w 10000"/>
              <a:gd name="connsiteY75" fmla="*/ 7562 h 10000"/>
              <a:gd name="connsiteX76" fmla="*/ 7315 w 10000"/>
              <a:gd name="connsiteY76" fmla="*/ 8232 h 10000"/>
              <a:gd name="connsiteX77" fmla="*/ 7315 w 10000"/>
              <a:gd name="connsiteY77" fmla="*/ 8232 h 10000"/>
              <a:gd name="connsiteX78" fmla="*/ 7315 w 10000"/>
              <a:gd name="connsiteY78" fmla="*/ 7929 h 10000"/>
              <a:gd name="connsiteX79" fmla="*/ 7362 w 10000"/>
              <a:gd name="connsiteY79" fmla="*/ 7868 h 10000"/>
              <a:gd name="connsiteX80" fmla="*/ 8010 w 10000"/>
              <a:gd name="connsiteY80" fmla="*/ 7380 h 10000"/>
              <a:gd name="connsiteX81" fmla="*/ 7362 w 10000"/>
              <a:gd name="connsiteY81" fmla="*/ 6952 h 10000"/>
              <a:gd name="connsiteX82" fmla="*/ 7315 w 10000"/>
              <a:gd name="connsiteY82" fmla="*/ 6828 h 10000"/>
              <a:gd name="connsiteX83" fmla="*/ 7315 w 10000"/>
              <a:gd name="connsiteY83" fmla="*/ 6584 h 10000"/>
              <a:gd name="connsiteX84" fmla="*/ 7362 w 10000"/>
              <a:gd name="connsiteY84" fmla="*/ 6524 h 10000"/>
              <a:gd name="connsiteX85" fmla="*/ 8260 w 10000"/>
              <a:gd name="connsiteY85" fmla="*/ 7196 h 10000"/>
              <a:gd name="connsiteX86" fmla="*/ 8310 w 10000"/>
              <a:gd name="connsiteY86" fmla="*/ 7257 h 10000"/>
              <a:gd name="connsiteX87" fmla="*/ 8310 w 10000"/>
              <a:gd name="connsiteY87" fmla="*/ 7562 h 10000"/>
              <a:gd name="connsiteX88" fmla="*/ 8260 w 10000"/>
              <a:gd name="connsiteY88" fmla="*/ 7624 h 10000"/>
              <a:gd name="connsiteX89" fmla="*/ 7362 w 10000"/>
              <a:gd name="connsiteY89" fmla="*/ 8232 h 10000"/>
              <a:gd name="connsiteX90" fmla="*/ 7315 w 10000"/>
              <a:gd name="connsiteY90" fmla="*/ 8232 h 10000"/>
              <a:gd name="connsiteX91" fmla="*/ 6270 w 10000"/>
              <a:gd name="connsiteY91" fmla="*/ 8232 h 10000"/>
              <a:gd name="connsiteX92" fmla="*/ 6270 w 10000"/>
              <a:gd name="connsiteY92" fmla="*/ 8232 h 10000"/>
              <a:gd name="connsiteX93" fmla="*/ 6766 w 10000"/>
              <a:gd name="connsiteY93" fmla="*/ 6584 h 10000"/>
              <a:gd name="connsiteX94" fmla="*/ 6815 w 10000"/>
              <a:gd name="connsiteY94" fmla="*/ 6524 h 10000"/>
              <a:gd name="connsiteX95" fmla="*/ 7015 w 10000"/>
              <a:gd name="connsiteY95" fmla="*/ 6524 h 10000"/>
              <a:gd name="connsiteX96" fmla="*/ 7015 w 10000"/>
              <a:gd name="connsiteY96" fmla="*/ 6584 h 10000"/>
              <a:gd name="connsiteX97" fmla="*/ 6518 w 10000"/>
              <a:gd name="connsiteY97" fmla="*/ 8232 h 10000"/>
              <a:gd name="connsiteX98" fmla="*/ 6467 w 10000"/>
              <a:gd name="connsiteY98" fmla="*/ 8293 h 10000"/>
              <a:gd name="connsiteX99" fmla="*/ 6270 w 10000"/>
              <a:gd name="connsiteY99" fmla="*/ 8293 h 10000"/>
              <a:gd name="connsiteX100" fmla="*/ 6270 w 10000"/>
              <a:gd name="connsiteY100" fmla="*/ 8232 h 10000"/>
              <a:gd name="connsiteX101" fmla="*/ 3135 w 10000"/>
              <a:gd name="connsiteY101" fmla="*/ 5488 h 10000"/>
              <a:gd name="connsiteX102" fmla="*/ 3135 w 10000"/>
              <a:gd name="connsiteY102" fmla="*/ 5488 h 10000"/>
              <a:gd name="connsiteX103" fmla="*/ 4181 w 10000"/>
              <a:gd name="connsiteY103" fmla="*/ 5488 h 10000"/>
              <a:gd name="connsiteX104" fmla="*/ 4181 w 10000"/>
              <a:gd name="connsiteY104" fmla="*/ 5792 h 10000"/>
              <a:gd name="connsiteX105" fmla="*/ 3135 w 10000"/>
              <a:gd name="connsiteY105" fmla="*/ 5792 h 10000"/>
              <a:gd name="connsiteX106" fmla="*/ 3135 w 10000"/>
              <a:gd name="connsiteY106" fmla="*/ 5488 h 10000"/>
              <a:gd name="connsiteX107" fmla="*/ 3484 w 10000"/>
              <a:gd name="connsiteY107" fmla="*/ 9025 h 10000"/>
              <a:gd name="connsiteX108" fmla="*/ 3484 w 10000"/>
              <a:gd name="connsiteY108" fmla="*/ 9025 h 10000"/>
              <a:gd name="connsiteX109" fmla="*/ 4181 w 10000"/>
              <a:gd name="connsiteY109" fmla="*/ 9025 h 10000"/>
              <a:gd name="connsiteX110" fmla="*/ 4181 w 10000"/>
              <a:gd name="connsiteY110" fmla="*/ 9331 h 10000"/>
              <a:gd name="connsiteX111" fmla="*/ 3484 w 10000"/>
              <a:gd name="connsiteY111" fmla="*/ 9331 h 10000"/>
              <a:gd name="connsiteX112" fmla="*/ 3484 w 10000"/>
              <a:gd name="connsiteY112" fmla="*/ 9025 h 10000"/>
              <a:gd name="connsiteX113" fmla="*/ 3484 w 10000"/>
              <a:gd name="connsiteY113" fmla="*/ 6220 h 10000"/>
              <a:gd name="connsiteX114" fmla="*/ 3484 w 10000"/>
              <a:gd name="connsiteY114" fmla="*/ 6220 h 10000"/>
              <a:gd name="connsiteX115" fmla="*/ 4181 w 10000"/>
              <a:gd name="connsiteY115" fmla="*/ 6220 h 10000"/>
              <a:gd name="connsiteX116" fmla="*/ 4181 w 10000"/>
              <a:gd name="connsiteY116" fmla="*/ 6463 h 10000"/>
              <a:gd name="connsiteX117" fmla="*/ 3484 w 10000"/>
              <a:gd name="connsiteY117" fmla="*/ 6463 h 10000"/>
              <a:gd name="connsiteX118" fmla="*/ 3484 w 10000"/>
              <a:gd name="connsiteY118" fmla="*/ 6220 h 10000"/>
              <a:gd name="connsiteX119" fmla="*/ 3484 w 10000"/>
              <a:gd name="connsiteY119" fmla="*/ 6893 h 10000"/>
              <a:gd name="connsiteX120" fmla="*/ 3484 w 10000"/>
              <a:gd name="connsiteY120" fmla="*/ 6893 h 10000"/>
              <a:gd name="connsiteX121" fmla="*/ 4181 w 10000"/>
              <a:gd name="connsiteY121" fmla="*/ 6893 h 10000"/>
              <a:gd name="connsiteX122" fmla="*/ 4181 w 10000"/>
              <a:gd name="connsiteY122" fmla="*/ 7196 h 10000"/>
              <a:gd name="connsiteX123" fmla="*/ 3484 w 10000"/>
              <a:gd name="connsiteY123" fmla="*/ 7196 h 10000"/>
              <a:gd name="connsiteX124" fmla="*/ 3484 w 10000"/>
              <a:gd name="connsiteY124" fmla="*/ 6893 h 10000"/>
              <a:gd name="connsiteX125" fmla="*/ 3135 w 10000"/>
              <a:gd name="connsiteY125" fmla="*/ 7624 h 10000"/>
              <a:gd name="connsiteX126" fmla="*/ 3135 w 10000"/>
              <a:gd name="connsiteY126" fmla="*/ 7624 h 10000"/>
              <a:gd name="connsiteX127" fmla="*/ 4181 w 10000"/>
              <a:gd name="connsiteY127" fmla="*/ 7624 h 10000"/>
              <a:gd name="connsiteX128" fmla="*/ 4181 w 10000"/>
              <a:gd name="connsiteY128" fmla="*/ 7868 h 10000"/>
              <a:gd name="connsiteX129" fmla="*/ 3135 w 10000"/>
              <a:gd name="connsiteY129" fmla="*/ 7868 h 10000"/>
              <a:gd name="connsiteX130" fmla="*/ 3135 w 10000"/>
              <a:gd name="connsiteY130" fmla="*/ 7624 h 10000"/>
              <a:gd name="connsiteX131" fmla="*/ 3484 w 10000"/>
              <a:gd name="connsiteY131" fmla="*/ 8293 h 10000"/>
              <a:gd name="connsiteX132" fmla="*/ 3484 w 10000"/>
              <a:gd name="connsiteY132" fmla="*/ 8293 h 10000"/>
              <a:gd name="connsiteX133" fmla="*/ 4181 w 10000"/>
              <a:gd name="connsiteY133" fmla="*/ 8293 h 10000"/>
              <a:gd name="connsiteX134" fmla="*/ 4181 w 10000"/>
              <a:gd name="connsiteY134" fmla="*/ 8599 h 10000"/>
              <a:gd name="connsiteX135" fmla="*/ 3484 w 10000"/>
              <a:gd name="connsiteY135" fmla="*/ 8599 h 10000"/>
              <a:gd name="connsiteX136" fmla="*/ 3484 w 10000"/>
              <a:gd name="connsiteY136" fmla="*/ 8293 h 10000"/>
              <a:gd name="connsiteX0" fmla="*/ 2640 w 10000"/>
              <a:gd name="connsiteY0" fmla="*/ 733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2590 w 10000"/>
              <a:gd name="connsiteY28" fmla="*/ 733 h 10000"/>
              <a:gd name="connsiteX29" fmla="*/ 2640 w 10000"/>
              <a:gd name="connsiteY29" fmla="*/ 733 h 10000"/>
              <a:gd name="connsiteX30" fmla="*/ 8655 w 10000"/>
              <a:gd name="connsiteY30" fmla="*/ 5060 h 10000"/>
              <a:gd name="connsiteX31" fmla="*/ 8655 w 10000"/>
              <a:gd name="connsiteY31" fmla="*/ 5060 h 10000"/>
              <a:gd name="connsiteX32" fmla="*/ 8655 w 10000"/>
              <a:gd name="connsiteY32" fmla="*/ 9696 h 10000"/>
              <a:gd name="connsiteX33" fmla="*/ 4629 w 10000"/>
              <a:gd name="connsiteY33" fmla="*/ 9696 h 10000"/>
              <a:gd name="connsiteX34" fmla="*/ 4629 w 10000"/>
              <a:gd name="connsiteY34" fmla="*/ 5060 h 10000"/>
              <a:gd name="connsiteX35" fmla="*/ 8655 w 10000"/>
              <a:gd name="connsiteY35" fmla="*/ 5060 h 10000"/>
              <a:gd name="connsiteX36" fmla="*/ 4082 w 10000"/>
              <a:gd name="connsiteY36" fmla="*/ 2441 h 10000"/>
              <a:gd name="connsiteX37" fmla="*/ 4082 w 10000"/>
              <a:gd name="connsiteY37" fmla="*/ 2441 h 10000"/>
              <a:gd name="connsiteX38" fmla="*/ 4429 w 10000"/>
              <a:gd name="connsiteY38" fmla="*/ 2441 h 10000"/>
              <a:gd name="connsiteX39" fmla="*/ 4429 w 10000"/>
              <a:gd name="connsiteY39" fmla="*/ 2867 h 10000"/>
              <a:gd name="connsiteX40" fmla="*/ 4082 w 10000"/>
              <a:gd name="connsiteY40" fmla="*/ 2867 h 10000"/>
              <a:gd name="connsiteX41" fmla="*/ 4082 w 10000"/>
              <a:gd name="connsiteY41" fmla="*/ 2441 h 10000"/>
              <a:gd name="connsiteX42" fmla="*/ 4082 w 10000"/>
              <a:gd name="connsiteY42" fmla="*/ 3111 h 10000"/>
              <a:gd name="connsiteX43" fmla="*/ 4082 w 10000"/>
              <a:gd name="connsiteY43" fmla="*/ 3111 h 10000"/>
              <a:gd name="connsiteX44" fmla="*/ 5575 w 10000"/>
              <a:gd name="connsiteY44" fmla="*/ 3111 h 10000"/>
              <a:gd name="connsiteX45" fmla="*/ 5575 w 10000"/>
              <a:gd name="connsiteY45" fmla="*/ 4085 h 10000"/>
              <a:gd name="connsiteX46" fmla="*/ 4082 w 10000"/>
              <a:gd name="connsiteY46" fmla="*/ 4085 h 10000"/>
              <a:gd name="connsiteX47" fmla="*/ 4082 w 10000"/>
              <a:gd name="connsiteY47" fmla="*/ 3111 h 10000"/>
              <a:gd name="connsiteX48" fmla="*/ 2939 w 10000"/>
              <a:gd name="connsiteY48" fmla="*/ 4390 h 10000"/>
              <a:gd name="connsiteX49" fmla="*/ 2939 w 10000"/>
              <a:gd name="connsiteY49" fmla="*/ 4390 h 10000"/>
              <a:gd name="connsiteX50" fmla="*/ 3286 w 10000"/>
              <a:gd name="connsiteY50" fmla="*/ 4390 h 10000"/>
              <a:gd name="connsiteX51" fmla="*/ 3286 w 10000"/>
              <a:gd name="connsiteY51" fmla="*/ 4817 h 10000"/>
              <a:gd name="connsiteX52" fmla="*/ 2939 w 10000"/>
              <a:gd name="connsiteY52" fmla="*/ 4817 h 10000"/>
              <a:gd name="connsiteX53" fmla="*/ 2939 w 10000"/>
              <a:gd name="connsiteY53" fmla="*/ 4390 h 10000"/>
              <a:gd name="connsiteX54" fmla="*/ 2939 w 10000"/>
              <a:gd name="connsiteY54" fmla="*/ 5060 h 10000"/>
              <a:gd name="connsiteX55" fmla="*/ 2939 w 10000"/>
              <a:gd name="connsiteY55" fmla="*/ 5060 h 10000"/>
              <a:gd name="connsiteX56" fmla="*/ 4429 w 10000"/>
              <a:gd name="connsiteY56" fmla="*/ 5060 h 10000"/>
              <a:gd name="connsiteX57" fmla="*/ 4429 w 10000"/>
              <a:gd name="connsiteY57" fmla="*/ 9696 h 10000"/>
              <a:gd name="connsiteX58" fmla="*/ 2939 w 10000"/>
              <a:gd name="connsiteY58" fmla="*/ 9696 h 10000"/>
              <a:gd name="connsiteX59" fmla="*/ 2939 w 10000"/>
              <a:gd name="connsiteY59" fmla="*/ 5060 h 10000"/>
              <a:gd name="connsiteX60" fmla="*/ 4977 w 10000"/>
              <a:gd name="connsiteY60" fmla="*/ 7562 h 10000"/>
              <a:gd name="connsiteX61" fmla="*/ 4977 w 10000"/>
              <a:gd name="connsiteY61" fmla="*/ 7562 h 10000"/>
              <a:gd name="connsiteX62" fmla="*/ 4977 w 10000"/>
              <a:gd name="connsiteY62" fmla="*/ 7257 h 10000"/>
              <a:gd name="connsiteX63" fmla="*/ 5026 w 10000"/>
              <a:gd name="connsiteY63" fmla="*/ 7196 h 10000"/>
              <a:gd name="connsiteX64" fmla="*/ 5922 w 10000"/>
              <a:gd name="connsiteY64" fmla="*/ 6524 h 10000"/>
              <a:gd name="connsiteX65" fmla="*/ 5973 w 10000"/>
              <a:gd name="connsiteY65" fmla="*/ 6584 h 10000"/>
              <a:gd name="connsiteX66" fmla="*/ 5973 w 10000"/>
              <a:gd name="connsiteY66" fmla="*/ 6893 h 10000"/>
              <a:gd name="connsiteX67" fmla="*/ 5922 w 10000"/>
              <a:gd name="connsiteY67" fmla="*/ 6952 h 10000"/>
              <a:gd name="connsiteX68" fmla="*/ 5276 w 10000"/>
              <a:gd name="connsiteY68" fmla="*/ 7440 h 10000"/>
              <a:gd name="connsiteX69" fmla="*/ 5922 w 10000"/>
              <a:gd name="connsiteY69" fmla="*/ 7868 h 10000"/>
              <a:gd name="connsiteX70" fmla="*/ 5973 w 10000"/>
              <a:gd name="connsiteY70" fmla="*/ 7929 h 10000"/>
              <a:gd name="connsiteX71" fmla="*/ 5973 w 10000"/>
              <a:gd name="connsiteY71" fmla="*/ 8232 h 10000"/>
              <a:gd name="connsiteX72" fmla="*/ 5922 w 10000"/>
              <a:gd name="connsiteY72" fmla="*/ 8232 h 10000"/>
              <a:gd name="connsiteX73" fmla="*/ 5026 w 10000"/>
              <a:gd name="connsiteY73" fmla="*/ 7624 h 10000"/>
              <a:gd name="connsiteX74" fmla="*/ 4977 w 10000"/>
              <a:gd name="connsiteY74" fmla="*/ 7562 h 10000"/>
              <a:gd name="connsiteX75" fmla="*/ 7315 w 10000"/>
              <a:gd name="connsiteY75" fmla="*/ 8232 h 10000"/>
              <a:gd name="connsiteX76" fmla="*/ 7315 w 10000"/>
              <a:gd name="connsiteY76" fmla="*/ 8232 h 10000"/>
              <a:gd name="connsiteX77" fmla="*/ 7315 w 10000"/>
              <a:gd name="connsiteY77" fmla="*/ 7929 h 10000"/>
              <a:gd name="connsiteX78" fmla="*/ 7362 w 10000"/>
              <a:gd name="connsiteY78" fmla="*/ 7868 h 10000"/>
              <a:gd name="connsiteX79" fmla="*/ 8010 w 10000"/>
              <a:gd name="connsiteY79" fmla="*/ 7380 h 10000"/>
              <a:gd name="connsiteX80" fmla="*/ 7362 w 10000"/>
              <a:gd name="connsiteY80" fmla="*/ 6952 h 10000"/>
              <a:gd name="connsiteX81" fmla="*/ 7315 w 10000"/>
              <a:gd name="connsiteY81" fmla="*/ 6828 h 10000"/>
              <a:gd name="connsiteX82" fmla="*/ 7315 w 10000"/>
              <a:gd name="connsiteY82" fmla="*/ 6584 h 10000"/>
              <a:gd name="connsiteX83" fmla="*/ 7362 w 10000"/>
              <a:gd name="connsiteY83" fmla="*/ 6524 h 10000"/>
              <a:gd name="connsiteX84" fmla="*/ 8260 w 10000"/>
              <a:gd name="connsiteY84" fmla="*/ 7196 h 10000"/>
              <a:gd name="connsiteX85" fmla="*/ 8310 w 10000"/>
              <a:gd name="connsiteY85" fmla="*/ 7257 h 10000"/>
              <a:gd name="connsiteX86" fmla="*/ 8310 w 10000"/>
              <a:gd name="connsiteY86" fmla="*/ 7562 h 10000"/>
              <a:gd name="connsiteX87" fmla="*/ 8260 w 10000"/>
              <a:gd name="connsiteY87" fmla="*/ 7624 h 10000"/>
              <a:gd name="connsiteX88" fmla="*/ 7362 w 10000"/>
              <a:gd name="connsiteY88" fmla="*/ 8232 h 10000"/>
              <a:gd name="connsiteX89" fmla="*/ 7315 w 10000"/>
              <a:gd name="connsiteY89" fmla="*/ 8232 h 10000"/>
              <a:gd name="connsiteX90" fmla="*/ 6270 w 10000"/>
              <a:gd name="connsiteY90" fmla="*/ 8232 h 10000"/>
              <a:gd name="connsiteX91" fmla="*/ 6270 w 10000"/>
              <a:gd name="connsiteY91" fmla="*/ 8232 h 10000"/>
              <a:gd name="connsiteX92" fmla="*/ 6766 w 10000"/>
              <a:gd name="connsiteY92" fmla="*/ 6584 h 10000"/>
              <a:gd name="connsiteX93" fmla="*/ 6815 w 10000"/>
              <a:gd name="connsiteY93" fmla="*/ 6524 h 10000"/>
              <a:gd name="connsiteX94" fmla="*/ 7015 w 10000"/>
              <a:gd name="connsiteY94" fmla="*/ 6524 h 10000"/>
              <a:gd name="connsiteX95" fmla="*/ 7015 w 10000"/>
              <a:gd name="connsiteY95" fmla="*/ 6584 h 10000"/>
              <a:gd name="connsiteX96" fmla="*/ 6518 w 10000"/>
              <a:gd name="connsiteY96" fmla="*/ 8232 h 10000"/>
              <a:gd name="connsiteX97" fmla="*/ 6467 w 10000"/>
              <a:gd name="connsiteY97" fmla="*/ 8293 h 10000"/>
              <a:gd name="connsiteX98" fmla="*/ 6270 w 10000"/>
              <a:gd name="connsiteY98" fmla="*/ 8293 h 10000"/>
              <a:gd name="connsiteX99" fmla="*/ 6270 w 10000"/>
              <a:gd name="connsiteY99" fmla="*/ 8232 h 10000"/>
              <a:gd name="connsiteX100" fmla="*/ 3135 w 10000"/>
              <a:gd name="connsiteY100" fmla="*/ 5488 h 10000"/>
              <a:gd name="connsiteX101" fmla="*/ 3135 w 10000"/>
              <a:gd name="connsiteY101" fmla="*/ 5488 h 10000"/>
              <a:gd name="connsiteX102" fmla="*/ 4181 w 10000"/>
              <a:gd name="connsiteY102" fmla="*/ 5488 h 10000"/>
              <a:gd name="connsiteX103" fmla="*/ 4181 w 10000"/>
              <a:gd name="connsiteY103" fmla="*/ 5792 h 10000"/>
              <a:gd name="connsiteX104" fmla="*/ 3135 w 10000"/>
              <a:gd name="connsiteY104" fmla="*/ 5792 h 10000"/>
              <a:gd name="connsiteX105" fmla="*/ 3135 w 10000"/>
              <a:gd name="connsiteY105" fmla="*/ 5488 h 10000"/>
              <a:gd name="connsiteX106" fmla="*/ 3484 w 10000"/>
              <a:gd name="connsiteY106" fmla="*/ 9025 h 10000"/>
              <a:gd name="connsiteX107" fmla="*/ 3484 w 10000"/>
              <a:gd name="connsiteY107" fmla="*/ 9025 h 10000"/>
              <a:gd name="connsiteX108" fmla="*/ 4181 w 10000"/>
              <a:gd name="connsiteY108" fmla="*/ 9025 h 10000"/>
              <a:gd name="connsiteX109" fmla="*/ 4181 w 10000"/>
              <a:gd name="connsiteY109" fmla="*/ 9331 h 10000"/>
              <a:gd name="connsiteX110" fmla="*/ 3484 w 10000"/>
              <a:gd name="connsiteY110" fmla="*/ 9331 h 10000"/>
              <a:gd name="connsiteX111" fmla="*/ 3484 w 10000"/>
              <a:gd name="connsiteY111" fmla="*/ 9025 h 10000"/>
              <a:gd name="connsiteX112" fmla="*/ 3484 w 10000"/>
              <a:gd name="connsiteY112" fmla="*/ 6220 h 10000"/>
              <a:gd name="connsiteX113" fmla="*/ 3484 w 10000"/>
              <a:gd name="connsiteY113" fmla="*/ 6220 h 10000"/>
              <a:gd name="connsiteX114" fmla="*/ 4181 w 10000"/>
              <a:gd name="connsiteY114" fmla="*/ 6220 h 10000"/>
              <a:gd name="connsiteX115" fmla="*/ 4181 w 10000"/>
              <a:gd name="connsiteY115" fmla="*/ 6463 h 10000"/>
              <a:gd name="connsiteX116" fmla="*/ 3484 w 10000"/>
              <a:gd name="connsiteY116" fmla="*/ 6463 h 10000"/>
              <a:gd name="connsiteX117" fmla="*/ 3484 w 10000"/>
              <a:gd name="connsiteY117" fmla="*/ 6220 h 10000"/>
              <a:gd name="connsiteX118" fmla="*/ 3484 w 10000"/>
              <a:gd name="connsiteY118" fmla="*/ 6893 h 10000"/>
              <a:gd name="connsiteX119" fmla="*/ 3484 w 10000"/>
              <a:gd name="connsiteY119" fmla="*/ 6893 h 10000"/>
              <a:gd name="connsiteX120" fmla="*/ 4181 w 10000"/>
              <a:gd name="connsiteY120" fmla="*/ 6893 h 10000"/>
              <a:gd name="connsiteX121" fmla="*/ 4181 w 10000"/>
              <a:gd name="connsiteY121" fmla="*/ 7196 h 10000"/>
              <a:gd name="connsiteX122" fmla="*/ 3484 w 10000"/>
              <a:gd name="connsiteY122" fmla="*/ 7196 h 10000"/>
              <a:gd name="connsiteX123" fmla="*/ 3484 w 10000"/>
              <a:gd name="connsiteY123" fmla="*/ 6893 h 10000"/>
              <a:gd name="connsiteX124" fmla="*/ 3135 w 10000"/>
              <a:gd name="connsiteY124" fmla="*/ 7624 h 10000"/>
              <a:gd name="connsiteX125" fmla="*/ 3135 w 10000"/>
              <a:gd name="connsiteY125" fmla="*/ 7624 h 10000"/>
              <a:gd name="connsiteX126" fmla="*/ 4181 w 10000"/>
              <a:gd name="connsiteY126" fmla="*/ 7624 h 10000"/>
              <a:gd name="connsiteX127" fmla="*/ 4181 w 10000"/>
              <a:gd name="connsiteY127" fmla="*/ 7868 h 10000"/>
              <a:gd name="connsiteX128" fmla="*/ 3135 w 10000"/>
              <a:gd name="connsiteY128" fmla="*/ 7868 h 10000"/>
              <a:gd name="connsiteX129" fmla="*/ 3135 w 10000"/>
              <a:gd name="connsiteY129" fmla="*/ 7624 h 10000"/>
              <a:gd name="connsiteX130" fmla="*/ 3484 w 10000"/>
              <a:gd name="connsiteY130" fmla="*/ 8293 h 10000"/>
              <a:gd name="connsiteX131" fmla="*/ 3484 w 10000"/>
              <a:gd name="connsiteY131" fmla="*/ 8293 h 10000"/>
              <a:gd name="connsiteX132" fmla="*/ 4181 w 10000"/>
              <a:gd name="connsiteY132" fmla="*/ 8293 h 10000"/>
              <a:gd name="connsiteX133" fmla="*/ 4181 w 10000"/>
              <a:gd name="connsiteY133" fmla="*/ 8599 h 10000"/>
              <a:gd name="connsiteX134" fmla="*/ 3484 w 10000"/>
              <a:gd name="connsiteY134" fmla="*/ 8599 h 10000"/>
              <a:gd name="connsiteX135" fmla="*/ 3484 w 10000"/>
              <a:gd name="connsiteY135" fmla="*/ 8293 h 10000"/>
              <a:gd name="connsiteX0" fmla="*/ 2590 w 10000"/>
              <a:gd name="connsiteY0" fmla="*/ 733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2590 w 10000"/>
              <a:gd name="connsiteY28" fmla="*/ 733 h 10000"/>
              <a:gd name="connsiteX29" fmla="*/ 8655 w 10000"/>
              <a:gd name="connsiteY29" fmla="*/ 5060 h 10000"/>
              <a:gd name="connsiteX30" fmla="*/ 8655 w 10000"/>
              <a:gd name="connsiteY30" fmla="*/ 5060 h 10000"/>
              <a:gd name="connsiteX31" fmla="*/ 8655 w 10000"/>
              <a:gd name="connsiteY31" fmla="*/ 9696 h 10000"/>
              <a:gd name="connsiteX32" fmla="*/ 4629 w 10000"/>
              <a:gd name="connsiteY32" fmla="*/ 9696 h 10000"/>
              <a:gd name="connsiteX33" fmla="*/ 4629 w 10000"/>
              <a:gd name="connsiteY33" fmla="*/ 5060 h 10000"/>
              <a:gd name="connsiteX34" fmla="*/ 8655 w 10000"/>
              <a:gd name="connsiteY34" fmla="*/ 5060 h 10000"/>
              <a:gd name="connsiteX35" fmla="*/ 4082 w 10000"/>
              <a:gd name="connsiteY35" fmla="*/ 2441 h 10000"/>
              <a:gd name="connsiteX36" fmla="*/ 4082 w 10000"/>
              <a:gd name="connsiteY36" fmla="*/ 2441 h 10000"/>
              <a:gd name="connsiteX37" fmla="*/ 4429 w 10000"/>
              <a:gd name="connsiteY37" fmla="*/ 2441 h 10000"/>
              <a:gd name="connsiteX38" fmla="*/ 4429 w 10000"/>
              <a:gd name="connsiteY38" fmla="*/ 2867 h 10000"/>
              <a:gd name="connsiteX39" fmla="*/ 4082 w 10000"/>
              <a:gd name="connsiteY39" fmla="*/ 2867 h 10000"/>
              <a:gd name="connsiteX40" fmla="*/ 4082 w 10000"/>
              <a:gd name="connsiteY40" fmla="*/ 2441 h 10000"/>
              <a:gd name="connsiteX41" fmla="*/ 4082 w 10000"/>
              <a:gd name="connsiteY41" fmla="*/ 3111 h 10000"/>
              <a:gd name="connsiteX42" fmla="*/ 4082 w 10000"/>
              <a:gd name="connsiteY42" fmla="*/ 3111 h 10000"/>
              <a:gd name="connsiteX43" fmla="*/ 5575 w 10000"/>
              <a:gd name="connsiteY43" fmla="*/ 3111 h 10000"/>
              <a:gd name="connsiteX44" fmla="*/ 5575 w 10000"/>
              <a:gd name="connsiteY44" fmla="*/ 4085 h 10000"/>
              <a:gd name="connsiteX45" fmla="*/ 4082 w 10000"/>
              <a:gd name="connsiteY45" fmla="*/ 4085 h 10000"/>
              <a:gd name="connsiteX46" fmla="*/ 4082 w 10000"/>
              <a:gd name="connsiteY46" fmla="*/ 3111 h 10000"/>
              <a:gd name="connsiteX47" fmla="*/ 2939 w 10000"/>
              <a:gd name="connsiteY47" fmla="*/ 4390 h 10000"/>
              <a:gd name="connsiteX48" fmla="*/ 2939 w 10000"/>
              <a:gd name="connsiteY48" fmla="*/ 4390 h 10000"/>
              <a:gd name="connsiteX49" fmla="*/ 3286 w 10000"/>
              <a:gd name="connsiteY49" fmla="*/ 4390 h 10000"/>
              <a:gd name="connsiteX50" fmla="*/ 3286 w 10000"/>
              <a:gd name="connsiteY50" fmla="*/ 4817 h 10000"/>
              <a:gd name="connsiteX51" fmla="*/ 2939 w 10000"/>
              <a:gd name="connsiteY51" fmla="*/ 4817 h 10000"/>
              <a:gd name="connsiteX52" fmla="*/ 2939 w 10000"/>
              <a:gd name="connsiteY52" fmla="*/ 4390 h 10000"/>
              <a:gd name="connsiteX53" fmla="*/ 2939 w 10000"/>
              <a:gd name="connsiteY53" fmla="*/ 5060 h 10000"/>
              <a:gd name="connsiteX54" fmla="*/ 2939 w 10000"/>
              <a:gd name="connsiteY54" fmla="*/ 5060 h 10000"/>
              <a:gd name="connsiteX55" fmla="*/ 4429 w 10000"/>
              <a:gd name="connsiteY55" fmla="*/ 5060 h 10000"/>
              <a:gd name="connsiteX56" fmla="*/ 4429 w 10000"/>
              <a:gd name="connsiteY56" fmla="*/ 9696 h 10000"/>
              <a:gd name="connsiteX57" fmla="*/ 2939 w 10000"/>
              <a:gd name="connsiteY57" fmla="*/ 9696 h 10000"/>
              <a:gd name="connsiteX58" fmla="*/ 2939 w 10000"/>
              <a:gd name="connsiteY58" fmla="*/ 5060 h 10000"/>
              <a:gd name="connsiteX59" fmla="*/ 4977 w 10000"/>
              <a:gd name="connsiteY59" fmla="*/ 7562 h 10000"/>
              <a:gd name="connsiteX60" fmla="*/ 4977 w 10000"/>
              <a:gd name="connsiteY60" fmla="*/ 7562 h 10000"/>
              <a:gd name="connsiteX61" fmla="*/ 4977 w 10000"/>
              <a:gd name="connsiteY61" fmla="*/ 7257 h 10000"/>
              <a:gd name="connsiteX62" fmla="*/ 5026 w 10000"/>
              <a:gd name="connsiteY62" fmla="*/ 7196 h 10000"/>
              <a:gd name="connsiteX63" fmla="*/ 5922 w 10000"/>
              <a:gd name="connsiteY63" fmla="*/ 6524 h 10000"/>
              <a:gd name="connsiteX64" fmla="*/ 5973 w 10000"/>
              <a:gd name="connsiteY64" fmla="*/ 6584 h 10000"/>
              <a:gd name="connsiteX65" fmla="*/ 5973 w 10000"/>
              <a:gd name="connsiteY65" fmla="*/ 6893 h 10000"/>
              <a:gd name="connsiteX66" fmla="*/ 5922 w 10000"/>
              <a:gd name="connsiteY66" fmla="*/ 6952 h 10000"/>
              <a:gd name="connsiteX67" fmla="*/ 5276 w 10000"/>
              <a:gd name="connsiteY67" fmla="*/ 7440 h 10000"/>
              <a:gd name="connsiteX68" fmla="*/ 5922 w 10000"/>
              <a:gd name="connsiteY68" fmla="*/ 7868 h 10000"/>
              <a:gd name="connsiteX69" fmla="*/ 5973 w 10000"/>
              <a:gd name="connsiteY69" fmla="*/ 7929 h 10000"/>
              <a:gd name="connsiteX70" fmla="*/ 5973 w 10000"/>
              <a:gd name="connsiteY70" fmla="*/ 8232 h 10000"/>
              <a:gd name="connsiteX71" fmla="*/ 5922 w 10000"/>
              <a:gd name="connsiteY71" fmla="*/ 8232 h 10000"/>
              <a:gd name="connsiteX72" fmla="*/ 5026 w 10000"/>
              <a:gd name="connsiteY72" fmla="*/ 7624 h 10000"/>
              <a:gd name="connsiteX73" fmla="*/ 4977 w 10000"/>
              <a:gd name="connsiteY73" fmla="*/ 7562 h 10000"/>
              <a:gd name="connsiteX74" fmla="*/ 7315 w 10000"/>
              <a:gd name="connsiteY74" fmla="*/ 8232 h 10000"/>
              <a:gd name="connsiteX75" fmla="*/ 7315 w 10000"/>
              <a:gd name="connsiteY75" fmla="*/ 8232 h 10000"/>
              <a:gd name="connsiteX76" fmla="*/ 7315 w 10000"/>
              <a:gd name="connsiteY76" fmla="*/ 7929 h 10000"/>
              <a:gd name="connsiteX77" fmla="*/ 7362 w 10000"/>
              <a:gd name="connsiteY77" fmla="*/ 7868 h 10000"/>
              <a:gd name="connsiteX78" fmla="*/ 8010 w 10000"/>
              <a:gd name="connsiteY78" fmla="*/ 7380 h 10000"/>
              <a:gd name="connsiteX79" fmla="*/ 7362 w 10000"/>
              <a:gd name="connsiteY79" fmla="*/ 6952 h 10000"/>
              <a:gd name="connsiteX80" fmla="*/ 7315 w 10000"/>
              <a:gd name="connsiteY80" fmla="*/ 6828 h 10000"/>
              <a:gd name="connsiteX81" fmla="*/ 7315 w 10000"/>
              <a:gd name="connsiteY81" fmla="*/ 6584 h 10000"/>
              <a:gd name="connsiteX82" fmla="*/ 7362 w 10000"/>
              <a:gd name="connsiteY82" fmla="*/ 6524 h 10000"/>
              <a:gd name="connsiteX83" fmla="*/ 8260 w 10000"/>
              <a:gd name="connsiteY83" fmla="*/ 7196 h 10000"/>
              <a:gd name="connsiteX84" fmla="*/ 8310 w 10000"/>
              <a:gd name="connsiteY84" fmla="*/ 7257 h 10000"/>
              <a:gd name="connsiteX85" fmla="*/ 8310 w 10000"/>
              <a:gd name="connsiteY85" fmla="*/ 7562 h 10000"/>
              <a:gd name="connsiteX86" fmla="*/ 8260 w 10000"/>
              <a:gd name="connsiteY86" fmla="*/ 7624 h 10000"/>
              <a:gd name="connsiteX87" fmla="*/ 7362 w 10000"/>
              <a:gd name="connsiteY87" fmla="*/ 8232 h 10000"/>
              <a:gd name="connsiteX88" fmla="*/ 7315 w 10000"/>
              <a:gd name="connsiteY88" fmla="*/ 8232 h 10000"/>
              <a:gd name="connsiteX89" fmla="*/ 6270 w 10000"/>
              <a:gd name="connsiteY89" fmla="*/ 8232 h 10000"/>
              <a:gd name="connsiteX90" fmla="*/ 6270 w 10000"/>
              <a:gd name="connsiteY90" fmla="*/ 8232 h 10000"/>
              <a:gd name="connsiteX91" fmla="*/ 6766 w 10000"/>
              <a:gd name="connsiteY91" fmla="*/ 6584 h 10000"/>
              <a:gd name="connsiteX92" fmla="*/ 6815 w 10000"/>
              <a:gd name="connsiteY92" fmla="*/ 6524 h 10000"/>
              <a:gd name="connsiteX93" fmla="*/ 7015 w 10000"/>
              <a:gd name="connsiteY93" fmla="*/ 6524 h 10000"/>
              <a:gd name="connsiteX94" fmla="*/ 7015 w 10000"/>
              <a:gd name="connsiteY94" fmla="*/ 6584 h 10000"/>
              <a:gd name="connsiteX95" fmla="*/ 6518 w 10000"/>
              <a:gd name="connsiteY95" fmla="*/ 8232 h 10000"/>
              <a:gd name="connsiteX96" fmla="*/ 6467 w 10000"/>
              <a:gd name="connsiteY96" fmla="*/ 8293 h 10000"/>
              <a:gd name="connsiteX97" fmla="*/ 6270 w 10000"/>
              <a:gd name="connsiteY97" fmla="*/ 8293 h 10000"/>
              <a:gd name="connsiteX98" fmla="*/ 6270 w 10000"/>
              <a:gd name="connsiteY98" fmla="*/ 8232 h 10000"/>
              <a:gd name="connsiteX99" fmla="*/ 3135 w 10000"/>
              <a:gd name="connsiteY99" fmla="*/ 5488 h 10000"/>
              <a:gd name="connsiteX100" fmla="*/ 3135 w 10000"/>
              <a:gd name="connsiteY100" fmla="*/ 5488 h 10000"/>
              <a:gd name="connsiteX101" fmla="*/ 4181 w 10000"/>
              <a:gd name="connsiteY101" fmla="*/ 5488 h 10000"/>
              <a:gd name="connsiteX102" fmla="*/ 4181 w 10000"/>
              <a:gd name="connsiteY102" fmla="*/ 5792 h 10000"/>
              <a:gd name="connsiteX103" fmla="*/ 3135 w 10000"/>
              <a:gd name="connsiteY103" fmla="*/ 5792 h 10000"/>
              <a:gd name="connsiteX104" fmla="*/ 3135 w 10000"/>
              <a:gd name="connsiteY104" fmla="*/ 5488 h 10000"/>
              <a:gd name="connsiteX105" fmla="*/ 3484 w 10000"/>
              <a:gd name="connsiteY105" fmla="*/ 9025 h 10000"/>
              <a:gd name="connsiteX106" fmla="*/ 3484 w 10000"/>
              <a:gd name="connsiteY106" fmla="*/ 9025 h 10000"/>
              <a:gd name="connsiteX107" fmla="*/ 4181 w 10000"/>
              <a:gd name="connsiteY107" fmla="*/ 9025 h 10000"/>
              <a:gd name="connsiteX108" fmla="*/ 4181 w 10000"/>
              <a:gd name="connsiteY108" fmla="*/ 9331 h 10000"/>
              <a:gd name="connsiteX109" fmla="*/ 3484 w 10000"/>
              <a:gd name="connsiteY109" fmla="*/ 9331 h 10000"/>
              <a:gd name="connsiteX110" fmla="*/ 3484 w 10000"/>
              <a:gd name="connsiteY110" fmla="*/ 9025 h 10000"/>
              <a:gd name="connsiteX111" fmla="*/ 3484 w 10000"/>
              <a:gd name="connsiteY111" fmla="*/ 6220 h 10000"/>
              <a:gd name="connsiteX112" fmla="*/ 3484 w 10000"/>
              <a:gd name="connsiteY112" fmla="*/ 6220 h 10000"/>
              <a:gd name="connsiteX113" fmla="*/ 4181 w 10000"/>
              <a:gd name="connsiteY113" fmla="*/ 6220 h 10000"/>
              <a:gd name="connsiteX114" fmla="*/ 4181 w 10000"/>
              <a:gd name="connsiteY114" fmla="*/ 6463 h 10000"/>
              <a:gd name="connsiteX115" fmla="*/ 3484 w 10000"/>
              <a:gd name="connsiteY115" fmla="*/ 6463 h 10000"/>
              <a:gd name="connsiteX116" fmla="*/ 3484 w 10000"/>
              <a:gd name="connsiteY116" fmla="*/ 6220 h 10000"/>
              <a:gd name="connsiteX117" fmla="*/ 3484 w 10000"/>
              <a:gd name="connsiteY117" fmla="*/ 6893 h 10000"/>
              <a:gd name="connsiteX118" fmla="*/ 3484 w 10000"/>
              <a:gd name="connsiteY118" fmla="*/ 6893 h 10000"/>
              <a:gd name="connsiteX119" fmla="*/ 4181 w 10000"/>
              <a:gd name="connsiteY119" fmla="*/ 6893 h 10000"/>
              <a:gd name="connsiteX120" fmla="*/ 4181 w 10000"/>
              <a:gd name="connsiteY120" fmla="*/ 7196 h 10000"/>
              <a:gd name="connsiteX121" fmla="*/ 3484 w 10000"/>
              <a:gd name="connsiteY121" fmla="*/ 7196 h 10000"/>
              <a:gd name="connsiteX122" fmla="*/ 3484 w 10000"/>
              <a:gd name="connsiteY122" fmla="*/ 6893 h 10000"/>
              <a:gd name="connsiteX123" fmla="*/ 3135 w 10000"/>
              <a:gd name="connsiteY123" fmla="*/ 7624 h 10000"/>
              <a:gd name="connsiteX124" fmla="*/ 3135 w 10000"/>
              <a:gd name="connsiteY124" fmla="*/ 7624 h 10000"/>
              <a:gd name="connsiteX125" fmla="*/ 4181 w 10000"/>
              <a:gd name="connsiteY125" fmla="*/ 7624 h 10000"/>
              <a:gd name="connsiteX126" fmla="*/ 4181 w 10000"/>
              <a:gd name="connsiteY126" fmla="*/ 7868 h 10000"/>
              <a:gd name="connsiteX127" fmla="*/ 3135 w 10000"/>
              <a:gd name="connsiteY127" fmla="*/ 7868 h 10000"/>
              <a:gd name="connsiteX128" fmla="*/ 3135 w 10000"/>
              <a:gd name="connsiteY128" fmla="*/ 7624 h 10000"/>
              <a:gd name="connsiteX129" fmla="*/ 3484 w 10000"/>
              <a:gd name="connsiteY129" fmla="*/ 8293 h 10000"/>
              <a:gd name="connsiteX130" fmla="*/ 3484 w 10000"/>
              <a:gd name="connsiteY130" fmla="*/ 8293 h 10000"/>
              <a:gd name="connsiteX131" fmla="*/ 4181 w 10000"/>
              <a:gd name="connsiteY131" fmla="*/ 8293 h 10000"/>
              <a:gd name="connsiteX132" fmla="*/ 4181 w 10000"/>
              <a:gd name="connsiteY132" fmla="*/ 8599 h 10000"/>
              <a:gd name="connsiteX133" fmla="*/ 3484 w 10000"/>
              <a:gd name="connsiteY133" fmla="*/ 8599 h 10000"/>
              <a:gd name="connsiteX134" fmla="*/ 3484 w 10000"/>
              <a:gd name="connsiteY134" fmla="*/ 8293 h 10000"/>
              <a:gd name="connsiteX0" fmla="*/ 2590 w 10000"/>
              <a:gd name="connsiteY0" fmla="*/ 733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2590 w 10000"/>
              <a:gd name="connsiteY27" fmla="*/ 733 h 10000"/>
              <a:gd name="connsiteX28" fmla="*/ 8655 w 10000"/>
              <a:gd name="connsiteY28" fmla="*/ 5060 h 10000"/>
              <a:gd name="connsiteX29" fmla="*/ 8655 w 10000"/>
              <a:gd name="connsiteY29" fmla="*/ 5060 h 10000"/>
              <a:gd name="connsiteX30" fmla="*/ 8655 w 10000"/>
              <a:gd name="connsiteY30" fmla="*/ 9696 h 10000"/>
              <a:gd name="connsiteX31" fmla="*/ 4629 w 10000"/>
              <a:gd name="connsiteY31" fmla="*/ 9696 h 10000"/>
              <a:gd name="connsiteX32" fmla="*/ 4629 w 10000"/>
              <a:gd name="connsiteY32" fmla="*/ 5060 h 10000"/>
              <a:gd name="connsiteX33" fmla="*/ 8655 w 10000"/>
              <a:gd name="connsiteY33" fmla="*/ 5060 h 10000"/>
              <a:gd name="connsiteX34" fmla="*/ 4082 w 10000"/>
              <a:gd name="connsiteY34" fmla="*/ 2441 h 10000"/>
              <a:gd name="connsiteX35" fmla="*/ 4082 w 10000"/>
              <a:gd name="connsiteY35" fmla="*/ 2441 h 10000"/>
              <a:gd name="connsiteX36" fmla="*/ 4429 w 10000"/>
              <a:gd name="connsiteY36" fmla="*/ 2441 h 10000"/>
              <a:gd name="connsiteX37" fmla="*/ 4429 w 10000"/>
              <a:gd name="connsiteY37" fmla="*/ 2867 h 10000"/>
              <a:gd name="connsiteX38" fmla="*/ 4082 w 10000"/>
              <a:gd name="connsiteY38" fmla="*/ 2867 h 10000"/>
              <a:gd name="connsiteX39" fmla="*/ 4082 w 10000"/>
              <a:gd name="connsiteY39" fmla="*/ 2441 h 10000"/>
              <a:gd name="connsiteX40" fmla="*/ 4082 w 10000"/>
              <a:gd name="connsiteY40" fmla="*/ 3111 h 10000"/>
              <a:gd name="connsiteX41" fmla="*/ 4082 w 10000"/>
              <a:gd name="connsiteY41" fmla="*/ 3111 h 10000"/>
              <a:gd name="connsiteX42" fmla="*/ 5575 w 10000"/>
              <a:gd name="connsiteY42" fmla="*/ 3111 h 10000"/>
              <a:gd name="connsiteX43" fmla="*/ 5575 w 10000"/>
              <a:gd name="connsiteY43" fmla="*/ 4085 h 10000"/>
              <a:gd name="connsiteX44" fmla="*/ 4082 w 10000"/>
              <a:gd name="connsiteY44" fmla="*/ 4085 h 10000"/>
              <a:gd name="connsiteX45" fmla="*/ 4082 w 10000"/>
              <a:gd name="connsiteY45" fmla="*/ 3111 h 10000"/>
              <a:gd name="connsiteX46" fmla="*/ 2939 w 10000"/>
              <a:gd name="connsiteY46" fmla="*/ 4390 h 10000"/>
              <a:gd name="connsiteX47" fmla="*/ 2939 w 10000"/>
              <a:gd name="connsiteY47" fmla="*/ 4390 h 10000"/>
              <a:gd name="connsiteX48" fmla="*/ 3286 w 10000"/>
              <a:gd name="connsiteY48" fmla="*/ 4390 h 10000"/>
              <a:gd name="connsiteX49" fmla="*/ 3286 w 10000"/>
              <a:gd name="connsiteY49" fmla="*/ 4817 h 10000"/>
              <a:gd name="connsiteX50" fmla="*/ 2939 w 10000"/>
              <a:gd name="connsiteY50" fmla="*/ 4817 h 10000"/>
              <a:gd name="connsiteX51" fmla="*/ 2939 w 10000"/>
              <a:gd name="connsiteY51" fmla="*/ 4390 h 10000"/>
              <a:gd name="connsiteX52" fmla="*/ 2939 w 10000"/>
              <a:gd name="connsiteY52" fmla="*/ 5060 h 10000"/>
              <a:gd name="connsiteX53" fmla="*/ 2939 w 10000"/>
              <a:gd name="connsiteY53" fmla="*/ 5060 h 10000"/>
              <a:gd name="connsiteX54" fmla="*/ 4429 w 10000"/>
              <a:gd name="connsiteY54" fmla="*/ 5060 h 10000"/>
              <a:gd name="connsiteX55" fmla="*/ 4429 w 10000"/>
              <a:gd name="connsiteY55" fmla="*/ 9696 h 10000"/>
              <a:gd name="connsiteX56" fmla="*/ 2939 w 10000"/>
              <a:gd name="connsiteY56" fmla="*/ 9696 h 10000"/>
              <a:gd name="connsiteX57" fmla="*/ 2939 w 10000"/>
              <a:gd name="connsiteY57" fmla="*/ 5060 h 10000"/>
              <a:gd name="connsiteX58" fmla="*/ 4977 w 10000"/>
              <a:gd name="connsiteY58" fmla="*/ 7562 h 10000"/>
              <a:gd name="connsiteX59" fmla="*/ 4977 w 10000"/>
              <a:gd name="connsiteY59" fmla="*/ 7562 h 10000"/>
              <a:gd name="connsiteX60" fmla="*/ 4977 w 10000"/>
              <a:gd name="connsiteY60" fmla="*/ 7257 h 10000"/>
              <a:gd name="connsiteX61" fmla="*/ 5026 w 10000"/>
              <a:gd name="connsiteY61" fmla="*/ 7196 h 10000"/>
              <a:gd name="connsiteX62" fmla="*/ 5922 w 10000"/>
              <a:gd name="connsiteY62" fmla="*/ 6524 h 10000"/>
              <a:gd name="connsiteX63" fmla="*/ 5973 w 10000"/>
              <a:gd name="connsiteY63" fmla="*/ 6584 h 10000"/>
              <a:gd name="connsiteX64" fmla="*/ 5973 w 10000"/>
              <a:gd name="connsiteY64" fmla="*/ 6893 h 10000"/>
              <a:gd name="connsiteX65" fmla="*/ 5922 w 10000"/>
              <a:gd name="connsiteY65" fmla="*/ 6952 h 10000"/>
              <a:gd name="connsiteX66" fmla="*/ 5276 w 10000"/>
              <a:gd name="connsiteY66" fmla="*/ 7440 h 10000"/>
              <a:gd name="connsiteX67" fmla="*/ 5922 w 10000"/>
              <a:gd name="connsiteY67" fmla="*/ 7868 h 10000"/>
              <a:gd name="connsiteX68" fmla="*/ 5973 w 10000"/>
              <a:gd name="connsiteY68" fmla="*/ 7929 h 10000"/>
              <a:gd name="connsiteX69" fmla="*/ 5973 w 10000"/>
              <a:gd name="connsiteY69" fmla="*/ 8232 h 10000"/>
              <a:gd name="connsiteX70" fmla="*/ 5922 w 10000"/>
              <a:gd name="connsiteY70" fmla="*/ 8232 h 10000"/>
              <a:gd name="connsiteX71" fmla="*/ 5026 w 10000"/>
              <a:gd name="connsiteY71" fmla="*/ 7624 h 10000"/>
              <a:gd name="connsiteX72" fmla="*/ 4977 w 10000"/>
              <a:gd name="connsiteY72" fmla="*/ 7562 h 10000"/>
              <a:gd name="connsiteX73" fmla="*/ 7315 w 10000"/>
              <a:gd name="connsiteY73" fmla="*/ 8232 h 10000"/>
              <a:gd name="connsiteX74" fmla="*/ 7315 w 10000"/>
              <a:gd name="connsiteY74" fmla="*/ 8232 h 10000"/>
              <a:gd name="connsiteX75" fmla="*/ 7315 w 10000"/>
              <a:gd name="connsiteY75" fmla="*/ 7929 h 10000"/>
              <a:gd name="connsiteX76" fmla="*/ 7362 w 10000"/>
              <a:gd name="connsiteY76" fmla="*/ 7868 h 10000"/>
              <a:gd name="connsiteX77" fmla="*/ 8010 w 10000"/>
              <a:gd name="connsiteY77" fmla="*/ 7380 h 10000"/>
              <a:gd name="connsiteX78" fmla="*/ 7362 w 10000"/>
              <a:gd name="connsiteY78" fmla="*/ 6952 h 10000"/>
              <a:gd name="connsiteX79" fmla="*/ 7315 w 10000"/>
              <a:gd name="connsiteY79" fmla="*/ 6828 h 10000"/>
              <a:gd name="connsiteX80" fmla="*/ 7315 w 10000"/>
              <a:gd name="connsiteY80" fmla="*/ 6584 h 10000"/>
              <a:gd name="connsiteX81" fmla="*/ 7362 w 10000"/>
              <a:gd name="connsiteY81" fmla="*/ 6524 h 10000"/>
              <a:gd name="connsiteX82" fmla="*/ 8260 w 10000"/>
              <a:gd name="connsiteY82" fmla="*/ 7196 h 10000"/>
              <a:gd name="connsiteX83" fmla="*/ 8310 w 10000"/>
              <a:gd name="connsiteY83" fmla="*/ 7257 h 10000"/>
              <a:gd name="connsiteX84" fmla="*/ 8310 w 10000"/>
              <a:gd name="connsiteY84" fmla="*/ 7562 h 10000"/>
              <a:gd name="connsiteX85" fmla="*/ 8260 w 10000"/>
              <a:gd name="connsiteY85" fmla="*/ 7624 h 10000"/>
              <a:gd name="connsiteX86" fmla="*/ 7362 w 10000"/>
              <a:gd name="connsiteY86" fmla="*/ 8232 h 10000"/>
              <a:gd name="connsiteX87" fmla="*/ 7315 w 10000"/>
              <a:gd name="connsiteY87" fmla="*/ 8232 h 10000"/>
              <a:gd name="connsiteX88" fmla="*/ 6270 w 10000"/>
              <a:gd name="connsiteY88" fmla="*/ 8232 h 10000"/>
              <a:gd name="connsiteX89" fmla="*/ 6270 w 10000"/>
              <a:gd name="connsiteY89" fmla="*/ 8232 h 10000"/>
              <a:gd name="connsiteX90" fmla="*/ 6766 w 10000"/>
              <a:gd name="connsiteY90" fmla="*/ 6584 h 10000"/>
              <a:gd name="connsiteX91" fmla="*/ 6815 w 10000"/>
              <a:gd name="connsiteY91" fmla="*/ 6524 h 10000"/>
              <a:gd name="connsiteX92" fmla="*/ 7015 w 10000"/>
              <a:gd name="connsiteY92" fmla="*/ 6524 h 10000"/>
              <a:gd name="connsiteX93" fmla="*/ 7015 w 10000"/>
              <a:gd name="connsiteY93" fmla="*/ 6584 h 10000"/>
              <a:gd name="connsiteX94" fmla="*/ 6518 w 10000"/>
              <a:gd name="connsiteY94" fmla="*/ 8232 h 10000"/>
              <a:gd name="connsiteX95" fmla="*/ 6467 w 10000"/>
              <a:gd name="connsiteY95" fmla="*/ 8293 h 10000"/>
              <a:gd name="connsiteX96" fmla="*/ 6270 w 10000"/>
              <a:gd name="connsiteY96" fmla="*/ 8293 h 10000"/>
              <a:gd name="connsiteX97" fmla="*/ 6270 w 10000"/>
              <a:gd name="connsiteY97" fmla="*/ 8232 h 10000"/>
              <a:gd name="connsiteX98" fmla="*/ 3135 w 10000"/>
              <a:gd name="connsiteY98" fmla="*/ 5488 h 10000"/>
              <a:gd name="connsiteX99" fmla="*/ 3135 w 10000"/>
              <a:gd name="connsiteY99" fmla="*/ 5488 h 10000"/>
              <a:gd name="connsiteX100" fmla="*/ 4181 w 10000"/>
              <a:gd name="connsiteY100" fmla="*/ 5488 h 10000"/>
              <a:gd name="connsiteX101" fmla="*/ 4181 w 10000"/>
              <a:gd name="connsiteY101" fmla="*/ 5792 h 10000"/>
              <a:gd name="connsiteX102" fmla="*/ 3135 w 10000"/>
              <a:gd name="connsiteY102" fmla="*/ 5792 h 10000"/>
              <a:gd name="connsiteX103" fmla="*/ 3135 w 10000"/>
              <a:gd name="connsiteY103" fmla="*/ 5488 h 10000"/>
              <a:gd name="connsiteX104" fmla="*/ 3484 w 10000"/>
              <a:gd name="connsiteY104" fmla="*/ 9025 h 10000"/>
              <a:gd name="connsiteX105" fmla="*/ 3484 w 10000"/>
              <a:gd name="connsiteY105" fmla="*/ 9025 h 10000"/>
              <a:gd name="connsiteX106" fmla="*/ 4181 w 10000"/>
              <a:gd name="connsiteY106" fmla="*/ 9025 h 10000"/>
              <a:gd name="connsiteX107" fmla="*/ 4181 w 10000"/>
              <a:gd name="connsiteY107" fmla="*/ 9331 h 10000"/>
              <a:gd name="connsiteX108" fmla="*/ 3484 w 10000"/>
              <a:gd name="connsiteY108" fmla="*/ 9331 h 10000"/>
              <a:gd name="connsiteX109" fmla="*/ 3484 w 10000"/>
              <a:gd name="connsiteY109" fmla="*/ 9025 h 10000"/>
              <a:gd name="connsiteX110" fmla="*/ 3484 w 10000"/>
              <a:gd name="connsiteY110" fmla="*/ 6220 h 10000"/>
              <a:gd name="connsiteX111" fmla="*/ 3484 w 10000"/>
              <a:gd name="connsiteY111" fmla="*/ 6220 h 10000"/>
              <a:gd name="connsiteX112" fmla="*/ 4181 w 10000"/>
              <a:gd name="connsiteY112" fmla="*/ 6220 h 10000"/>
              <a:gd name="connsiteX113" fmla="*/ 4181 w 10000"/>
              <a:gd name="connsiteY113" fmla="*/ 6463 h 10000"/>
              <a:gd name="connsiteX114" fmla="*/ 3484 w 10000"/>
              <a:gd name="connsiteY114" fmla="*/ 6463 h 10000"/>
              <a:gd name="connsiteX115" fmla="*/ 3484 w 10000"/>
              <a:gd name="connsiteY115" fmla="*/ 6220 h 10000"/>
              <a:gd name="connsiteX116" fmla="*/ 3484 w 10000"/>
              <a:gd name="connsiteY116" fmla="*/ 6893 h 10000"/>
              <a:gd name="connsiteX117" fmla="*/ 3484 w 10000"/>
              <a:gd name="connsiteY117" fmla="*/ 6893 h 10000"/>
              <a:gd name="connsiteX118" fmla="*/ 4181 w 10000"/>
              <a:gd name="connsiteY118" fmla="*/ 6893 h 10000"/>
              <a:gd name="connsiteX119" fmla="*/ 4181 w 10000"/>
              <a:gd name="connsiteY119" fmla="*/ 7196 h 10000"/>
              <a:gd name="connsiteX120" fmla="*/ 3484 w 10000"/>
              <a:gd name="connsiteY120" fmla="*/ 7196 h 10000"/>
              <a:gd name="connsiteX121" fmla="*/ 3484 w 10000"/>
              <a:gd name="connsiteY121" fmla="*/ 6893 h 10000"/>
              <a:gd name="connsiteX122" fmla="*/ 3135 w 10000"/>
              <a:gd name="connsiteY122" fmla="*/ 7624 h 10000"/>
              <a:gd name="connsiteX123" fmla="*/ 3135 w 10000"/>
              <a:gd name="connsiteY123" fmla="*/ 7624 h 10000"/>
              <a:gd name="connsiteX124" fmla="*/ 4181 w 10000"/>
              <a:gd name="connsiteY124" fmla="*/ 7624 h 10000"/>
              <a:gd name="connsiteX125" fmla="*/ 4181 w 10000"/>
              <a:gd name="connsiteY125" fmla="*/ 7868 h 10000"/>
              <a:gd name="connsiteX126" fmla="*/ 3135 w 10000"/>
              <a:gd name="connsiteY126" fmla="*/ 7868 h 10000"/>
              <a:gd name="connsiteX127" fmla="*/ 3135 w 10000"/>
              <a:gd name="connsiteY127" fmla="*/ 7624 h 10000"/>
              <a:gd name="connsiteX128" fmla="*/ 3484 w 10000"/>
              <a:gd name="connsiteY128" fmla="*/ 8293 h 10000"/>
              <a:gd name="connsiteX129" fmla="*/ 3484 w 10000"/>
              <a:gd name="connsiteY129" fmla="*/ 8293 h 10000"/>
              <a:gd name="connsiteX130" fmla="*/ 4181 w 10000"/>
              <a:gd name="connsiteY130" fmla="*/ 8293 h 10000"/>
              <a:gd name="connsiteX131" fmla="*/ 4181 w 10000"/>
              <a:gd name="connsiteY131" fmla="*/ 8599 h 10000"/>
              <a:gd name="connsiteX132" fmla="*/ 3484 w 10000"/>
              <a:gd name="connsiteY132" fmla="*/ 8599 h 10000"/>
              <a:gd name="connsiteX133" fmla="*/ 3484 w 10000"/>
              <a:gd name="connsiteY133" fmla="*/ 8293 h 10000"/>
              <a:gd name="connsiteX0" fmla="*/ 600 w 10000"/>
              <a:gd name="connsiteY0" fmla="*/ 3234 h 10000"/>
              <a:gd name="connsiteX1" fmla="*/ 2640 w 10000"/>
              <a:gd name="connsiteY1" fmla="*/ 0 h 10000"/>
              <a:gd name="connsiteX2" fmla="*/ 2590 w 10000"/>
              <a:gd name="connsiteY2" fmla="*/ 0 h 10000"/>
              <a:gd name="connsiteX3" fmla="*/ 2 w 10000"/>
              <a:gd name="connsiteY3" fmla="*/ 3111 h 10000"/>
              <a:gd name="connsiteX4" fmla="*/ 2640 w 10000"/>
              <a:gd name="connsiteY4" fmla="*/ 6340 h 10000"/>
              <a:gd name="connsiteX5" fmla="*/ 2688 w 10000"/>
              <a:gd name="connsiteY5" fmla="*/ 6340 h 10000"/>
              <a:gd name="connsiteX6" fmla="*/ 2688 w 10000"/>
              <a:gd name="connsiteY6" fmla="*/ 10000 h 10000"/>
              <a:gd name="connsiteX7" fmla="*/ 8855 w 10000"/>
              <a:gd name="connsiteY7" fmla="*/ 10000 h 10000"/>
              <a:gd name="connsiteX8" fmla="*/ 8855 w 10000"/>
              <a:gd name="connsiteY8" fmla="*/ 4268 h 10000"/>
              <a:gd name="connsiteX9" fmla="*/ 8756 w 10000"/>
              <a:gd name="connsiteY9" fmla="*/ 4085 h 10000"/>
              <a:gd name="connsiteX10" fmla="*/ 5773 w 10000"/>
              <a:gd name="connsiteY10" fmla="*/ 4085 h 10000"/>
              <a:gd name="connsiteX11" fmla="*/ 5773 w 10000"/>
              <a:gd name="connsiteY11" fmla="*/ 3111 h 10000"/>
              <a:gd name="connsiteX12" fmla="*/ 9802 w 10000"/>
              <a:gd name="connsiteY12" fmla="*/ 3111 h 10000"/>
              <a:gd name="connsiteX13" fmla="*/ 9802 w 10000"/>
              <a:gd name="connsiteY13" fmla="*/ 7745 h 10000"/>
              <a:gd name="connsiteX14" fmla="*/ 9107 w 10000"/>
              <a:gd name="connsiteY14" fmla="*/ 7745 h 10000"/>
              <a:gd name="connsiteX15" fmla="*/ 9107 w 10000"/>
              <a:gd name="connsiteY15" fmla="*/ 8050 h 10000"/>
              <a:gd name="connsiteX16" fmla="*/ 10000 w 10000"/>
              <a:gd name="connsiteY16" fmla="*/ 8050 h 10000"/>
              <a:gd name="connsiteX17" fmla="*/ 10000 w 10000"/>
              <a:gd name="connsiteY17" fmla="*/ 2259 h 10000"/>
              <a:gd name="connsiteX18" fmla="*/ 9903 w 10000"/>
              <a:gd name="connsiteY18" fmla="*/ 2136 h 10000"/>
              <a:gd name="connsiteX19" fmla="*/ 3933 w 10000"/>
              <a:gd name="connsiteY19" fmla="*/ 2136 h 10000"/>
              <a:gd name="connsiteX20" fmla="*/ 3832 w 10000"/>
              <a:gd name="connsiteY20" fmla="*/ 2259 h 10000"/>
              <a:gd name="connsiteX21" fmla="*/ 3832 w 10000"/>
              <a:gd name="connsiteY21" fmla="*/ 4085 h 10000"/>
              <a:gd name="connsiteX22" fmla="*/ 2788 w 10000"/>
              <a:gd name="connsiteY22" fmla="*/ 4085 h 10000"/>
              <a:gd name="connsiteX23" fmla="*/ 2688 w 10000"/>
              <a:gd name="connsiteY23" fmla="*/ 4268 h 10000"/>
              <a:gd name="connsiteX24" fmla="*/ 2688 w 10000"/>
              <a:gd name="connsiteY24" fmla="*/ 5609 h 10000"/>
              <a:gd name="connsiteX25" fmla="*/ 2640 w 10000"/>
              <a:gd name="connsiteY25" fmla="*/ 5609 h 10000"/>
              <a:gd name="connsiteX26" fmla="*/ 600 w 10000"/>
              <a:gd name="connsiteY26" fmla="*/ 3234 h 10000"/>
              <a:gd name="connsiteX27" fmla="*/ 8655 w 10000"/>
              <a:gd name="connsiteY27" fmla="*/ 5060 h 10000"/>
              <a:gd name="connsiteX28" fmla="*/ 8655 w 10000"/>
              <a:gd name="connsiteY28" fmla="*/ 5060 h 10000"/>
              <a:gd name="connsiteX29" fmla="*/ 8655 w 10000"/>
              <a:gd name="connsiteY29" fmla="*/ 9696 h 10000"/>
              <a:gd name="connsiteX30" fmla="*/ 4629 w 10000"/>
              <a:gd name="connsiteY30" fmla="*/ 9696 h 10000"/>
              <a:gd name="connsiteX31" fmla="*/ 4629 w 10000"/>
              <a:gd name="connsiteY31" fmla="*/ 5060 h 10000"/>
              <a:gd name="connsiteX32" fmla="*/ 8655 w 10000"/>
              <a:gd name="connsiteY32" fmla="*/ 5060 h 10000"/>
              <a:gd name="connsiteX33" fmla="*/ 4082 w 10000"/>
              <a:gd name="connsiteY33" fmla="*/ 2441 h 10000"/>
              <a:gd name="connsiteX34" fmla="*/ 4082 w 10000"/>
              <a:gd name="connsiteY34" fmla="*/ 2441 h 10000"/>
              <a:gd name="connsiteX35" fmla="*/ 4429 w 10000"/>
              <a:gd name="connsiteY35" fmla="*/ 2441 h 10000"/>
              <a:gd name="connsiteX36" fmla="*/ 4429 w 10000"/>
              <a:gd name="connsiteY36" fmla="*/ 2867 h 10000"/>
              <a:gd name="connsiteX37" fmla="*/ 4082 w 10000"/>
              <a:gd name="connsiteY37" fmla="*/ 2867 h 10000"/>
              <a:gd name="connsiteX38" fmla="*/ 4082 w 10000"/>
              <a:gd name="connsiteY38" fmla="*/ 2441 h 10000"/>
              <a:gd name="connsiteX39" fmla="*/ 4082 w 10000"/>
              <a:gd name="connsiteY39" fmla="*/ 3111 h 10000"/>
              <a:gd name="connsiteX40" fmla="*/ 4082 w 10000"/>
              <a:gd name="connsiteY40" fmla="*/ 3111 h 10000"/>
              <a:gd name="connsiteX41" fmla="*/ 5575 w 10000"/>
              <a:gd name="connsiteY41" fmla="*/ 3111 h 10000"/>
              <a:gd name="connsiteX42" fmla="*/ 5575 w 10000"/>
              <a:gd name="connsiteY42" fmla="*/ 4085 h 10000"/>
              <a:gd name="connsiteX43" fmla="*/ 4082 w 10000"/>
              <a:gd name="connsiteY43" fmla="*/ 4085 h 10000"/>
              <a:gd name="connsiteX44" fmla="*/ 4082 w 10000"/>
              <a:gd name="connsiteY44" fmla="*/ 3111 h 10000"/>
              <a:gd name="connsiteX45" fmla="*/ 2939 w 10000"/>
              <a:gd name="connsiteY45" fmla="*/ 4390 h 10000"/>
              <a:gd name="connsiteX46" fmla="*/ 2939 w 10000"/>
              <a:gd name="connsiteY46" fmla="*/ 4390 h 10000"/>
              <a:gd name="connsiteX47" fmla="*/ 3286 w 10000"/>
              <a:gd name="connsiteY47" fmla="*/ 4390 h 10000"/>
              <a:gd name="connsiteX48" fmla="*/ 3286 w 10000"/>
              <a:gd name="connsiteY48" fmla="*/ 4817 h 10000"/>
              <a:gd name="connsiteX49" fmla="*/ 2939 w 10000"/>
              <a:gd name="connsiteY49" fmla="*/ 4817 h 10000"/>
              <a:gd name="connsiteX50" fmla="*/ 2939 w 10000"/>
              <a:gd name="connsiteY50" fmla="*/ 4390 h 10000"/>
              <a:gd name="connsiteX51" fmla="*/ 2939 w 10000"/>
              <a:gd name="connsiteY51" fmla="*/ 5060 h 10000"/>
              <a:gd name="connsiteX52" fmla="*/ 2939 w 10000"/>
              <a:gd name="connsiteY52" fmla="*/ 5060 h 10000"/>
              <a:gd name="connsiteX53" fmla="*/ 4429 w 10000"/>
              <a:gd name="connsiteY53" fmla="*/ 5060 h 10000"/>
              <a:gd name="connsiteX54" fmla="*/ 4429 w 10000"/>
              <a:gd name="connsiteY54" fmla="*/ 9696 h 10000"/>
              <a:gd name="connsiteX55" fmla="*/ 2939 w 10000"/>
              <a:gd name="connsiteY55" fmla="*/ 9696 h 10000"/>
              <a:gd name="connsiteX56" fmla="*/ 2939 w 10000"/>
              <a:gd name="connsiteY56" fmla="*/ 5060 h 10000"/>
              <a:gd name="connsiteX57" fmla="*/ 4977 w 10000"/>
              <a:gd name="connsiteY57" fmla="*/ 7562 h 10000"/>
              <a:gd name="connsiteX58" fmla="*/ 4977 w 10000"/>
              <a:gd name="connsiteY58" fmla="*/ 7562 h 10000"/>
              <a:gd name="connsiteX59" fmla="*/ 4977 w 10000"/>
              <a:gd name="connsiteY59" fmla="*/ 7257 h 10000"/>
              <a:gd name="connsiteX60" fmla="*/ 5026 w 10000"/>
              <a:gd name="connsiteY60" fmla="*/ 7196 h 10000"/>
              <a:gd name="connsiteX61" fmla="*/ 5922 w 10000"/>
              <a:gd name="connsiteY61" fmla="*/ 6524 h 10000"/>
              <a:gd name="connsiteX62" fmla="*/ 5973 w 10000"/>
              <a:gd name="connsiteY62" fmla="*/ 6584 h 10000"/>
              <a:gd name="connsiteX63" fmla="*/ 5973 w 10000"/>
              <a:gd name="connsiteY63" fmla="*/ 6893 h 10000"/>
              <a:gd name="connsiteX64" fmla="*/ 5922 w 10000"/>
              <a:gd name="connsiteY64" fmla="*/ 6952 h 10000"/>
              <a:gd name="connsiteX65" fmla="*/ 5276 w 10000"/>
              <a:gd name="connsiteY65" fmla="*/ 7440 h 10000"/>
              <a:gd name="connsiteX66" fmla="*/ 5922 w 10000"/>
              <a:gd name="connsiteY66" fmla="*/ 7868 h 10000"/>
              <a:gd name="connsiteX67" fmla="*/ 5973 w 10000"/>
              <a:gd name="connsiteY67" fmla="*/ 7929 h 10000"/>
              <a:gd name="connsiteX68" fmla="*/ 5973 w 10000"/>
              <a:gd name="connsiteY68" fmla="*/ 8232 h 10000"/>
              <a:gd name="connsiteX69" fmla="*/ 5922 w 10000"/>
              <a:gd name="connsiteY69" fmla="*/ 8232 h 10000"/>
              <a:gd name="connsiteX70" fmla="*/ 5026 w 10000"/>
              <a:gd name="connsiteY70" fmla="*/ 7624 h 10000"/>
              <a:gd name="connsiteX71" fmla="*/ 4977 w 10000"/>
              <a:gd name="connsiteY71" fmla="*/ 7562 h 10000"/>
              <a:gd name="connsiteX72" fmla="*/ 7315 w 10000"/>
              <a:gd name="connsiteY72" fmla="*/ 8232 h 10000"/>
              <a:gd name="connsiteX73" fmla="*/ 7315 w 10000"/>
              <a:gd name="connsiteY73" fmla="*/ 8232 h 10000"/>
              <a:gd name="connsiteX74" fmla="*/ 7315 w 10000"/>
              <a:gd name="connsiteY74" fmla="*/ 7929 h 10000"/>
              <a:gd name="connsiteX75" fmla="*/ 7362 w 10000"/>
              <a:gd name="connsiteY75" fmla="*/ 7868 h 10000"/>
              <a:gd name="connsiteX76" fmla="*/ 8010 w 10000"/>
              <a:gd name="connsiteY76" fmla="*/ 7380 h 10000"/>
              <a:gd name="connsiteX77" fmla="*/ 7362 w 10000"/>
              <a:gd name="connsiteY77" fmla="*/ 6952 h 10000"/>
              <a:gd name="connsiteX78" fmla="*/ 7315 w 10000"/>
              <a:gd name="connsiteY78" fmla="*/ 6828 h 10000"/>
              <a:gd name="connsiteX79" fmla="*/ 7315 w 10000"/>
              <a:gd name="connsiteY79" fmla="*/ 6584 h 10000"/>
              <a:gd name="connsiteX80" fmla="*/ 7362 w 10000"/>
              <a:gd name="connsiteY80" fmla="*/ 6524 h 10000"/>
              <a:gd name="connsiteX81" fmla="*/ 8260 w 10000"/>
              <a:gd name="connsiteY81" fmla="*/ 7196 h 10000"/>
              <a:gd name="connsiteX82" fmla="*/ 8310 w 10000"/>
              <a:gd name="connsiteY82" fmla="*/ 7257 h 10000"/>
              <a:gd name="connsiteX83" fmla="*/ 8310 w 10000"/>
              <a:gd name="connsiteY83" fmla="*/ 7562 h 10000"/>
              <a:gd name="connsiteX84" fmla="*/ 8260 w 10000"/>
              <a:gd name="connsiteY84" fmla="*/ 7624 h 10000"/>
              <a:gd name="connsiteX85" fmla="*/ 7362 w 10000"/>
              <a:gd name="connsiteY85" fmla="*/ 8232 h 10000"/>
              <a:gd name="connsiteX86" fmla="*/ 7315 w 10000"/>
              <a:gd name="connsiteY86" fmla="*/ 8232 h 10000"/>
              <a:gd name="connsiteX87" fmla="*/ 6270 w 10000"/>
              <a:gd name="connsiteY87" fmla="*/ 8232 h 10000"/>
              <a:gd name="connsiteX88" fmla="*/ 6270 w 10000"/>
              <a:gd name="connsiteY88" fmla="*/ 8232 h 10000"/>
              <a:gd name="connsiteX89" fmla="*/ 6766 w 10000"/>
              <a:gd name="connsiteY89" fmla="*/ 6584 h 10000"/>
              <a:gd name="connsiteX90" fmla="*/ 6815 w 10000"/>
              <a:gd name="connsiteY90" fmla="*/ 6524 h 10000"/>
              <a:gd name="connsiteX91" fmla="*/ 7015 w 10000"/>
              <a:gd name="connsiteY91" fmla="*/ 6524 h 10000"/>
              <a:gd name="connsiteX92" fmla="*/ 7015 w 10000"/>
              <a:gd name="connsiteY92" fmla="*/ 6584 h 10000"/>
              <a:gd name="connsiteX93" fmla="*/ 6518 w 10000"/>
              <a:gd name="connsiteY93" fmla="*/ 8232 h 10000"/>
              <a:gd name="connsiteX94" fmla="*/ 6467 w 10000"/>
              <a:gd name="connsiteY94" fmla="*/ 8293 h 10000"/>
              <a:gd name="connsiteX95" fmla="*/ 6270 w 10000"/>
              <a:gd name="connsiteY95" fmla="*/ 8293 h 10000"/>
              <a:gd name="connsiteX96" fmla="*/ 6270 w 10000"/>
              <a:gd name="connsiteY96" fmla="*/ 8232 h 10000"/>
              <a:gd name="connsiteX97" fmla="*/ 3135 w 10000"/>
              <a:gd name="connsiteY97" fmla="*/ 5488 h 10000"/>
              <a:gd name="connsiteX98" fmla="*/ 3135 w 10000"/>
              <a:gd name="connsiteY98" fmla="*/ 5488 h 10000"/>
              <a:gd name="connsiteX99" fmla="*/ 4181 w 10000"/>
              <a:gd name="connsiteY99" fmla="*/ 5488 h 10000"/>
              <a:gd name="connsiteX100" fmla="*/ 4181 w 10000"/>
              <a:gd name="connsiteY100" fmla="*/ 5792 h 10000"/>
              <a:gd name="connsiteX101" fmla="*/ 3135 w 10000"/>
              <a:gd name="connsiteY101" fmla="*/ 5792 h 10000"/>
              <a:gd name="connsiteX102" fmla="*/ 3135 w 10000"/>
              <a:gd name="connsiteY102" fmla="*/ 5488 h 10000"/>
              <a:gd name="connsiteX103" fmla="*/ 3484 w 10000"/>
              <a:gd name="connsiteY103" fmla="*/ 9025 h 10000"/>
              <a:gd name="connsiteX104" fmla="*/ 3484 w 10000"/>
              <a:gd name="connsiteY104" fmla="*/ 9025 h 10000"/>
              <a:gd name="connsiteX105" fmla="*/ 4181 w 10000"/>
              <a:gd name="connsiteY105" fmla="*/ 9025 h 10000"/>
              <a:gd name="connsiteX106" fmla="*/ 4181 w 10000"/>
              <a:gd name="connsiteY106" fmla="*/ 9331 h 10000"/>
              <a:gd name="connsiteX107" fmla="*/ 3484 w 10000"/>
              <a:gd name="connsiteY107" fmla="*/ 9331 h 10000"/>
              <a:gd name="connsiteX108" fmla="*/ 3484 w 10000"/>
              <a:gd name="connsiteY108" fmla="*/ 9025 h 10000"/>
              <a:gd name="connsiteX109" fmla="*/ 3484 w 10000"/>
              <a:gd name="connsiteY109" fmla="*/ 6220 h 10000"/>
              <a:gd name="connsiteX110" fmla="*/ 3484 w 10000"/>
              <a:gd name="connsiteY110" fmla="*/ 6220 h 10000"/>
              <a:gd name="connsiteX111" fmla="*/ 4181 w 10000"/>
              <a:gd name="connsiteY111" fmla="*/ 6220 h 10000"/>
              <a:gd name="connsiteX112" fmla="*/ 4181 w 10000"/>
              <a:gd name="connsiteY112" fmla="*/ 6463 h 10000"/>
              <a:gd name="connsiteX113" fmla="*/ 3484 w 10000"/>
              <a:gd name="connsiteY113" fmla="*/ 6463 h 10000"/>
              <a:gd name="connsiteX114" fmla="*/ 3484 w 10000"/>
              <a:gd name="connsiteY114" fmla="*/ 6220 h 10000"/>
              <a:gd name="connsiteX115" fmla="*/ 3484 w 10000"/>
              <a:gd name="connsiteY115" fmla="*/ 6893 h 10000"/>
              <a:gd name="connsiteX116" fmla="*/ 3484 w 10000"/>
              <a:gd name="connsiteY116" fmla="*/ 6893 h 10000"/>
              <a:gd name="connsiteX117" fmla="*/ 4181 w 10000"/>
              <a:gd name="connsiteY117" fmla="*/ 6893 h 10000"/>
              <a:gd name="connsiteX118" fmla="*/ 4181 w 10000"/>
              <a:gd name="connsiteY118" fmla="*/ 7196 h 10000"/>
              <a:gd name="connsiteX119" fmla="*/ 3484 w 10000"/>
              <a:gd name="connsiteY119" fmla="*/ 7196 h 10000"/>
              <a:gd name="connsiteX120" fmla="*/ 3484 w 10000"/>
              <a:gd name="connsiteY120" fmla="*/ 6893 h 10000"/>
              <a:gd name="connsiteX121" fmla="*/ 3135 w 10000"/>
              <a:gd name="connsiteY121" fmla="*/ 7624 h 10000"/>
              <a:gd name="connsiteX122" fmla="*/ 3135 w 10000"/>
              <a:gd name="connsiteY122" fmla="*/ 7624 h 10000"/>
              <a:gd name="connsiteX123" fmla="*/ 4181 w 10000"/>
              <a:gd name="connsiteY123" fmla="*/ 7624 h 10000"/>
              <a:gd name="connsiteX124" fmla="*/ 4181 w 10000"/>
              <a:gd name="connsiteY124" fmla="*/ 7868 h 10000"/>
              <a:gd name="connsiteX125" fmla="*/ 3135 w 10000"/>
              <a:gd name="connsiteY125" fmla="*/ 7868 h 10000"/>
              <a:gd name="connsiteX126" fmla="*/ 3135 w 10000"/>
              <a:gd name="connsiteY126" fmla="*/ 7624 h 10000"/>
              <a:gd name="connsiteX127" fmla="*/ 3484 w 10000"/>
              <a:gd name="connsiteY127" fmla="*/ 8293 h 10000"/>
              <a:gd name="connsiteX128" fmla="*/ 3484 w 10000"/>
              <a:gd name="connsiteY128" fmla="*/ 8293 h 10000"/>
              <a:gd name="connsiteX129" fmla="*/ 4181 w 10000"/>
              <a:gd name="connsiteY129" fmla="*/ 8293 h 10000"/>
              <a:gd name="connsiteX130" fmla="*/ 4181 w 10000"/>
              <a:gd name="connsiteY130" fmla="*/ 8599 h 10000"/>
              <a:gd name="connsiteX131" fmla="*/ 3484 w 10000"/>
              <a:gd name="connsiteY131" fmla="*/ 8599 h 10000"/>
              <a:gd name="connsiteX132" fmla="*/ 3484 w 10000"/>
              <a:gd name="connsiteY132" fmla="*/ 8293 h 10000"/>
              <a:gd name="connsiteX0" fmla="*/ 600 w 10000"/>
              <a:gd name="connsiteY0" fmla="*/ 3234 h 10000"/>
              <a:gd name="connsiteX1" fmla="*/ 2640 w 10000"/>
              <a:gd name="connsiteY1" fmla="*/ 0 h 10000"/>
              <a:gd name="connsiteX2" fmla="*/ 2 w 10000"/>
              <a:gd name="connsiteY2" fmla="*/ 3111 h 10000"/>
              <a:gd name="connsiteX3" fmla="*/ 2640 w 10000"/>
              <a:gd name="connsiteY3" fmla="*/ 6340 h 10000"/>
              <a:gd name="connsiteX4" fmla="*/ 2688 w 10000"/>
              <a:gd name="connsiteY4" fmla="*/ 6340 h 10000"/>
              <a:gd name="connsiteX5" fmla="*/ 2688 w 10000"/>
              <a:gd name="connsiteY5" fmla="*/ 10000 h 10000"/>
              <a:gd name="connsiteX6" fmla="*/ 8855 w 10000"/>
              <a:gd name="connsiteY6" fmla="*/ 10000 h 10000"/>
              <a:gd name="connsiteX7" fmla="*/ 8855 w 10000"/>
              <a:gd name="connsiteY7" fmla="*/ 4268 h 10000"/>
              <a:gd name="connsiteX8" fmla="*/ 8756 w 10000"/>
              <a:gd name="connsiteY8" fmla="*/ 4085 h 10000"/>
              <a:gd name="connsiteX9" fmla="*/ 5773 w 10000"/>
              <a:gd name="connsiteY9" fmla="*/ 4085 h 10000"/>
              <a:gd name="connsiteX10" fmla="*/ 5773 w 10000"/>
              <a:gd name="connsiteY10" fmla="*/ 3111 h 10000"/>
              <a:gd name="connsiteX11" fmla="*/ 9802 w 10000"/>
              <a:gd name="connsiteY11" fmla="*/ 3111 h 10000"/>
              <a:gd name="connsiteX12" fmla="*/ 9802 w 10000"/>
              <a:gd name="connsiteY12" fmla="*/ 7745 h 10000"/>
              <a:gd name="connsiteX13" fmla="*/ 9107 w 10000"/>
              <a:gd name="connsiteY13" fmla="*/ 7745 h 10000"/>
              <a:gd name="connsiteX14" fmla="*/ 9107 w 10000"/>
              <a:gd name="connsiteY14" fmla="*/ 8050 h 10000"/>
              <a:gd name="connsiteX15" fmla="*/ 10000 w 10000"/>
              <a:gd name="connsiteY15" fmla="*/ 8050 h 10000"/>
              <a:gd name="connsiteX16" fmla="*/ 10000 w 10000"/>
              <a:gd name="connsiteY16" fmla="*/ 2259 h 10000"/>
              <a:gd name="connsiteX17" fmla="*/ 9903 w 10000"/>
              <a:gd name="connsiteY17" fmla="*/ 2136 h 10000"/>
              <a:gd name="connsiteX18" fmla="*/ 3933 w 10000"/>
              <a:gd name="connsiteY18" fmla="*/ 2136 h 10000"/>
              <a:gd name="connsiteX19" fmla="*/ 3832 w 10000"/>
              <a:gd name="connsiteY19" fmla="*/ 2259 h 10000"/>
              <a:gd name="connsiteX20" fmla="*/ 3832 w 10000"/>
              <a:gd name="connsiteY20" fmla="*/ 4085 h 10000"/>
              <a:gd name="connsiteX21" fmla="*/ 2788 w 10000"/>
              <a:gd name="connsiteY21" fmla="*/ 4085 h 10000"/>
              <a:gd name="connsiteX22" fmla="*/ 2688 w 10000"/>
              <a:gd name="connsiteY22" fmla="*/ 4268 h 10000"/>
              <a:gd name="connsiteX23" fmla="*/ 2688 w 10000"/>
              <a:gd name="connsiteY23" fmla="*/ 5609 h 10000"/>
              <a:gd name="connsiteX24" fmla="*/ 2640 w 10000"/>
              <a:gd name="connsiteY24" fmla="*/ 5609 h 10000"/>
              <a:gd name="connsiteX25" fmla="*/ 600 w 10000"/>
              <a:gd name="connsiteY25" fmla="*/ 3234 h 10000"/>
              <a:gd name="connsiteX26" fmla="*/ 8655 w 10000"/>
              <a:gd name="connsiteY26" fmla="*/ 5060 h 10000"/>
              <a:gd name="connsiteX27" fmla="*/ 8655 w 10000"/>
              <a:gd name="connsiteY27" fmla="*/ 5060 h 10000"/>
              <a:gd name="connsiteX28" fmla="*/ 8655 w 10000"/>
              <a:gd name="connsiteY28" fmla="*/ 9696 h 10000"/>
              <a:gd name="connsiteX29" fmla="*/ 4629 w 10000"/>
              <a:gd name="connsiteY29" fmla="*/ 9696 h 10000"/>
              <a:gd name="connsiteX30" fmla="*/ 4629 w 10000"/>
              <a:gd name="connsiteY30" fmla="*/ 5060 h 10000"/>
              <a:gd name="connsiteX31" fmla="*/ 8655 w 10000"/>
              <a:gd name="connsiteY31" fmla="*/ 5060 h 10000"/>
              <a:gd name="connsiteX32" fmla="*/ 4082 w 10000"/>
              <a:gd name="connsiteY32" fmla="*/ 2441 h 10000"/>
              <a:gd name="connsiteX33" fmla="*/ 4082 w 10000"/>
              <a:gd name="connsiteY33" fmla="*/ 2441 h 10000"/>
              <a:gd name="connsiteX34" fmla="*/ 4429 w 10000"/>
              <a:gd name="connsiteY34" fmla="*/ 2441 h 10000"/>
              <a:gd name="connsiteX35" fmla="*/ 4429 w 10000"/>
              <a:gd name="connsiteY35" fmla="*/ 2867 h 10000"/>
              <a:gd name="connsiteX36" fmla="*/ 4082 w 10000"/>
              <a:gd name="connsiteY36" fmla="*/ 2867 h 10000"/>
              <a:gd name="connsiteX37" fmla="*/ 4082 w 10000"/>
              <a:gd name="connsiteY37" fmla="*/ 2441 h 10000"/>
              <a:gd name="connsiteX38" fmla="*/ 4082 w 10000"/>
              <a:gd name="connsiteY38" fmla="*/ 3111 h 10000"/>
              <a:gd name="connsiteX39" fmla="*/ 4082 w 10000"/>
              <a:gd name="connsiteY39" fmla="*/ 3111 h 10000"/>
              <a:gd name="connsiteX40" fmla="*/ 5575 w 10000"/>
              <a:gd name="connsiteY40" fmla="*/ 3111 h 10000"/>
              <a:gd name="connsiteX41" fmla="*/ 5575 w 10000"/>
              <a:gd name="connsiteY41" fmla="*/ 4085 h 10000"/>
              <a:gd name="connsiteX42" fmla="*/ 4082 w 10000"/>
              <a:gd name="connsiteY42" fmla="*/ 4085 h 10000"/>
              <a:gd name="connsiteX43" fmla="*/ 4082 w 10000"/>
              <a:gd name="connsiteY43" fmla="*/ 3111 h 10000"/>
              <a:gd name="connsiteX44" fmla="*/ 2939 w 10000"/>
              <a:gd name="connsiteY44" fmla="*/ 4390 h 10000"/>
              <a:gd name="connsiteX45" fmla="*/ 2939 w 10000"/>
              <a:gd name="connsiteY45" fmla="*/ 4390 h 10000"/>
              <a:gd name="connsiteX46" fmla="*/ 3286 w 10000"/>
              <a:gd name="connsiteY46" fmla="*/ 4390 h 10000"/>
              <a:gd name="connsiteX47" fmla="*/ 3286 w 10000"/>
              <a:gd name="connsiteY47" fmla="*/ 4817 h 10000"/>
              <a:gd name="connsiteX48" fmla="*/ 2939 w 10000"/>
              <a:gd name="connsiteY48" fmla="*/ 4817 h 10000"/>
              <a:gd name="connsiteX49" fmla="*/ 2939 w 10000"/>
              <a:gd name="connsiteY49" fmla="*/ 4390 h 10000"/>
              <a:gd name="connsiteX50" fmla="*/ 2939 w 10000"/>
              <a:gd name="connsiteY50" fmla="*/ 5060 h 10000"/>
              <a:gd name="connsiteX51" fmla="*/ 2939 w 10000"/>
              <a:gd name="connsiteY51" fmla="*/ 5060 h 10000"/>
              <a:gd name="connsiteX52" fmla="*/ 4429 w 10000"/>
              <a:gd name="connsiteY52" fmla="*/ 5060 h 10000"/>
              <a:gd name="connsiteX53" fmla="*/ 4429 w 10000"/>
              <a:gd name="connsiteY53" fmla="*/ 9696 h 10000"/>
              <a:gd name="connsiteX54" fmla="*/ 2939 w 10000"/>
              <a:gd name="connsiteY54" fmla="*/ 9696 h 10000"/>
              <a:gd name="connsiteX55" fmla="*/ 2939 w 10000"/>
              <a:gd name="connsiteY55" fmla="*/ 5060 h 10000"/>
              <a:gd name="connsiteX56" fmla="*/ 4977 w 10000"/>
              <a:gd name="connsiteY56" fmla="*/ 7562 h 10000"/>
              <a:gd name="connsiteX57" fmla="*/ 4977 w 10000"/>
              <a:gd name="connsiteY57" fmla="*/ 7562 h 10000"/>
              <a:gd name="connsiteX58" fmla="*/ 4977 w 10000"/>
              <a:gd name="connsiteY58" fmla="*/ 7257 h 10000"/>
              <a:gd name="connsiteX59" fmla="*/ 5026 w 10000"/>
              <a:gd name="connsiteY59" fmla="*/ 7196 h 10000"/>
              <a:gd name="connsiteX60" fmla="*/ 5922 w 10000"/>
              <a:gd name="connsiteY60" fmla="*/ 6524 h 10000"/>
              <a:gd name="connsiteX61" fmla="*/ 5973 w 10000"/>
              <a:gd name="connsiteY61" fmla="*/ 6584 h 10000"/>
              <a:gd name="connsiteX62" fmla="*/ 5973 w 10000"/>
              <a:gd name="connsiteY62" fmla="*/ 6893 h 10000"/>
              <a:gd name="connsiteX63" fmla="*/ 5922 w 10000"/>
              <a:gd name="connsiteY63" fmla="*/ 6952 h 10000"/>
              <a:gd name="connsiteX64" fmla="*/ 5276 w 10000"/>
              <a:gd name="connsiteY64" fmla="*/ 7440 h 10000"/>
              <a:gd name="connsiteX65" fmla="*/ 5922 w 10000"/>
              <a:gd name="connsiteY65" fmla="*/ 7868 h 10000"/>
              <a:gd name="connsiteX66" fmla="*/ 5973 w 10000"/>
              <a:gd name="connsiteY66" fmla="*/ 7929 h 10000"/>
              <a:gd name="connsiteX67" fmla="*/ 5973 w 10000"/>
              <a:gd name="connsiteY67" fmla="*/ 8232 h 10000"/>
              <a:gd name="connsiteX68" fmla="*/ 5922 w 10000"/>
              <a:gd name="connsiteY68" fmla="*/ 8232 h 10000"/>
              <a:gd name="connsiteX69" fmla="*/ 5026 w 10000"/>
              <a:gd name="connsiteY69" fmla="*/ 7624 h 10000"/>
              <a:gd name="connsiteX70" fmla="*/ 4977 w 10000"/>
              <a:gd name="connsiteY70" fmla="*/ 7562 h 10000"/>
              <a:gd name="connsiteX71" fmla="*/ 7315 w 10000"/>
              <a:gd name="connsiteY71" fmla="*/ 8232 h 10000"/>
              <a:gd name="connsiteX72" fmla="*/ 7315 w 10000"/>
              <a:gd name="connsiteY72" fmla="*/ 8232 h 10000"/>
              <a:gd name="connsiteX73" fmla="*/ 7315 w 10000"/>
              <a:gd name="connsiteY73" fmla="*/ 7929 h 10000"/>
              <a:gd name="connsiteX74" fmla="*/ 7362 w 10000"/>
              <a:gd name="connsiteY74" fmla="*/ 7868 h 10000"/>
              <a:gd name="connsiteX75" fmla="*/ 8010 w 10000"/>
              <a:gd name="connsiteY75" fmla="*/ 7380 h 10000"/>
              <a:gd name="connsiteX76" fmla="*/ 7362 w 10000"/>
              <a:gd name="connsiteY76" fmla="*/ 6952 h 10000"/>
              <a:gd name="connsiteX77" fmla="*/ 7315 w 10000"/>
              <a:gd name="connsiteY77" fmla="*/ 6828 h 10000"/>
              <a:gd name="connsiteX78" fmla="*/ 7315 w 10000"/>
              <a:gd name="connsiteY78" fmla="*/ 6584 h 10000"/>
              <a:gd name="connsiteX79" fmla="*/ 7362 w 10000"/>
              <a:gd name="connsiteY79" fmla="*/ 6524 h 10000"/>
              <a:gd name="connsiteX80" fmla="*/ 8260 w 10000"/>
              <a:gd name="connsiteY80" fmla="*/ 7196 h 10000"/>
              <a:gd name="connsiteX81" fmla="*/ 8310 w 10000"/>
              <a:gd name="connsiteY81" fmla="*/ 7257 h 10000"/>
              <a:gd name="connsiteX82" fmla="*/ 8310 w 10000"/>
              <a:gd name="connsiteY82" fmla="*/ 7562 h 10000"/>
              <a:gd name="connsiteX83" fmla="*/ 8260 w 10000"/>
              <a:gd name="connsiteY83" fmla="*/ 7624 h 10000"/>
              <a:gd name="connsiteX84" fmla="*/ 7362 w 10000"/>
              <a:gd name="connsiteY84" fmla="*/ 8232 h 10000"/>
              <a:gd name="connsiteX85" fmla="*/ 7315 w 10000"/>
              <a:gd name="connsiteY85" fmla="*/ 8232 h 10000"/>
              <a:gd name="connsiteX86" fmla="*/ 6270 w 10000"/>
              <a:gd name="connsiteY86" fmla="*/ 8232 h 10000"/>
              <a:gd name="connsiteX87" fmla="*/ 6270 w 10000"/>
              <a:gd name="connsiteY87" fmla="*/ 8232 h 10000"/>
              <a:gd name="connsiteX88" fmla="*/ 6766 w 10000"/>
              <a:gd name="connsiteY88" fmla="*/ 6584 h 10000"/>
              <a:gd name="connsiteX89" fmla="*/ 6815 w 10000"/>
              <a:gd name="connsiteY89" fmla="*/ 6524 h 10000"/>
              <a:gd name="connsiteX90" fmla="*/ 7015 w 10000"/>
              <a:gd name="connsiteY90" fmla="*/ 6524 h 10000"/>
              <a:gd name="connsiteX91" fmla="*/ 7015 w 10000"/>
              <a:gd name="connsiteY91" fmla="*/ 6584 h 10000"/>
              <a:gd name="connsiteX92" fmla="*/ 6518 w 10000"/>
              <a:gd name="connsiteY92" fmla="*/ 8232 h 10000"/>
              <a:gd name="connsiteX93" fmla="*/ 6467 w 10000"/>
              <a:gd name="connsiteY93" fmla="*/ 8293 h 10000"/>
              <a:gd name="connsiteX94" fmla="*/ 6270 w 10000"/>
              <a:gd name="connsiteY94" fmla="*/ 8293 h 10000"/>
              <a:gd name="connsiteX95" fmla="*/ 6270 w 10000"/>
              <a:gd name="connsiteY95" fmla="*/ 8232 h 10000"/>
              <a:gd name="connsiteX96" fmla="*/ 3135 w 10000"/>
              <a:gd name="connsiteY96" fmla="*/ 5488 h 10000"/>
              <a:gd name="connsiteX97" fmla="*/ 3135 w 10000"/>
              <a:gd name="connsiteY97" fmla="*/ 5488 h 10000"/>
              <a:gd name="connsiteX98" fmla="*/ 4181 w 10000"/>
              <a:gd name="connsiteY98" fmla="*/ 5488 h 10000"/>
              <a:gd name="connsiteX99" fmla="*/ 4181 w 10000"/>
              <a:gd name="connsiteY99" fmla="*/ 5792 h 10000"/>
              <a:gd name="connsiteX100" fmla="*/ 3135 w 10000"/>
              <a:gd name="connsiteY100" fmla="*/ 5792 h 10000"/>
              <a:gd name="connsiteX101" fmla="*/ 3135 w 10000"/>
              <a:gd name="connsiteY101" fmla="*/ 5488 h 10000"/>
              <a:gd name="connsiteX102" fmla="*/ 3484 w 10000"/>
              <a:gd name="connsiteY102" fmla="*/ 9025 h 10000"/>
              <a:gd name="connsiteX103" fmla="*/ 3484 w 10000"/>
              <a:gd name="connsiteY103" fmla="*/ 9025 h 10000"/>
              <a:gd name="connsiteX104" fmla="*/ 4181 w 10000"/>
              <a:gd name="connsiteY104" fmla="*/ 9025 h 10000"/>
              <a:gd name="connsiteX105" fmla="*/ 4181 w 10000"/>
              <a:gd name="connsiteY105" fmla="*/ 9331 h 10000"/>
              <a:gd name="connsiteX106" fmla="*/ 3484 w 10000"/>
              <a:gd name="connsiteY106" fmla="*/ 9331 h 10000"/>
              <a:gd name="connsiteX107" fmla="*/ 3484 w 10000"/>
              <a:gd name="connsiteY107" fmla="*/ 9025 h 10000"/>
              <a:gd name="connsiteX108" fmla="*/ 3484 w 10000"/>
              <a:gd name="connsiteY108" fmla="*/ 6220 h 10000"/>
              <a:gd name="connsiteX109" fmla="*/ 3484 w 10000"/>
              <a:gd name="connsiteY109" fmla="*/ 6220 h 10000"/>
              <a:gd name="connsiteX110" fmla="*/ 4181 w 10000"/>
              <a:gd name="connsiteY110" fmla="*/ 6220 h 10000"/>
              <a:gd name="connsiteX111" fmla="*/ 4181 w 10000"/>
              <a:gd name="connsiteY111" fmla="*/ 6463 h 10000"/>
              <a:gd name="connsiteX112" fmla="*/ 3484 w 10000"/>
              <a:gd name="connsiteY112" fmla="*/ 6463 h 10000"/>
              <a:gd name="connsiteX113" fmla="*/ 3484 w 10000"/>
              <a:gd name="connsiteY113" fmla="*/ 6220 h 10000"/>
              <a:gd name="connsiteX114" fmla="*/ 3484 w 10000"/>
              <a:gd name="connsiteY114" fmla="*/ 6893 h 10000"/>
              <a:gd name="connsiteX115" fmla="*/ 3484 w 10000"/>
              <a:gd name="connsiteY115" fmla="*/ 6893 h 10000"/>
              <a:gd name="connsiteX116" fmla="*/ 4181 w 10000"/>
              <a:gd name="connsiteY116" fmla="*/ 6893 h 10000"/>
              <a:gd name="connsiteX117" fmla="*/ 4181 w 10000"/>
              <a:gd name="connsiteY117" fmla="*/ 7196 h 10000"/>
              <a:gd name="connsiteX118" fmla="*/ 3484 w 10000"/>
              <a:gd name="connsiteY118" fmla="*/ 7196 h 10000"/>
              <a:gd name="connsiteX119" fmla="*/ 3484 w 10000"/>
              <a:gd name="connsiteY119" fmla="*/ 6893 h 10000"/>
              <a:gd name="connsiteX120" fmla="*/ 3135 w 10000"/>
              <a:gd name="connsiteY120" fmla="*/ 7624 h 10000"/>
              <a:gd name="connsiteX121" fmla="*/ 3135 w 10000"/>
              <a:gd name="connsiteY121" fmla="*/ 7624 h 10000"/>
              <a:gd name="connsiteX122" fmla="*/ 4181 w 10000"/>
              <a:gd name="connsiteY122" fmla="*/ 7624 h 10000"/>
              <a:gd name="connsiteX123" fmla="*/ 4181 w 10000"/>
              <a:gd name="connsiteY123" fmla="*/ 7868 h 10000"/>
              <a:gd name="connsiteX124" fmla="*/ 3135 w 10000"/>
              <a:gd name="connsiteY124" fmla="*/ 7868 h 10000"/>
              <a:gd name="connsiteX125" fmla="*/ 3135 w 10000"/>
              <a:gd name="connsiteY125" fmla="*/ 7624 h 10000"/>
              <a:gd name="connsiteX126" fmla="*/ 3484 w 10000"/>
              <a:gd name="connsiteY126" fmla="*/ 8293 h 10000"/>
              <a:gd name="connsiteX127" fmla="*/ 3484 w 10000"/>
              <a:gd name="connsiteY127" fmla="*/ 8293 h 10000"/>
              <a:gd name="connsiteX128" fmla="*/ 4181 w 10000"/>
              <a:gd name="connsiteY128" fmla="*/ 8293 h 10000"/>
              <a:gd name="connsiteX129" fmla="*/ 4181 w 10000"/>
              <a:gd name="connsiteY129" fmla="*/ 8599 h 10000"/>
              <a:gd name="connsiteX130" fmla="*/ 3484 w 10000"/>
              <a:gd name="connsiteY130" fmla="*/ 8599 h 10000"/>
              <a:gd name="connsiteX131" fmla="*/ 3484 w 10000"/>
              <a:gd name="connsiteY131" fmla="*/ 8293 h 10000"/>
              <a:gd name="connsiteX0" fmla="*/ 710 w 10110"/>
              <a:gd name="connsiteY0" fmla="*/ 1098 h 7864"/>
              <a:gd name="connsiteX1" fmla="*/ 112 w 10110"/>
              <a:gd name="connsiteY1" fmla="*/ 975 h 7864"/>
              <a:gd name="connsiteX2" fmla="*/ 2750 w 10110"/>
              <a:gd name="connsiteY2" fmla="*/ 4204 h 7864"/>
              <a:gd name="connsiteX3" fmla="*/ 2798 w 10110"/>
              <a:gd name="connsiteY3" fmla="*/ 4204 h 7864"/>
              <a:gd name="connsiteX4" fmla="*/ 2798 w 10110"/>
              <a:gd name="connsiteY4" fmla="*/ 7864 h 7864"/>
              <a:gd name="connsiteX5" fmla="*/ 8965 w 10110"/>
              <a:gd name="connsiteY5" fmla="*/ 7864 h 7864"/>
              <a:gd name="connsiteX6" fmla="*/ 8965 w 10110"/>
              <a:gd name="connsiteY6" fmla="*/ 2132 h 7864"/>
              <a:gd name="connsiteX7" fmla="*/ 8866 w 10110"/>
              <a:gd name="connsiteY7" fmla="*/ 1949 h 7864"/>
              <a:gd name="connsiteX8" fmla="*/ 5883 w 10110"/>
              <a:gd name="connsiteY8" fmla="*/ 1949 h 7864"/>
              <a:gd name="connsiteX9" fmla="*/ 5883 w 10110"/>
              <a:gd name="connsiteY9" fmla="*/ 975 h 7864"/>
              <a:gd name="connsiteX10" fmla="*/ 9912 w 10110"/>
              <a:gd name="connsiteY10" fmla="*/ 975 h 7864"/>
              <a:gd name="connsiteX11" fmla="*/ 9912 w 10110"/>
              <a:gd name="connsiteY11" fmla="*/ 5609 h 7864"/>
              <a:gd name="connsiteX12" fmla="*/ 9217 w 10110"/>
              <a:gd name="connsiteY12" fmla="*/ 5609 h 7864"/>
              <a:gd name="connsiteX13" fmla="*/ 9217 w 10110"/>
              <a:gd name="connsiteY13" fmla="*/ 5914 h 7864"/>
              <a:gd name="connsiteX14" fmla="*/ 10110 w 10110"/>
              <a:gd name="connsiteY14" fmla="*/ 5914 h 7864"/>
              <a:gd name="connsiteX15" fmla="*/ 10110 w 10110"/>
              <a:gd name="connsiteY15" fmla="*/ 123 h 7864"/>
              <a:gd name="connsiteX16" fmla="*/ 10013 w 10110"/>
              <a:gd name="connsiteY16" fmla="*/ 0 h 7864"/>
              <a:gd name="connsiteX17" fmla="*/ 4043 w 10110"/>
              <a:gd name="connsiteY17" fmla="*/ 0 h 7864"/>
              <a:gd name="connsiteX18" fmla="*/ 3942 w 10110"/>
              <a:gd name="connsiteY18" fmla="*/ 123 h 7864"/>
              <a:gd name="connsiteX19" fmla="*/ 3942 w 10110"/>
              <a:gd name="connsiteY19" fmla="*/ 1949 h 7864"/>
              <a:gd name="connsiteX20" fmla="*/ 2898 w 10110"/>
              <a:gd name="connsiteY20" fmla="*/ 1949 h 7864"/>
              <a:gd name="connsiteX21" fmla="*/ 2798 w 10110"/>
              <a:gd name="connsiteY21" fmla="*/ 2132 h 7864"/>
              <a:gd name="connsiteX22" fmla="*/ 2798 w 10110"/>
              <a:gd name="connsiteY22" fmla="*/ 3473 h 7864"/>
              <a:gd name="connsiteX23" fmla="*/ 2750 w 10110"/>
              <a:gd name="connsiteY23" fmla="*/ 3473 h 7864"/>
              <a:gd name="connsiteX24" fmla="*/ 710 w 10110"/>
              <a:gd name="connsiteY24" fmla="*/ 1098 h 7864"/>
              <a:gd name="connsiteX25" fmla="*/ 8765 w 10110"/>
              <a:gd name="connsiteY25" fmla="*/ 2924 h 7864"/>
              <a:gd name="connsiteX26" fmla="*/ 8765 w 10110"/>
              <a:gd name="connsiteY26" fmla="*/ 2924 h 7864"/>
              <a:gd name="connsiteX27" fmla="*/ 8765 w 10110"/>
              <a:gd name="connsiteY27" fmla="*/ 7560 h 7864"/>
              <a:gd name="connsiteX28" fmla="*/ 4739 w 10110"/>
              <a:gd name="connsiteY28" fmla="*/ 7560 h 7864"/>
              <a:gd name="connsiteX29" fmla="*/ 4739 w 10110"/>
              <a:gd name="connsiteY29" fmla="*/ 2924 h 7864"/>
              <a:gd name="connsiteX30" fmla="*/ 8765 w 10110"/>
              <a:gd name="connsiteY30" fmla="*/ 2924 h 7864"/>
              <a:gd name="connsiteX31" fmla="*/ 4192 w 10110"/>
              <a:gd name="connsiteY31" fmla="*/ 305 h 7864"/>
              <a:gd name="connsiteX32" fmla="*/ 4192 w 10110"/>
              <a:gd name="connsiteY32" fmla="*/ 305 h 7864"/>
              <a:gd name="connsiteX33" fmla="*/ 4539 w 10110"/>
              <a:gd name="connsiteY33" fmla="*/ 305 h 7864"/>
              <a:gd name="connsiteX34" fmla="*/ 4539 w 10110"/>
              <a:gd name="connsiteY34" fmla="*/ 731 h 7864"/>
              <a:gd name="connsiteX35" fmla="*/ 4192 w 10110"/>
              <a:gd name="connsiteY35" fmla="*/ 731 h 7864"/>
              <a:gd name="connsiteX36" fmla="*/ 4192 w 10110"/>
              <a:gd name="connsiteY36" fmla="*/ 305 h 7864"/>
              <a:gd name="connsiteX37" fmla="*/ 4192 w 10110"/>
              <a:gd name="connsiteY37" fmla="*/ 975 h 7864"/>
              <a:gd name="connsiteX38" fmla="*/ 4192 w 10110"/>
              <a:gd name="connsiteY38" fmla="*/ 975 h 7864"/>
              <a:gd name="connsiteX39" fmla="*/ 5685 w 10110"/>
              <a:gd name="connsiteY39" fmla="*/ 975 h 7864"/>
              <a:gd name="connsiteX40" fmla="*/ 5685 w 10110"/>
              <a:gd name="connsiteY40" fmla="*/ 1949 h 7864"/>
              <a:gd name="connsiteX41" fmla="*/ 4192 w 10110"/>
              <a:gd name="connsiteY41" fmla="*/ 1949 h 7864"/>
              <a:gd name="connsiteX42" fmla="*/ 4192 w 10110"/>
              <a:gd name="connsiteY42" fmla="*/ 975 h 7864"/>
              <a:gd name="connsiteX43" fmla="*/ 3049 w 10110"/>
              <a:gd name="connsiteY43" fmla="*/ 2254 h 7864"/>
              <a:gd name="connsiteX44" fmla="*/ 3049 w 10110"/>
              <a:gd name="connsiteY44" fmla="*/ 2254 h 7864"/>
              <a:gd name="connsiteX45" fmla="*/ 3396 w 10110"/>
              <a:gd name="connsiteY45" fmla="*/ 2254 h 7864"/>
              <a:gd name="connsiteX46" fmla="*/ 3396 w 10110"/>
              <a:gd name="connsiteY46" fmla="*/ 2681 h 7864"/>
              <a:gd name="connsiteX47" fmla="*/ 3049 w 10110"/>
              <a:gd name="connsiteY47" fmla="*/ 2681 h 7864"/>
              <a:gd name="connsiteX48" fmla="*/ 3049 w 10110"/>
              <a:gd name="connsiteY48" fmla="*/ 2254 h 7864"/>
              <a:gd name="connsiteX49" fmla="*/ 3049 w 10110"/>
              <a:gd name="connsiteY49" fmla="*/ 2924 h 7864"/>
              <a:gd name="connsiteX50" fmla="*/ 3049 w 10110"/>
              <a:gd name="connsiteY50" fmla="*/ 2924 h 7864"/>
              <a:gd name="connsiteX51" fmla="*/ 4539 w 10110"/>
              <a:gd name="connsiteY51" fmla="*/ 2924 h 7864"/>
              <a:gd name="connsiteX52" fmla="*/ 4539 w 10110"/>
              <a:gd name="connsiteY52" fmla="*/ 7560 h 7864"/>
              <a:gd name="connsiteX53" fmla="*/ 3049 w 10110"/>
              <a:gd name="connsiteY53" fmla="*/ 7560 h 7864"/>
              <a:gd name="connsiteX54" fmla="*/ 3049 w 10110"/>
              <a:gd name="connsiteY54" fmla="*/ 2924 h 7864"/>
              <a:gd name="connsiteX55" fmla="*/ 5087 w 10110"/>
              <a:gd name="connsiteY55" fmla="*/ 5426 h 7864"/>
              <a:gd name="connsiteX56" fmla="*/ 5087 w 10110"/>
              <a:gd name="connsiteY56" fmla="*/ 5426 h 7864"/>
              <a:gd name="connsiteX57" fmla="*/ 5087 w 10110"/>
              <a:gd name="connsiteY57" fmla="*/ 5121 h 7864"/>
              <a:gd name="connsiteX58" fmla="*/ 5136 w 10110"/>
              <a:gd name="connsiteY58" fmla="*/ 5060 h 7864"/>
              <a:gd name="connsiteX59" fmla="*/ 6032 w 10110"/>
              <a:gd name="connsiteY59" fmla="*/ 4388 h 7864"/>
              <a:gd name="connsiteX60" fmla="*/ 6083 w 10110"/>
              <a:gd name="connsiteY60" fmla="*/ 4448 h 7864"/>
              <a:gd name="connsiteX61" fmla="*/ 6083 w 10110"/>
              <a:gd name="connsiteY61" fmla="*/ 4757 h 7864"/>
              <a:gd name="connsiteX62" fmla="*/ 6032 w 10110"/>
              <a:gd name="connsiteY62" fmla="*/ 4816 h 7864"/>
              <a:gd name="connsiteX63" fmla="*/ 5386 w 10110"/>
              <a:gd name="connsiteY63" fmla="*/ 5304 h 7864"/>
              <a:gd name="connsiteX64" fmla="*/ 6032 w 10110"/>
              <a:gd name="connsiteY64" fmla="*/ 5732 h 7864"/>
              <a:gd name="connsiteX65" fmla="*/ 6083 w 10110"/>
              <a:gd name="connsiteY65" fmla="*/ 5793 h 7864"/>
              <a:gd name="connsiteX66" fmla="*/ 6083 w 10110"/>
              <a:gd name="connsiteY66" fmla="*/ 6096 h 7864"/>
              <a:gd name="connsiteX67" fmla="*/ 6032 w 10110"/>
              <a:gd name="connsiteY67" fmla="*/ 6096 h 7864"/>
              <a:gd name="connsiteX68" fmla="*/ 5136 w 10110"/>
              <a:gd name="connsiteY68" fmla="*/ 5488 h 7864"/>
              <a:gd name="connsiteX69" fmla="*/ 5087 w 10110"/>
              <a:gd name="connsiteY69" fmla="*/ 5426 h 7864"/>
              <a:gd name="connsiteX70" fmla="*/ 7425 w 10110"/>
              <a:gd name="connsiteY70" fmla="*/ 6096 h 7864"/>
              <a:gd name="connsiteX71" fmla="*/ 7425 w 10110"/>
              <a:gd name="connsiteY71" fmla="*/ 6096 h 7864"/>
              <a:gd name="connsiteX72" fmla="*/ 7425 w 10110"/>
              <a:gd name="connsiteY72" fmla="*/ 5793 h 7864"/>
              <a:gd name="connsiteX73" fmla="*/ 7472 w 10110"/>
              <a:gd name="connsiteY73" fmla="*/ 5732 h 7864"/>
              <a:gd name="connsiteX74" fmla="*/ 8120 w 10110"/>
              <a:gd name="connsiteY74" fmla="*/ 5244 h 7864"/>
              <a:gd name="connsiteX75" fmla="*/ 7472 w 10110"/>
              <a:gd name="connsiteY75" fmla="*/ 4816 h 7864"/>
              <a:gd name="connsiteX76" fmla="*/ 7425 w 10110"/>
              <a:gd name="connsiteY76" fmla="*/ 4692 h 7864"/>
              <a:gd name="connsiteX77" fmla="*/ 7425 w 10110"/>
              <a:gd name="connsiteY77" fmla="*/ 4448 h 7864"/>
              <a:gd name="connsiteX78" fmla="*/ 7472 w 10110"/>
              <a:gd name="connsiteY78" fmla="*/ 4388 h 7864"/>
              <a:gd name="connsiteX79" fmla="*/ 8370 w 10110"/>
              <a:gd name="connsiteY79" fmla="*/ 5060 h 7864"/>
              <a:gd name="connsiteX80" fmla="*/ 8420 w 10110"/>
              <a:gd name="connsiteY80" fmla="*/ 5121 h 7864"/>
              <a:gd name="connsiteX81" fmla="*/ 8420 w 10110"/>
              <a:gd name="connsiteY81" fmla="*/ 5426 h 7864"/>
              <a:gd name="connsiteX82" fmla="*/ 8370 w 10110"/>
              <a:gd name="connsiteY82" fmla="*/ 5488 h 7864"/>
              <a:gd name="connsiteX83" fmla="*/ 7472 w 10110"/>
              <a:gd name="connsiteY83" fmla="*/ 6096 h 7864"/>
              <a:gd name="connsiteX84" fmla="*/ 7425 w 10110"/>
              <a:gd name="connsiteY84" fmla="*/ 6096 h 7864"/>
              <a:gd name="connsiteX85" fmla="*/ 6380 w 10110"/>
              <a:gd name="connsiteY85" fmla="*/ 6096 h 7864"/>
              <a:gd name="connsiteX86" fmla="*/ 6380 w 10110"/>
              <a:gd name="connsiteY86" fmla="*/ 6096 h 7864"/>
              <a:gd name="connsiteX87" fmla="*/ 6876 w 10110"/>
              <a:gd name="connsiteY87" fmla="*/ 4448 h 7864"/>
              <a:gd name="connsiteX88" fmla="*/ 6925 w 10110"/>
              <a:gd name="connsiteY88" fmla="*/ 4388 h 7864"/>
              <a:gd name="connsiteX89" fmla="*/ 7125 w 10110"/>
              <a:gd name="connsiteY89" fmla="*/ 4388 h 7864"/>
              <a:gd name="connsiteX90" fmla="*/ 7125 w 10110"/>
              <a:gd name="connsiteY90" fmla="*/ 4448 h 7864"/>
              <a:gd name="connsiteX91" fmla="*/ 6628 w 10110"/>
              <a:gd name="connsiteY91" fmla="*/ 6096 h 7864"/>
              <a:gd name="connsiteX92" fmla="*/ 6577 w 10110"/>
              <a:gd name="connsiteY92" fmla="*/ 6157 h 7864"/>
              <a:gd name="connsiteX93" fmla="*/ 6380 w 10110"/>
              <a:gd name="connsiteY93" fmla="*/ 6157 h 7864"/>
              <a:gd name="connsiteX94" fmla="*/ 6380 w 10110"/>
              <a:gd name="connsiteY94" fmla="*/ 6096 h 7864"/>
              <a:gd name="connsiteX95" fmla="*/ 3245 w 10110"/>
              <a:gd name="connsiteY95" fmla="*/ 3352 h 7864"/>
              <a:gd name="connsiteX96" fmla="*/ 3245 w 10110"/>
              <a:gd name="connsiteY96" fmla="*/ 3352 h 7864"/>
              <a:gd name="connsiteX97" fmla="*/ 4291 w 10110"/>
              <a:gd name="connsiteY97" fmla="*/ 3352 h 7864"/>
              <a:gd name="connsiteX98" fmla="*/ 4291 w 10110"/>
              <a:gd name="connsiteY98" fmla="*/ 3656 h 7864"/>
              <a:gd name="connsiteX99" fmla="*/ 3245 w 10110"/>
              <a:gd name="connsiteY99" fmla="*/ 3656 h 7864"/>
              <a:gd name="connsiteX100" fmla="*/ 3245 w 10110"/>
              <a:gd name="connsiteY100" fmla="*/ 3352 h 7864"/>
              <a:gd name="connsiteX101" fmla="*/ 3594 w 10110"/>
              <a:gd name="connsiteY101" fmla="*/ 6889 h 7864"/>
              <a:gd name="connsiteX102" fmla="*/ 3594 w 10110"/>
              <a:gd name="connsiteY102" fmla="*/ 6889 h 7864"/>
              <a:gd name="connsiteX103" fmla="*/ 4291 w 10110"/>
              <a:gd name="connsiteY103" fmla="*/ 6889 h 7864"/>
              <a:gd name="connsiteX104" fmla="*/ 4291 w 10110"/>
              <a:gd name="connsiteY104" fmla="*/ 7195 h 7864"/>
              <a:gd name="connsiteX105" fmla="*/ 3594 w 10110"/>
              <a:gd name="connsiteY105" fmla="*/ 7195 h 7864"/>
              <a:gd name="connsiteX106" fmla="*/ 3594 w 10110"/>
              <a:gd name="connsiteY106" fmla="*/ 6889 h 7864"/>
              <a:gd name="connsiteX107" fmla="*/ 3594 w 10110"/>
              <a:gd name="connsiteY107" fmla="*/ 4084 h 7864"/>
              <a:gd name="connsiteX108" fmla="*/ 3594 w 10110"/>
              <a:gd name="connsiteY108" fmla="*/ 4084 h 7864"/>
              <a:gd name="connsiteX109" fmla="*/ 4291 w 10110"/>
              <a:gd name="connsiteY109" fmla="*/ 4084 h 7864"/>
              <a:gd name="connsiteX110" fmla="*/ 4291 w 10110"/>
              <a:gd name="connsiteY110" fmla="*/ 4327 h 7864"/>
              <a:gd name="connsiteX111" fmla="*/ 3594 w 10110"/>
              <a:gd name="connsiteY111" fmla="*/ 4327 h 7864"/>
              <a:gd name="connsiteX112" fmla="*/ 3594 w 10110"/>
              <a:gd name="connsiteY112" fmla="*/ 4084 h 7864"/>
              <a:gd name="connsiteX113" fmla="*/ 3594 w 10110"/>
              <a:gd name="connsiteY113" fmla="*/ 4757 h 7864"/>
              <a:gd name="connsiteX114" fmla="*/ 3594 w 10110"/>
              <a:gd name="connsiteY114" fmla="*/ 4757 h 7864"/>
              <a:gd name="connsiteX115" fmla="*/ 4291 w 10110"/>
              <a:gd name="connsiteY115" fmla="*/ 4757 h 7864"/>
              <a:gd name="connsiteX116" fmla="*/ 4291 w 10110"/>
              <a:gd name="connsiteY116" fmla="*/ 5060 h 7864"/>
              <a:gd name="connsiteX117" fmla="*/ 3594 w 10110"/>
              <a:gd name="connsiteY117" fmla="*/ 5060 h 7864"/>
              <a:gd name="connsiteX118" fmla="*/ 3594 w 10110"/>
              <a:gd name="connsiteY118" fmla="*/ 4757 h 7864"/>
              <a:gd name="connsiteX119" fmla="*/ 3245 w 10110"/>
              <a:gd name="connsiteY119" fmla="*/ 5488 h 7864"/>
              <a:gd name="connsiteX120" fmla="*/ 3245 w 10110"/>
              <a:gd name="connsiteY120" fmla="*/ 5488 h 7864"/>
              <a:gd name="connsiteX121" fmla="*/ 4291 w 10110"/>
              <a:gd name="connsiteY121" fmla="*/ 5488 h 7864"/>
              <a:gd name="connsiteX122" fmla="*/ 4291 w 10110"/>
              <a:gd name="connsiteY122" fmla="*/ 5732 h 7864"/>
              <a:gd name="connsiteX123" fmla="*/ 3245 w 10110"/>
              <a:gd name="connsiteY123" fmla="*/ 5732 h 7864"/>
              <a:gd name="connsiteX124" fmla="*/ 3245 w 10110"/>
              <a:gd name="connsiteY124" fmla="*/ 5488 h 7864"/>
              <a:gd name="connsiteX125" fmla="*/ 3594 w 10110"/>
              <a:gd name="connsiteY125" fmla="*/ 6157 h 7864"/>
              <a:gd name="connsiteX126" fmla="*/ 3594 w 10110"/>
              <a:gd name="connsiteY126" fmla="*/ 6157 h 7864"/>
              <a:gd name="connsiteX127" fmla="*/ 4291 w 10110"/>
              <a:gd name="connsiteY127" fmla="*/ 6157 h 7864"/>
              <a:gd name="connsiteX128" fmla="*/ 4291 w 10110"/>
              <a:gd name="connsiteY128" fmla="*/ 6463 h 7864"/>
              <a:gd name="connsiteX129" fmla="*/ 3594 w 10110"/>
              <a:gd name="connsiteY129" fmla="*/ 6463 h 7864"/>
              <a:gd name="connsiteX130" fmla="*/ 3594 w 10110"/>
              <a:gd name="connsiteY130" fmla="*/ 6157 h 7864"/>
              <a:gd name="connsiteX0" fmla="*/ 2611 w 9891"/>
              <a:gd name="connsiteY0" fmla="*/ 4416 h 10000"/>
              <a:gd name="connsiteX1" fmla="*/ 2 w 9891"/>
              <a:gd name="connsiteY1" fmla="*/ 1240 h 10000"/>
              <a:gd name="connsiteX2" fmla="*/ 2611 w 9891"/>
              <a:gd name="connsiteY2" fmla="*/ 5346 h 10000"/>
              <a:gd name="connsiteX3" fmla="*/ 2659 w 9891"/>
              <a:gd name="connsiteY3" fmla="*/ 5346 h 10000"/>
              <a:gd name="connsiteX4" fmla="*/ 2659 w 9891"/>
              <a:gd name="connsiteY4" fmla="*/ 10000 h 10000"/>
              <a:gd name="connsiteX5" fmla="*/ 8758 w 9891"/>
              <a:gd name="connsiteY5" fmla="*/ 10000 h 10000"/>
              <a:gd name="connsiteX6" fmla="*/ 8758 w 9891"/>
              <a:gd name="connsiteY6" fmla="*/ 2711 h 10000"/>
              <a:gd name="connsiteX7" fmla="*/ 8661 w 9891"/>
              <a:gd name="connsiteY7" fmla="*/ 2478 h 10000"/>
              <a:gd name="connsiteX8" fmla="*/ 5710 w 9891"/>
              <a:gd name="connsiteY8" fmla="*/ 2478 h 10000"/>
              <a:gd name="connsiteX9" fmla="*/ 5710 w 9891"/>
              <a:gd name="connsiteY9" fmla="*/ 1240 h 10000"/>
              <a:gd name="connsiteX10" fmla="*/ 9695 w 9891"/>
              <a:gd name="connsiteY10" fmla="*/ 1240 h 10000"/>
              <a:gd name="connsiteX11" fmla="*/ 9695 w 9891"/>
              <a:gd name="connsiteY11" fmla="*/ 7133 h 10000"/>
              <a:gd name="connsiteX12" fmla="*/ 9008 w 9891"/>
              <a:gd name="connsiteY12" fmla="*/ 7133 h 10000"/>
              <a:gd name="connsiteX13" fmla="*/ 9008 w 9891"/>
              <a:gd name="connsiteY13" fmla="*/ 7520 h 10000"/>
              <a:gd name="connsiteX14" fmla="*/ 9891 w 9891"/>
              <a:gd name="connsiteY14" fmla="*/ 7520 h 10000"/>
              <a:gd name="connsiteX15" fmla="*/ 9891 w 9891"/>
              <a:gd name="connsiteY15" fmla="*/ 156 h 10000"/>
              <a:gd name="connsiteX16" fmla="*/ 9795 w 9891"/>
              <a:gd name="connsiteY16" fmla="*/ 0 h 10000"/>
              <a:gd name="connsiteX17" fmla="*/ 3890 w 9891"/>
              <a:gd name="connsiteY17" fmla="*/ 0 h 10000"/>
              <a:gd name="connsiteX18" fmla="*/ 3790 w 9891"/>
              <a:gd name="connsiteY18" fmla="*/ 156 h 10000"/>
              <a:gd name="connsiteX19" fmla="*/ 3790 w 9891"/>
              <a:gd name="connsiteY19" fmla="*/ 2478 h 10000"/>
              <a:gd name="connsiteX20" fmla="*/ 2757 w 9891"/>
              <a:gd name="connsiteY20" fmla="*/ 2478 h 10000"/>
              <a:gd name="connsiteX21" fmla="*/ 2659 w 9891"/>
              <a:gd name="connsiteY21" fmla="*/ 2711 h 10000"/>
              <a:gd name="connsiteX22" fmla="*/ 2659 w 9891"/>
              <a:gd name="connsiteY22" fmla="*/ 4416 h 10000"/>
              <a:gd name="connsiteX23" fmla="*/ 2611 w 9891"/>
              <a:gd name="connsiteY23" fmla="*/ 4416 h 10000"/>
              <a:gd name="connsiteX24" fmla="*/ 8561 w 9891"/>
              <a:gd name="connsiteY24" fmla="*/ 3718 h 10000"/>
              <a:gd name="connsiteX25" fmla="*/ 8561 w 9891"/>
              <a:gd name="connsiteY25" fmla="*/ 3718 h 10000"/>
              <a:gd name="connsiteX26" fmla="*/ 8561 w 9891"/>
              <a:gd name="connsiteY26" fmla="*/ 9613 h 10000"/>
              <a:gd name="connsiteX27" fmla="*/ 4578 w 9891"/>
              <a:gd name="connsiteY27" fmla="*/ 9613 h 10000"/>
              <a:gd name="connsiteX28" fmla="*/ 4578 w 9891"/>
              <a:gd name="connsiteY28" fmla="*/ 3718 h 10000"/>
              <a:gd name="connsiteX29" fmla="*/ 8561 w 9891"/>
              <a:gd name="connsiteY29" fmla="*/ 3718 h 10000"/>
              <a:gd name="connsiteX30" fmla="*/ 4037 w 9891"/>
              <a:gd name="connsiteY30" fmla="*/ 388 h 10000"/>
              <a:gd name="connsiteX31" fmla="*/ 4037 w 9891"/>
              <a:gd name="connsiteY31" fmla="*/ 388 h 10000"/>
              <a:gd name="connsiteX32" fmla="*/ 4381 w 9891"/>
              <a:gd name="connsiteY32" fmla="*/ 388 h 10000"/>
              <a:gd name="connsiteX33" fmla="*/ 4381 w 9891"/>
              <a:gd name="connsiteY33" fmla="*/ 930 h 10000"/>
              <a:gd name="connsiteX34" fmla="*/ 4037 w 9891"/>
              <a:gd name="connsiteY34" fmla="*/ 930 h 10000"/>
              <a:gd name="connsiteX35" fmla="*/ 4037 w 9891"/>
              <a:gd name="connsiteY35" fmla="*/ 388 h 10000"/>
              <a:gd name="connsiteX36" fmla="*/ 4037 w 9891"/>
              <a:gd name="connsiteY36" fmla="*/ 1240 h 10000"/>
              <a:gd name="connsiteX37" fmla="*/ 4037 w 9891"/>
              <a:gd name="connsiteY37" fmla="*/ 1240 h 10000"/>
              <a:gd name="connsiteX38" fmla="*/ 5514 w 9891"/>
              <a:gd name="connsiteY38" fmla="*/ 1240 h 10000"/>
              <a:gd name="connsiteX39" fmla="*/ 5514 w 9891"/>
              <a:gd name="connsiteY39" fmla="*/ 2478 h 10000"/>
              <a:gd name="connsiteX40" fmla="*/ 4037 w 9891"/>
              <a:gd name="connsiteY40" fmla="*/ 2478 h 10000"/>
              <a:gd name="connsiteX41" fmla="*/ 4037 w 9891"/>
              <a:gd name="connsiteY41" fmla="*/ 1240 h 10000"/>
              <a:gd name="connsiteX42" fmla="*/ 2907 w 9891"/>
              <a:gd name="connsiteY42" fmla="*/ 2866 h 10000"/>
              <a:gd name="connsiteX43" fmla="*/ 2907 w 9891"/>
              <a:gd name="connsiteY43" fmla="*/ 2866 h 10000"/>
              <a:gd name="connsiteX44" fmla="*/ 3250 w 9891"/>
              <a:gd name="connsiteY44" fmla="*/ 2866 h 10000"/>
              <a:gd name="connsiteX45" fmla="*/ 3250 w 9891"/>
              <a:gd name="connsiteY45" fmla="*/ 3409 h 10000"/>
              <a:gd name="connsiteX46" fmla="*/ 2907 w 9891"/>
              <a:gd name="connsiteY46" fmla="*/ 3409 h 10000"/>
              <a:gd name="connsiteX47" fmla="*/ 2907 w 9891"/>
              <a:gd name="connsiteY47" fmla="*/ 2866 h 10000"/>
              <a:gd name="connsiteX48" fmla="*/ 2907 w 9891"/>
              <a:gd name="connsiteY48" fmla="*/ 3718 h 10000"/>
              <a:gd name="connsiteX49" fmla="*/ 2907 w 9891"/>
              <a:gd name="connsiteY49" fmla="*/ 3718 h 10000"/>
              <a:gd name="connsiteX50" fmla="*/ 4381 w 9891"/>
              <a:gd name="connsiteY50" fmla="*/ 3718 h 10000"/>
              <a:gd name="connsiteX51" fmla="*/ 4381 w 9891"/>
              <a:gd name="connsiteY51" fmla="*/ 9613 h 10000"/>
              <a:gd name="connsiteX52" fmla="*/ 2907 w 9891"/>
              <a:gd name="connsiteY52" fmla="*/ 9613 h 10000"/>
              <a:gd name="connsiteX53" fmla="*/ 2907 w 9891"/>
              <a:gd name="connsiteY53" fmla="*/ 3718 h 10000"/>
              <a:gd name="connsiteX54" fmla="*/ 4923 w 9891"/>
              <a:gd name="connsiteY54" fmla="*/ 6900 h 10000"/>
              <a:gd name="connsiteX55" fmla="*/ 4923 w 9891"/>
              <a:gd name="connsiteY55" fmla="*/ 6900 h 10000"/>
              <a:gd name="connsiteX56" fmla="*/ 4923 w 9891"/>
              <a:gd name="connsiteY56" fmla="*/ 6512 h 10000"/>
              <a:gd name="connsiteX57" fmla="*/ 4971 w 9891"/>
              <a:gd name="connsiteY57" fmla="*/ 6434 h 10000"/>
              <a:gd name="connsiteX58" fmla="*/ 5857 w 9891"/>
              <a:gd name="connsiteY58" fmla="*/ 5580 h 10000"/>
              <a:gd name="connsiteX59" fmla="*/ 5908 w 9891"/>
              <a:gd name="connsiteY59" fmla="*/ 5656 h 10000"/>
              <a:gd name="connsiteX60" fmla="*/ 5908 w 9891"/>
              <a:gd name="connsiteY60" fmla="*/ 6049 h 10000"/>
              <a:gd name="connsiteX61" fmla="*/ 5857 w 9891"/>
              <a:gd name="connsiteY61" fmla="*/ 6124 h 10000"/>
              <a:gd name="connsiteX62" fmla="*/ 5218 w 9891"/>
              <a:gd name="connsiteY62" fmla="*/ 6745 h 10000"/>
              <a:gd name="connsiteX63" fmla="*/ 5857 w 9891"/>
              <a:gd name="connsiteY63" fmla="*/ 7289 h 10000"/>
              <a:gd name="connsiteX64" fmla="*/ 5908 w 9891"/>
              <a:gd name="connsiteY64" fmla="*/ 7366 h 10000"/>
              <a:gd name="connsiteX65" fmla="*/ 5908 w 9891"/>
              <a:gd name="connsiteY65" fmla="*/ 7752 h 10000"/>
              <a:gd name="connsiteX66" fmla="*/ 5857 w 9891"/>
              <a:gd name="connsiteY66" fmla="*/ 7752 h 10000"/>
              <a:gd name="connsiteX67" fmla="*/ 4971 w 9891"/>
              <a:gd name="connsiteY67" fmla="*/ 6979 h 10000"/>
              <a:gd name="connsiteX68" fmla="*/ 4923 w 9891"/>
              <a:gd name="connsiteY68" fmla="*/ 6900 h 10000"/>
              <a:gd name="connsiteX69" fmla="*/ 7235 w 9891"/>
              <a:gd name="connsiteY69" fmla="*/ 7752 h 10000"/>
              <a:gd name="connsiteX70" fmla="*/ 7235 w 9891"/>
              <a:gd name="connsiteY70" fmla="*/ 7752 h 10000"/>
              <a:gd name="connsiteX71" fmla="*/ 7235 w 9891"/>
              <a:gd name="connsiteY71" fmla="*/ 7366 h 10000"/>
              <a:gd name="connsiteX72" fmla="*/ 7282 w 9891"/>
              <a:gd name="connsiteY72" fmla="*/ 7289 h 10000"/>
              <a:gd name="connsiteX73" fmla="*/ 7923 w 9891"/>
              <a:gd name="connsiteY73" fmla="*/ 6668 h 10000"/>
              <a:gd name="connsiteX74" fmla="*/ 7282 w 9891"/>
              <a:gd name="connsiteY74" fmla="*/ 6124 h 10000"/>
              <a:gd name="connsiteX75" fmla="*/ 7235 w 9891"/>
              <a:gd name="connsiteY75" fmla="*/ 5966 h 10000"/>
              <a:gd name="connsiteX76" fmla="*/ 7235 w 9891"/>
              <a:gd name="connsiteY76" fmla="*/ 5656 h 10000"/>
              <a:gd name="connsiteX77" fmla="*/ 7282 w 9891"/>
              <a:gd name="connsiteY77" fmla="*/ 5580 h 10000"/>
              <a:gd name="connsiteX78" fmla="*/ 8170 w 9891"/>
              <a:gd name="connsiteY78" fmla="*/ 6434 h 10000"/>
              <a:gd name="connsiteX79" fmla="*/ 8219 w 9891"/>
              <a:gd name="connsiteY79" fmla="*/ 6512 h 10000"/>
              <a:gd name="connsiteX80" fmla="*/ 8219 w 9891"/>
              <a:gd name="connsiteY80" fmla="*/ 6900 h 10000"/>
              <a:gd name="connsiteX81" fmla="*/ 8170 w 9891"/>
              <a:gd name="connsiteY81" fmla="*/ 6979 h 10000"/>
              <a:gd name="connsiteX82" fmla="*/ 7282 w 9891"/>
              <a:gd name="connsiteY82" fmla="*/ 7752 h 10000"/>
              <a:gd name="connsiteX83" fmla="*/ 7235 w 9891"/>
              <a:gd name="connsiteY83" fmla="*/ 7752 h 10000"/>
              <a:gd name="connsiteX84" fmla="*/ 6202 w 9891"/>
              <a:gd name="connsiteY84" fmla="*/ 7752 h 10000"/>
              <a:gd name="connsiteX85" fmla="*/ 6202 w 9891"/>
              <a:gd name="connsiteY85" fmla="*/ 7752 h 10000"/>
              <a:gd name="connsiteX86" fmla="*/ 6692 w 9891"/>
              <a:gd name="connsiteY86" fmla="*/ 5656 h 10000"/>
              <a:gd name="connsiteX87" fmla="*/ 6741 w 9891"/>
              <a:gd name="connsiteY87" fmla="*/ 5580 h 10000"/>
              <a:gd name="connsiteX88" fmla="*/ 6938 w 9891"/>
              <a:gd name="connsiteY88" fmla="*/ 5580 h 10000"/>
              <a:gd name="connsiteX89" fmla="*/ 6938 w 9891"/>
              <a:gd name="connsiteY89" fmla="*/ 5656 h 10000"/>
              <a:gd name="connsiteX90" fmla="*/ 6447 w 9891"/>
              <a:gd name="connsiteY90" fmla="*/ 7752 h 10000"/>
              <a:gd name="connsiteX91" fmla="*/ 6396 w 9891"/>
              <a:gd name="connsiteY91" fmla="*/ 7829 h 10000"/>
              <a:gd name="connsiteX92" fmla="*/ 6202 w 9891"/>
              <a:gd name="connsiteY92" fmla="*/ 7829 h 10000"/>
              <a:gd name="connsiteX93" fmla="*/ 6202 w 9891"/>
              <a:gd name="connsiteY93" fmla="*/ 7752 h 10000"/>
              <a:gd name="connsiteX94" fmla="*/ 3101 w 9891"/>
              <a:gd name="connsiteY94" fmla="*/ 4262 h 10000"/>
              <a:gd name="connsiteX95" fmla="*/ 3101 w 9891"/>
              <a:gd name="connsiteY95" fmla="*/ 4262 h 10000"/>
              <a:gd name="connsiteX96" fmla="*/ 4135 w 9891"/>
              <a:gd name="connsiteY96" fmla="*/ 4262 h 10000"/>
              <a:gd name="connsiteX97" fmla="*/ 4135 w 9891"/>
              <a:gd name="connsiteY97" fmla="*/ 4649 h 10000"/>
              <a:gd name="connsiteX98" fmla="*/ 3101 w 9891"/>
              <a:gd name="connsiteY98" fmla="*/ 4649 h 10000"/>
              <a:gd name="connsiteX99" fmla="*/ 3101 w 9891"/>
              <a:gd name="connsiteY99" fmla="*/ 4262 h 10000"/>
              <a:gd name="connsiteX100" fmla="*/ 3446 w 9891"/>
              <a:gd name="connsiteY100" fmla="*/ 8760 h 10000"/>
              <a:gd name="connsiteX101" fmla="*/ 3446 w 9891"/>
              <a:gd name="connsiteY101" fmla="*/ 8760 h 10000"/>
              <a:gd name="connsiteX102" fmla="*/ 4135 w 9891"/>
              <a:gd name="connsiteY102" fmla="*/ 8760 h 10000"/>
              <a:gd name="connsiteX103" fmla="*/ 4135 w 9891"/>
              <a:gd name="connsiteY103" fmla="*/ 9149 h 10000"/>
              <a:gd name="connsiteX104" fmla="*/ 3446 w 9891"/>
              <a:gd name="connsiteY104" fmla="*/ 9149 h 10000"/>
              <a:gd name="connsiteX105" fmla="*/ 3446 w 9891"/>
              <a:gd name="connsiteY105" fmla="*/ 8760 h 10000"/>
              <a:gd name="connsiteX106" fmla="*/ 3446 w 9891"/>
              <a:gd name="connsiteY106" fmla="*/ 5193 h 10000"/>
              <a:gd name="connsiteX107" fmla="*/ 3446 w 9891"/>
              <a:gd name="connsiteY107" fmla="*/ 5193 h 10000"/>
              <a:gd name="connsiteX108" fmla="*/ 4135 w 9891"/>
              <a:gd name="connsiteY108" fmla="*/ 5193 h 10000"/>
              <a:gd name="connsiteX109" fmla="*/ 4135 w 9891"/>
              <a:gd name="connsiteY109" fmla="*/ 5502 h 10000"/>
              <a:gd name="connsiteX110" fmla="*/ 3446 w 9891"/>
              <a:gd name="connsiteY110" fmla="*/ 5502 h 10000"/>
              <a:gd name="connsiteX111" fmla="*/ 3446 w 9891"/>
              <a:gd name="connsiteY111" fmla="*/ 5193 h 10000"/>
              <a:gd name="connsiteX112" fmla="*/ 3446 w 9891"/>
              <a:gd name="connsiteY112" fmla="*/ 6049 h 10000"/>
              <a:gd name="connsiteX113" fmla="*/ 3446 w 9891"/>
              <a:gd name="connsiteY113" fmla="*/ 6049 h 10000"/>
              <a:gd name="connsiteX114" fmla="*/ 4135 w 9891"/>
              <a:gd name="connsiteY114" fmla="*/ 6049 h 10000"/>
              <a:gd name="connsiteX115" fmla="*/ 4135 w 9891"/>
              <a:gd name="connsiteY115" fmla="*/ 6434 h 10000"/>
              <a:gd name="connsiteX116" fmla="*/ 3446 w 9891"/>
              <a:gd name="connsiteY116" fmla="*/ 6434 h 10000"/>
              <a:gd name="connsiteX117" fmla="*/ 3446 w 9891"/>
              <a:gd name="connsiteY117" fmla="*/ 6049 h 10000"/>
              <a:gd name="connsiteX118" fmla="*/ 3101 w 9891"/>
              <a:gd name="connsiteY118" fmla="*/ 6979 h 10000"/>
              <a:gd name="connsiteX119" fmla="*/ 3101 w 9891"/>
              <a:gd name="connsiteY119" fmla="*/ 6979 h 10000"/>
              <a:gd name="connsiteX120" fmla="*/ 4135 w 9891"/>
              <a:gd name="connsiteY120" fmla="*/ 6979 h 10000"/>
              <a:gd name="connsiteX121" fmla="*/ 4135 w 9891"/>
              <a:gd name="connsiteY121" fmla="*/ 7289 h 10000"/>
              <a:gd name="connsiteX122" fmla="*/ 3101 w 9891"/>
              <a:gd name="connsiteY122" fmla="*/ 7289 h 10000"/>
              <a:gd name="connsiteX123" fmla="*/ 3101 w 9891"/>
              <a:gd name="connsiteY123" fmla="*/ 6979 h 10000"/>
              <a:gd name="connsiteX124" fmla="*/ 3446 w 9891"/>
              <a:gd name="connsiteY124" fmla="*/ 7829 h 10000"/>
              <a:gd name="connsiteX125" fmla="*/ 3446 w 9891"/>
              <a:gd name="connsiteY125" fmla="*/ 7829 h 10000"/>
              <a:gd name="connsiteX126" fmla="*/ 4135 w 9891"/>
              <a:gd name="connsiteY126" fmla="*/ 7829 h 10000"/>
              <a:gd name="connsiteX127" fmla="*/ 4135 w 9891"/>
              <a:gd name="connsiteY127" fmla="*/ 8218 h 10000"/>
              <a:gd name="connsiteX128" fmla="*/ 3446 w 9891"/>
              <a:gd name="connsiteY128" fmla="*/ 8218 h 10000"/>
              <a:gd name="connsiteX129" fmla="*/ 3446 w 9891"/>
              <a:gd name="connsiteY129" fmla="*/ 7829 h 10000"/>
              <a:gd name="connsiteX0" fmla="*/ 6 w 7366"/>
              <a:gd name="connsiteY0" fmla="*/ 4416 h 10000"/>
              <a:gd name="connsiteX1" fmla="*/ 6 w 7366"/>
              <a:gd name="connsiteY1" fmla="*/ 5346 h 10000"/>
              <a:gd name="connsiteX2" fmla="*/ 54 w 7366"/>
              <a:gd name="connsiteY2" fmla="*/ 5346 h 10000"/>
              <a:gd name="connsiteX3" fmla="*/ 54 w 7366"/>
              <a:gd name="connsiteY3" fmla="*/ 10000 h 10000"/>
              <a:gd name="connsiteX4" fmla="*/ 6221 w 7366"/>
              <a:gd name="connsiteY4" fmla="*/ 10000 h 10000"/>
              <a:gd name="connsiteX5" fmla="*/ 6221 w 7366"/>
              <a:gd name="connsiteY5" fmla="*/ 2711 h 10000"/>
              <a:gd name="connsiteX6" fmla="*/ 6122 w 7366"/>
              <a:gd name="connsiteY6" fmla="*/ 2478 h 10000"/>
              <a:gd name="connsiteX7" fmla="*/ 3139 w 7366"/>
              <a:gd name="connsiteY7" fmla="*/ 2478 h 10000"/>
              <a:gd name="connsiteX8" fmla="*/ 3139 w 7366"/>
              <a:gd name="connsiteY8" fmla="*/ 1240 h 10000"/>
              <a:gd name="connsiteX9" fmla="*/ 7168 w 7366"/>
              <a:gd name="connsiteY9" fmla="*/ 1240 h 10000"/>
              <a:gd name="connsiteX10" fmla="*/ 7168 w 7366"/>
              <a:gd name="connsiteY10" fmla="*/ 7133 h 10000"/>
              <a:gd name="connsiteX11" fmla="*/ 6473 w 7366"/>
              <a:gd name="connsiteY11" fmla="*/ 7133 h 10000"/>
              <a:gd name="connsiteX12" fmla="*/ 6473 w 7366"/>
              <a:gd name="connsiteY12" fmla="*/ 7520 h 10000"/>
              <a:gd name="connsiteX13" fmla="*/ 7366 w 7366"/>
              <a:gd name="connsiteY13" fmla="*/ 7520 h 10000"/>
              <a:gd name="connsiteX14" fmla="*/ 7366 w 7366"/>
              <a:gd name="connsiteY14" fmla="*/ 156 h 10000"/>
              <a:gd name="connsiteX15" fmla="*/ 7269 w 7366"/>
              <a:gd name="connsiteY15" fmla="*/ 0 h 10000"/>
              <a:gd name="connsiteX16" fmla="*/ 1299 w 7366"/>
              <a:gd name="connsiteY16" fmla="*/ 0 h 10000"/>
              <a:gd name="connsiteX17" fmla="*/ 1198 w 7366"/>
              <a:gd name="connsiteY17" fmla="*/ 156 h 10000"/>
              <a:gd name="connsiteX18" fmla="*/ 1198 w 7366"/>
              <a:gd name="connsiteY18" fmla="*/ 2478 h 10000"/>
              <a:gd name="connsiteX19" fmla="*/ 153 w 7366"/>
              <a:gd name="connsiteY19" fmla="*/ 2478 h 10000"/>
              <a:gd name="connsiteX20" fmla="*/ 54 w 7366"/>
              <a:gd name="connsiteY20" fmla="*/ 2711 h 10000"/>
              <a:gd name="connsiteX21" fmla="*/ 54 w 7366"/>
              <a:gd name="connsiteY21" fmla="*/ 4416 h 10000"/>
              <a:gd name="connsiteX22" fmla="*/ 6 w 7366"/>
              <a:gd name="connsiteY22" fmla="*/ 4416 h 10000"/>
              <a:gd name="connsiteX23" fmla="*/ 6021 w 7366"/>
              <a:gd name="connsiteY23" fmla="*/ 3718 h 10000"/>
              <a:gd name="connsiteX24" fmla="*/ 6021 w 7366"/>
              <a:gd name="connsiteY24" fmla="*/ 3718 h 10000"/>
              <a:gd name="connsiteX25" fmla="*/ 6021 w 7366"/>
              <a:gd name="connsiteY25" fmla="*/ 9613 h 10000"/>
              <a:gd name="connsiteX26" fmla="*/ 1994 w 7366"/>
              <a:gd name="connsiteY26" fmla="*/ 9613 h 10000"/>
              <a:gd name="connsiteX27" fmla="*/ 1994 w 7366"/>
              <a:gd name="connsiteY27" fmla="*/ 3718 h 10000"/>
              <a:gd name="connsiteX28" fmla="*/ 6021 w 7366"/>
              <a:gd name="connsiteY28" fmla="*/ 3718 h 10000"/>
              <a:gd name="connsiteX29" fmla="*/ 1447 w 7366"/>
              <a:gd name="connsiteY29" fmla="*/ 388 h 10000"/>
              <a:gd name="connsiteX30" fmla="*/ 1447 w 7366"/>
              <a:gd name="connsiteY30" fmla="*/ 388 h 10000"/>
              <a:gd name="connsiteX31" fmla="*/ 1795 w 7366"/>
              <a:gd name="connsiteY31" fmla="*/ 388 h 10000"/>
              <a:gd name="connsiteX32" fmla="*/ 1795 w 7366"/>
              <a:gd name="connsiteY32" fmla="*/ 930 h 10000"/>
              <a:gd name="connsiteX33" fmla="*/ 1447 w 7366"/>
              <a:gd name="connsiteY33" fmla="*/ 930 h 10000"/>
              <a:gd name="connsiteX34" fmla="*/ 1447 w 7366"/>
              <a:gd name="connsiteY34" fmla="*/ 388 h 10000"/>
              <a:gd name="connsiteX35" fmla="*/ 1447 w 7366"/>
              <a:gd name="connsiteY35" fmla="*/ 1240 h 10000"/>
              <a:gd name="connsiteX36" fmla="*/ 1447 w 7366"/>
              <a:gd name="connsiteY36" fmla="*/ 1240 h 10000"/>
              <a:gd name="connsiteX37" fmla="*/ 2941 w 7366"/>
              <a:gd name="connsiteY37" fmla="*/ 1240 h 10000"/>
              <a:gd name="connsiteX38" fmla="*/ 2941 w 7366"/>
              <a:gd name="connsiteY38" fmla="*/ 2478 h 10000"/>
              <a:gd name="connsiteX39" fmla="*/ 1447 w 7366"/>
              <a:gd name="connsiteY39" fmla="*/ 2478 h 10000"/>
              <a:gd name="connsiteX40" fmla="*/ 1447 w 7366"/>
              <a:gd name="connsiteY40" fmla="*/ 1240 h 10000"/>
              <a:gd name="connsiteX41" fmla="*/ 305 w 7366"/>
              <a:gd name="connsiteY41" fmla="*/ 2866 h 10000"/>
              <a:gd name="connsiteX42" fmla="*/ 305 w 7366"/>
              <a:gd name="connsiteY42" fmla="*/ 2866 h 10000"/>
              <a:gd name="connsiteX43" fmla="*/ 652 w 7366"/>
              <a:gd name="connsiteY43" fmla="*/ 2866 h 10000"/>
              <a:gd name="connsiteX44" fmla="*/ 652 w 7366"/>
              <a:gd name="connsiteY44" fmla="*/ 3409 h 10000"/>
              <a:gd name="connsiteX45" fmla="*/ 305 w 7366"/>
              <a:gd name="connsiteY45" fmla="*/ 3409 h 10000"/>
              <a:gd name="connsiteX46" fmla="*/ 305 w 7366"/>
              <a:gd name="connsiteY46" fmla="*/ 2866 h 10000"/>
              <a:gd name="connsiteX47" fmla="*/ 305 w 7366"/>
              <a:gd name="connsiteY47" fmla="*/ 3718 h 10000"/>
              <a:gd name="connsiteX48" fmla="*/ 305 w 7366"/>
              <a:gd name="connsiteY48" fmla="*/ 3718 h 10000"/>
              <a:gd name="connsiteX49" fmla="*/ 1795 w 7366"/>
              <a:gd name="connsiteY49" fmla="*/ 3718 h 10000"/>
              <a:gd name="connsiteX50" fmla="*/ 1795 w 7366"/>
              <a:gd name="connsiteY50" fmla="*/ 9613 h 10000"/>
              <a:gd name="connsiteX51" fmla="*/ 305 w 7366"/>
              <a:gd name="connsiteY51" fmla="*/ 9613 h 10000"/>
              <a:gd name="connsiteX52" fmla="*/ 305 w 7366"/>
              <a:gd name="connsiteY52" fmla="*/ 3718 h 10000"/>
              <a:gd name="connsiteX53" fmla="*/ 2343 w 7366"/>
              <a:gd name="connsiteY53" fmla="*/ 6900 h 10000"/>
              <a:gd name="connsiteX54" fmla="*/ 2343 w 7366"/>
              <a:gd name="connsiteY54" fmla="*/ 6900 h 10000"/>
              <a:gd name="connsiteX55" fmla="*/ 2343 w 7366"/>
              <a:gd name="connsiteY55" fmla="*/ 6512 h 10000"/>
              <a:gd name="connsiteX56" fmla="*/ 2392 w 7366"/>
              <a:gd name="connsiteY56" fmla="*/ 6434 h 10000"/>
              <a:gd name="connsiteX57" fmla="*/ 3288 w 7366"/>
              <a:gd name="connsiteY57" fmla="*/ 5580 h 10000"/>
              <a:gd name="connsiteX58" fmla="*/ 3339 w 7366"/>
              <a:gd name="connsiteY58" fmla="*/ 5656 h 10000"/>
              <a:gd name="connsiteX59" fmla="*/ 3339 w 7366"/>
              <a:gd name="connsiteY59" fmla="*/ 6049 h 10000"/>
              <a:gd name="connsiteX60" fmla="*/ 3288 w 7366"/>
              <a:gd name="connsiteY60" fmla="*/ 6124 h 10000"/>
              <a:gd name="connsiteX61" fmla="*/ 2642 w 7366"/>
              <a:gd name="connsiteY61" fmla="*/ 6745 h 10000"/>
              <a:gd name="connsiteX62" fmla="*/ 3288 w 7366"/>
              <a:gd name="connsiteY62" fmla="*/ 7289 h 10000"/>
              <a:gd name="connsiteX63" fmla="*/ 3339 w 7366"/>
              <a:gd name="connsiteY63" fmla="*/ 7366 h 10000"/>
              <a:gd name="connsiteX64" fmla="*/ 3339 w 7366"/>
              <a:gd name="connsiteY64" fmla="*/ 7752 h 10000"/>
              <a:gd name="connsiteX65" fmla="*/ 3288 w 7366"/>
              <a:gd name="connsiteY65" fmla="*/ 7752 h 10000"/>
              <a:gd name="connsiteX66" fmla="*/ 2392 w 7366"/>
              <a:gd name="connsiteY66" fmla="*/ 6979 h 10000"/>
              <a:gd name="connsiteX67" fmla="*/ 2343 w 7366"/>
              <a:gd name="connsiteY67" fmla="*/ 6900 h 10000"/>
              <a:gd name="connsiteX68" fmla="*/ 4681 w 7366"/>
              <a:gd name="connsiteY68" fmla="*/ 7752 h 10000"/>
              <a:gd name="connsiteX69" fmla="*/ 4681 w 7366"/>
              <a:gd name="connsiteY69" fmla="*/ 7752 h 10000"/>
              <a:gd name="connsiteX70" fmla="*/ 4681 w 7366"/>
              <a:gd name="connsiteY70" fmla="*/ 7366 h 10000"/>
              <a:gd name="connsiteX71" fmla="*/ 4728 w 7366"/>
              <a:gd name="connsiteY71" fmla="*/ 7289 h 10000"/>
              <a:gd name="connsiteX72" fmla="*/ 5376 w 7366"/>
              <a:gd name="connsiteY72" fmla="*/ 6668 h 10000"/>
              <a:gd name="connsiteX73" fmla="*/ 4728 w 7366"/>
              <a:gd name="connsiteY73" fmla="*/ 6124 h 10000"/>
              <a:gd name="connsiteX74" fmla="*/ 4681 w 7366"/>
              <a:gd name="connsiteY74" fmla="*/ 5966 h 10000"/>
              <a:gd name="connsiteX75" fmla="*/ 4681 w 7366"/>
              <a:gd name="connsiteY75" fmla="*/ 5656 h 10000"/>
              <a:gd name="connsiteX76" fmla="*/ 4728 w 7366"/>
              <a:gd name="connsiteY76" fmla="*/ 5580 h 10000"/>
              <a:gd name="connsiteX77" fmla="*/ 5626 w 7366"/>
              <a:gd name="connsiteY77" fmla="*/ 6434 h 10000"/>
              <a:gd name="connsiteX78" fmla="*/ 5676 w 7366"/>
              <a:gd name="connsiteY78" fmla="*/ 6512 h 10000"/>
              <a:gd name="connsiteX79" fmla="*/ 5676 w 7366"/>
              <a:gd name="connsiteY79" fmla="*/ 6900 h 10000"/>
              <a:gd name="connsiteX80" fmla="*/ 5626 w 7366"/>
              <a:gd name="connsiteY80" fmla="*/ 6979 h 10000"/>
              <a:gd name="connsiteX81" fmla="*/ 4728 w 7366"/>
              <a:gd name="connsiteY81" fmla="*/ 7752 h 10000"/>
              <a:gd name="connsiteX82" fmla="*/ 4681 w 7366"/>
              <a:gd name="connsiteY82" fmla="*/ 7752 h 10000"/>
              <a:gd name="connsiteX83" fmla="*/ 3636 w 7366"/>
              <a:gd name="connsiteY83" fmla="*/ 7752 h 10000"/>
              <a:gd name="connsiteX84" fmla="*/ 3636 w 7366"/>
              <a:gd name="connsiteY84" fmla="*/ 7752 h 10000"/>
              <a:gd name="connsiteX85" fmla="*/ 4132 w 7366"/>
              <a:gd name="connsiteY85" fmla="*/ 5656 h 10000"/>
              <a:gd name="connsiteX86" fmla="*/ 4181 w 7366"/>
              <a:gd name="connsiteY86" fmla="*/ 5580 h 10000"/>
              <a:gd name="connsiteX87" fmla="*/ 4380 w 7366"/>
              <a:gd name="connsiteY87" fmla="*/ 5580 h 10000"/>
              <a:gd name="connsiteX88" fmla="*/ 4380 w 7366"/>
              <a:gd name="connsiteY88" fmla="*/ 5656 h 10000"/>
              <a:gd name="connsiteX89" fmla="*/ 3884 w 7366"/>
              <a:gd name="connsiteY89" fmla="*/ 7752 h 10000"/>
              <a:gd name="connsiteX90" fmla="*/ 3832 w 7366"/>
              <a:gd name="connsiteY90" fmla="*/ 7829 h 10000"/>
              <a:gd name="connsiteX91" fmla="*/ 3636 w 7366"/>
              <a:gd name="connsiteY91" fmla="*/ 7829 h 10000"/>
              <a:gd name="connsiteX92" fmla="*/ 3636 w 7366"/>
              <a:gd name="connsiteY92" fmla="*/ 7752 h 10000"/>
              <a:gd name="connsiteX93" fmla="*/ 501 w 7366"/>
              <a:gd name="connsiteY93" fmla="*/ 4262 h 10000"/>
              <a:gd name="connsiteX94" fmla="*/ 501 w 7366"/>
              <a:gd name="connsiteY94" fmla="*/ 4262 h 10000"/>
              <a:gd name="connsiteX95" fmla="*/ 1547 w 7366"/>
              <a:gd name="connsiteY95" fmla="*/ 4262 h 10000"/>
              <a:gd name="connsiteX96" fmla="*/ 1547 w 7366"/>
              <a:gd name="connsiteY96" fmla="*/ 4649 h 10000"/>
              <a:gd name="connsiteX97" fmla="*/ 501 w 7366"/>
              <a:gd name="connsiteY97" fmla="*/ 4649 h 10000"/>
              <a:gd name="connsiteX98" fmla="*/ 501 w 7366"/>
              <a:gd name="connsiteY98" fmla="*/ 4262 h 10000"/>
              <a:gd name="connsiteX99" fmla="*/ 850 w 7366"/>
              <a:gd name="connsiteY99" fmla="*/ 8760 h 10000"/>
              <a:gd name="connsiteX100" fmla="*/ 850 w 7366"/>
              <a:gd name="connsiteY100" fmla="*/ 8760 h 10000"/>
              <a:gd name="connsiteX101" fmla="*/ 1547 w 7366"/>
              <a:gd name="connsiteY101" fmla="*/ 8760 h 10000"/>
              <a:gd name="connsiteX102" fmla="*/ 1547 w 7366"/>
              <a:gd name="connsiteY102" fmla="*/ 9149 h 10000"/>
              <a:gd name="connsiteX103" fmla="*/ 850 w 7366"/>
              <a:gd name="connsiteY103" fmla="*/ 9149 h 10000"/>
              <a:gd name="connsiteX104" fmla="*/ 850 w 7366"/>
              <a:gd name="connsiteY104" fmla="*/ 8760 h 10000"/>
              <a:gd name="connsiteX105" fmla="*/ 850 w 7366"/>
              <a:gd name="connsiteY105" fmla="*/ 5193 h 10000"/>
              <a:gd name="connsiteX106" fmla="*/ 850 w 7366"/>
              <a:gd name="connsiteY106" fmla="*/ 5193 h 10000"/>
              <a:gd name="connsiteX107" fmla="*/ 1547 w 7366"/>
              <a:gd name="connsiteY107" fmla="*/ 5193 h 10000"/>
              <a:gd name="connsiteX108" fmla="*/ 1547 w 7366"/>
              <a:gd name="connsiteY108" fmla="*/ 5502 h 10000"/>
              <a:gd name="connsiteX109" fmla="*/ 850 w 7366"/>
              <a:gd name="connsiteY109" fmla="*/ 5502 h 10000"/>
              <a:gd name="connsiteX110" fmla="*/ 850 w 7366"/>
              <a:gd name="connsiteY110" fmla="*/ 5193 h 10000"/>
              <a:gd name="connsiteX111" fmla="*/ 850 w 7366"/>
              <a:gd name="connsiteY111" fmla="*/ 6049 h 10000"/>
              <a:gd name="connsiteX112" fmla="*/ 850 w 7366"/>
              <a:gd name="connsiteY112" fmla="*/ 6049 h 10000"/>
              <a:gd name="connsiteX113" fmla="*/ 1547 w 7366"/>
              <a:gd name="connsiteY113" fmla="*/ 6049 h 10000"/>
              <a:gd name="connsiteX114" fmla="*/ 1547 w 7366"/>
              <a:gd name="connsiteY114" fmla="*/ 6434 h 10000"/>
              <a:gd name="connsiteX115" fmla="*/ 850 w 7366"/>
              <a:gd name="connsiteY115" fmla="*/ 6434 h 10000"/>
              <a:gd name="connsiteX116" fmla="*/ 850 w 7366"/>
              <a:gd name="connsiteY116" fmla="*/ 6049 h 10000"/>
              <a:gd name="connsiteX117" fmla="*/ 501 w 7366"/>
              <a:gd name="connsiteY117" fmla="*/ 6979 h 10000"/>
              <a:gd name="connsiteX118" fmla="*/ 501 w 7366"/>
              <a:gd name="connsiteY118" fmla="*/ 6979 h 10000"/>
              <a:gd name="connsiteX119" fmla="*/ 1547 w 7366"/>
              <a:gd name="connsiteY119" fmla="*/ 6979 h 10000"/>
              <a:gd name="connsiteX120" fmla="*/ 1547 w 7366"/>
              <a:gd name="connsiteY120" fmla="*/ 7289 h 10000"/>
              <a:gd name="connsiteX121" fmla="*/ 501 w 7366"/>
              <a:gd name="connsiteY121" fmla="*/ 7289 h 10000"/>
              <a:gd name="connsiteX122" fmla="*/ 501 w 7366"/>
              <a:gd name="connsiteY122" fmla="*/ 6979 h 10000"/>
              <a:gd name="connsiteX123" fmla="*/ 850 w 7366"/>
              <a:gd name="connsiteY123" fmla="*/ 7829 h 10000"/>
              <a:gd name="connsiteX124" fmla="*/ 850 w 7366"/>
              <a:gd name="connsiteY124" fmla="*/ 7829 h 10000"/>
              <a:gd name="connsiteX125" fmla="*/ 1547 w 7366"/>
              <a:gd name="connsiteY125" fmla="*/ 7829 h 10000"/>
              <a:gd name="connsiteX126" fmla="*/ 1547 w 7366"/>
              <a:gd name="connsiteY126" fmla="*/ 8218 h 10000"/>
              <a:gd name="connsiteX127" fmla="*/ 850 w 7366"/>
              <a:gd name="connsiteY127" fmla="*/ 8218 h 10000"/>
              <a:gd name="connsiteX128" fmla="*/ 850 w 7366"/>
              <a:gd name="connsiteY128" fmla="*/ 7829 h 10000"/>
              <a:gd name="connsiteX0" fmla="*/ 65 w 9992"/>
              <a:gd name="connsiteY0" fmla="*/ 4416 h 10000"/>
              <a:gd name="connsiteX1" fmla="*/ 0 w 9992"/>
              <a:gd name="connsiteY1" fmla="*/ 5346 h 10000"/>
              <a:gd name="connsiteX2" fmla="*/ 65 w 9992"/>
              <a:gd name="connsiteY2" fmla="*/ 5346 h 10000"/>
              <a:gd name="connsiteX3" fmla="*/ 65 w 9992"/>
              <a:gd name="connsiteY3" fmla="*/ 10000 h 10000"/>
              <a:gd name="connsiteX4" fmla="*/ 8438 w 9992"/>
              <a:gd name="connsiteY4" fmla="*/ 10000 h 10000"/>
              <a:gd name="connsiteX5" fmla="*/ 8438 w 9992"/>
              <a:gd name="connsiteY5" fmla="*/ 2711 h 10000"/>
              <a:gd name="connsiteX6" fmla="*/ 8303 w 9992"/>
              <a:gd name="connsiteY6" fmla="*/ 2478 h 10000"/>
              <a:gd name="connsiteX7" fmla="*/ 4253 w 9992"/>
              <a:gd name="connsiteY7" fmla="*/ 2478 h 10000"/>
              <a:gd name="connsiteX8" fmla="*/ 4253 w 9992"/>
              <a:gd name="connsiteY8" fmla="*/ 1240 h 10000"/>
              <a:gd name="connsiteX9" fmla="*/ 9723 w 9992"/>
              <a:gd name="connsiteY9" fmla="*/ 1240 h 10000"/>
              <a:gd name="connsiteX10" fmla="*/ 9723 w 9992"/>
              <a:gd name="connsiteY10" fmla="*/ 7133 h 10000"/>
              <a:gd name="connsiteX11" fmla="*/ 8780 w 9992"/>
              <a:gd name="connsiteY11" fmla="*/ 7133 h 10000"/>
              <a:gd name="connsiteX12" fmla="*/ 8780 w 9992"/>
              <a:gd name="connsiteY12" fmla="*/ 7520 h 10000"/>
              <a:gd name="connsiteX13" fmla="*/ 9992 w 9992"/>
              <a:gd name="connsiteY13" fmla="*/ 7520 h 10000"/>
              <a:gd name="connsiteX14" fmla="*/ 9992 w 9992"/>
              <a:gd name="connsiteY14" fmla="*/ 156 h 10000"/>
              <a:gd name="connsiteX15" fmla="*/ 9860 w 9992"/>
              <a:gd name="connsiteY15" fmla="*/ 0 h 10000"/>
              <a:gd name="connsiteX16" fmla="*/ 1756 w 9992"/>
              <a:gd name="connsiteY16" fmla="*/ 0 h 10000"/>
              <a:gd name="connsiteX17" fmla="*/ 1618 w 9992"/>
              <a:gd name="connsiteY17" fmla="*/ 156 h 10000"/>
              <a:gd name="connsiteX18" fmla="*/ 1618 w 9992"/>
              <a:gd name="connsiteY18" fmla="*/ 2478 h 10000"/>
              <a:gd name="connsiteX19" fmla="*/ 200 w 9992"/>
              <a:gd name="connsiteY19" fmla="*/ 2478 h 10000"/>
              <a:gd name="connsiteX20" fmla="*/ 65 w 9992"/>
              <a:gd name="connsiteY20" fmla="*/ 2711 h 10000"/>
              <a:gd name="connsiteX21" fmla="*/ 65 w 9992"/>
              <a:gd name="connsiteY21" fmla="*/ 4416 h 10000"/>
              <a:gd name="connsiteX22" fmla="*/ 8166 w 9992"/>
              <a:gd name="connsiteY22" fmla="*/ 3718 h 10000"/>
              <a:gd name="connsiteX23" fmla="*/ 8166 w 9992"/>
              <a:gd name="connsiteY23" fmla="*/ 3718 h 10000"/>
              <a:gd name="connsiteX24" fmla="*/ 8166 w 9992"/>
              <a:gd name="connsiteY24" fmla="*/ 9613 h 10000"/>
              <a:gd name="connsiteX25" fmla="*/ 2699 w 9992"/>
              <a:gd name="connsiteY25" fmla="*/ 9613 h 10000"/>
              <a:gd name="connsiteX26" fmla="*/ 2699 w 9992"/>
              <a:gd name="connsiteY26" fmla="*/ 3718 h 10000"/>
              <a:gd name="connsiteX27" fmla="*/ 8166 w 9992"/>
              <a:gd name="connsiteY27" fmla="*/ 3718 h 10000"/>
              <a:gd name="connsiteX28" fmla="*/ 1956 w 9992"/>
              <a:gd name="connsiteY28" fmla="*/ 388 h 10000"/>
              <a:gd name="connsiteX29" fmla="*/ 1956 w 9992"/>
              <a:gd name="connsiteY29" fmla="*/ 388 h 10000"/>
              <a:gd name="connsiteX30" fmla="*/ 2429 w 9992"/>
              <a:gd name="connsiteY30" fmla="*/ 388 h 10000"/>
              <a:gd name="connsiteX31" fmla="*/ 2429 w 9992"/>
              <a:gd name="connsiteY31" fmla="*/ 930 h 10000"/>
              <a:gd name="connsiteX32" fmla="*/ 1956 w 9992"/>
              <a:gd name="connsiteY32" fmla="*/ 930 h 10000"/>
              <a:gd name="connsiteX33" fmla="*/ 1956 w 9992"/>
              <a:gd name="connsiteY33" fmla="*/ 388 h 10000"/>
              <a:gd name="connsiteX34" fmla="*/ 1956 w 9992"/>
              <a:gd name="connsiteY34" fmla="*/ 1240 h 10000"/>
              <a:gd name="connsiteX35" fmla="*/ 1956 w 9992"/>
              <a:gd name="connsiteY35" fmla="*/ 1240 h 10000"/>
              <a:gd name="connsiteX36" fmla="*/ 3985 w 9992"/>
              <a:gd name="connsiteY36" fmla="*/ 1240 h 10000"/>
              <a:gd name="connsiteX37" fmla="*/ 3985 w 9992"/>
              <a:gd name="connsiteY37" fmla="*/ 2478 h 10000"/>
              <a:gd name="connsiteX38" fmla="*/ 1956 w 9992"/>
              <a:gd name="connsiteY38" fmla="*/ 2478 h 10000"/>
              <a:gd name="connsiteX39" fmla="*/ 1956 w 9992"/>
              <a:gd name="connsiteY39" fmla="*/ 1240 h 10000"/>
              <a:gd name="connsiteX40" fmla="*/ 406 w 9992"/>
              <a:gd name="connsiteY40" fmla="*/ 2866 h 10000"/>
              <a:gd name="connsiteX41" fmla="*/ 406 w 9992"/>
              <a:gd name="connsiteY41" fmla="*/ 2866 h 10000"/>
              <a:gd name="connsiteX42" fmla="*/ 877 w 9992"/>
              <a:gd name="connsiteY42" fmla="*/ 2866 h 10000"/>
              <a:gd name="connsiteX43" fmla="*/ 877 w 9992"/>
              <a:gd name="connsiteY43" fmla="*/ 3409 h 10000"/>
              <a:gd name="connsiteX44" fmla="*/ 406 w 9992"/>
              <a:gd name="connsiteY44" fmla="*/ 3409 h 10000"/>
              <a:gd name="connsiteX45" fmla="*/ 406 w 9992"/>
              <a:gd name="connsiteY45" fmla="*/ 2866 h 10000"/>
              <a:gd name="connsiteX46" fmla="*/ 406 w 9992"/>
              <a:gd name="connsiteY46" fmla="*/ 3718 h 10000"/>
              <a:gd name="connsiteX47" fmla="*/ 406 w 9992"/>
              <a:gd name="connsiteY47" fmla="*/ 3718 h 10000"/>
              <a:gd name="connsiteX48" fmla="*/ 2429 w 9992"/>
              <a:gd name="connsiteY48" fmla="*/ 3718 h 10000"/>
              <a:gd name="connsiteX49" fmla="*/ 2429 w 9992"/>
              <a:gd name="connsiteY49" fmla="*/ 9613 h 10000"/>
              <a:gd name="connsiteX50" fmla="*/ 406 w 9992"/>
              <a:gd name="connsiteY50" fmla="*/ 9613 h 10000"/>
              <a:gd name="connsiteX51" fmla="*/ 406 w 9992"/>
              <a:gd name="connsiteY51" fmla="*/ 3718 h 10000"/>
              <a:gd name="connsiteX52" fmla="*/ 3173 w 9992"/>
              <a:gd name="connsiteY52" fmla="*/ 6900 h 10000"/>
              <a:gd name="connsiteX53" fmla="*/ 3173 w 9992"/>
              <a:gd name="connsiteY53" fmla="*/ 6900 h 10000"/>
              <a:gd name="connsiteX54" fmla="*/ 3173 w 9992"/>
              <a:gd name="connsiteY54" fmla="*/ 6512 h 10000"/>
              <a:gd name="connsiteX55" fmla="*/ 3239 w 9992"/>
              <a:gd name="connsiteY55" fmla="*/ 6434 h 10000"/>
              <a:gd name="connsiteX56" fmla="*/ 4456 w 9992"/>
              <a:gd name="connsiteY56" fmla="*/ 5580 h 10000"/>
              <a:gd name="connsiteX57" fmla="*/ 4525 w 9992"/>
              <a:gd name="connsiteY57" fmla="*/ 5656 h 10000"/>
              <a:gd name="connsiteX58" fmla="*/ 4525 w 9992"/>
              <a:gd name="connsiteY58" fmla="*/ 6049 h 10000"/>
              <a:gd name="connsiteX59" fmla="*/ 4456 w 9992"/>
              <a:gd name="connsiteY59" fmla="*/ 6124 h 10000"/>
              <a:gd name="connsiteX60" fmla="*/ 3579 w 9992"/>
              <a:gd name="connsiteY60" fmla="*/ 6745 h 10000"/>
              <a:gd name="connsiteX61" fmla="*/ 4456 w 9992"/>
              <a:gd name="connsiteY61" fmla="*/ 7289 h 10000"/>
              <a:gd name="connsiteX62" fmla="*/ 4525 w 9992"/>
              <a:gd name="connsiteY62" fmla="*/ 7366 h 10000"/>
              <a:gd name="connsiteX63" fmla="*/ 4525 w 9992"/>
              <a:gd name="connsiteY63" fmla="*/ 7752 h 10000"/>
              <a:gd name="connsiteX64" fmla="*/ 4456 w 9992"/>
              <a:gd name="connsiteY64" fmla="*/ 7752 h 10000"/>
              <a:gd name="connsiteX65" fmla="*/ 3239 w 9992"/>
              <a:gd name="connsiteY65" fmla="*/ 6979 h 10000"/>
              <a:gd name="connsiteX66" fmla="*/ 3173 w 9992"/>
              <a:gd name="connsiteY66" fmla="*/ 6900 h 10000"/>
              <a:gd name="connsiteX67" fmla="*/ 6347 w 9992"/>
              <a:gd name="connsiteY67" fmla="*/ 7752 h 10000"/>
              <a:gd name="connsiteX68" fmla="*/ 6347 w 9992"/>
              <a:gd name="connsiteY68" fmla="*/ 7752 h 10000"/>
              <a:gd name="connsiteX69" fmla="*/ 6347 w 9992"/>
              <a:gd name="connsiteY69" fmla="*/ 7366 h 10000"/>
              <a:gd name="connsiteX70" fmla="*/ 6411 w 9992"/>
              <a:gd name="connsiteY70" fmla="*/ 7289 h 10000"/>
              <a:gd name="connsiteX71" fmla="*/ 7290 w 9992"/>
              <a:gd name="connsiteY71" fmla="*/ 6668 h 10000"/>
              <a:gd name="connsiteX72" fmla="*/ 6411 w 9992"/>
              <a:gd name="connsiteY72" fmla="*/ 6124 h 10000"/>
              <a:gd name="connsiteX73" fmla="*/ 6347 w 9992"/>
              <a:gd name="connsiteY73" fmla="*/ 5966 h 10000"/>
              <a:gd name="connsiteX74" fmla="*/ 6347 w 9992"/>
              <a:gd name="connsiteY74" fmla="*/ 5656 h 10000"/>
              <a:gd name="connsiteX75" fmla="*/ 6411 w 9992"/>
              <a:gd name="connsiteY75" fmla="*/ 5580 h 10000"/>
              <a:gd name="connsiteX76" fmla="*/ 7630 w 9992"/>
              <a:gd name="connsiteY76" fmla="*/ 6434 h 10000"/>
              <a:gd name="connsiteX77" fmla="*/ 7698 w 9992"/>
              <a:gd name="connsiteY77" fmla="*/ 6512 h 10000"/>
              <a:gd name="connsiteX78" fmla="*/ 7698 w 9992"/>
              <a:gd name="connsiteY78" fmla="*/ 6900 h 10000"/>
              <a:gd name="connsiteX79" fmla="*/ 7630 w 9992"/>
              <a:gd name="connsiteY79" fmla="*/ 6979 h 10000"/>
              <a:gd name="connsiteX80" fmla="*/ 6411 w 9992"/>
              <a:gd name="connsiteY80" fmla="*/ 7752 h 10000"/>
              <a:gd name="connsiteX81" fmla="*/ 6347 w 9992"/>
              <a:gd name="connsiteY81" fmla="*/ 7752 h 10000"/>
              <a:gd name="connsiteX82" fmla="*/ 4928 w 9992"/>
              <a:gd name="connsiteY82" fmla="*/ 7752 h 10000"/>
              <a:gd name="connsiteX83" fmla="*/ 4928 w 9992"/>
              <a:gd name="connsiteY83" fmla="*/ 7752 h 10000"/>
              <a:gd name="connsiteX84" fmla="*/ 5602 w 9992"/>
              <a:gd name="connsiteY84" fmla="*/ 5656 h 10000"/>
              <a:gd name="connsiteX85" fmla="*/ 5668 w 9992"/>
              <a:gd name="connsiteY85" fmla="*/ 5580 h 10000"/>
              <a:gd name="connsiteX86" fmla="*/ 5938 w 9992"/>
              <a:gd name="connsiteY86" fmla="*/ 5580 h 10000"/>
              <a:gd name="connsiteX87" fmla="*/ 5938 w 9992"/>
              <a:gd name="connsiteY87" fmla="*/ 5656 h 10000"/>
              <a:gd name="connsiteX88" fmla="*/ 5265 w 9992"/>
              <a:gd name="connsiteY88" fmla="*/ 7752 h 10000"/>
              <a:gd name="connsiteX89" fmla="*/ 5194 w 9992"/>
              <a:gd name="connsiteY89" fmla="*/ 7829 h 10000"/>
              <a:gd name="connsiteX90" fmla="*/ 4928 w 9992"/>
              <a:gd name="connsiteY90" fmla="*/ 7829 h 10000"/>
              <a:gd name="connsiteX91" fmla="*/ 4928 w 9992"/>
              <a:gd name="connsiteY91" fmla="*/ 7752 h 10000"/>
              <a:gd name="connsiteX92" fmla="*/ 672 w 9992"/>
              <a:gd name="connsiteY92" fmla="*/ 4262 h 10000"/>
              <a:gd name="connsiteX93" fmla="*/ 672 w 9992"/>
              <a:gd name="connsiteY93" fmla="*/ 4262 h 10000"/>
              <a:gd name="connsiteX94" fmla="*/ 2092 w 9992"/>
              <a:gd name="connsiteY94" fmla="*/ 4262 h 10000"/>
              <a:gd name="connsiteX95" fmla="*/ 2092 w 9992"/>
              <a:gd name="connsiteY95" fmla="*/ 4649 h 10000"/>
              <a:gd name="connsiteX96" fmla="*/ 672 w 9992"/>
              <a:gd name="connsiteY96" fmla="*/ 4649 h 10000"/>
              <a:gd name="connsiteX97" fmla="*/ 672 w 9992"/>
              <a:gd name="connsiteY97" fmla="*/ 4262 h 10000"/>
              <a:gd name="connsiteX98" fmla="*/ 1146 w 9992"/>
              <a:gd name="connsiteY98" fmla="*/ 8760 h 10000"/>
              <a:gd name="connsiteX99" fmla="*/ 1146 w 9992"/>
              <a:gd name="connsiteY99" fmla="*/ 8760 h 10000"/>
              <a:gd name="connsiteX100" fmla="*/ 2092 w 9992"/>
              <a:gd name="connsiteY100" fmla="*/ 8760 h 10000"/>
              <a:gd name="connsiteX101" fmla="*/ 2092 w 9992"/>
              <a:gd name="connsiteY101" fmla="*/ 9149 h 10000"/>
              <a:gd name="connsiteX102" fmla="*/ 1146 w 9992"/>
              <a:gd name="connsiteY102" fmla="*/ 9149 h 10000"/>
              <a:gd name="connsiteX103" fmla="*/ 1146 w 9992"/>
              <a:gd name="connsiteY103" fmla="*/ 8760 h 10000"/>
              <a:gd name="connsiteX104" fmla="*/ 1146 w 9992"/>
              <a:gd name="connsiteY104" fmla="*/ 5193 h 10000"/>
              <a:gd name="connsiteX105" fmla="*/ 1146 w 9992"/>
              <a:gd name="connsiteY105" fmla="*/ 5193 h 10000"/>
              <a:gd name="connsiteX106" fmla="*/ 2092 w 9992"/>
              <a:gd name="connsiteY106" fmla="*/ 5193 h 10000"/>
              <a:gd name="connsiteX107" fmla="*/ 2092 w 9992"/>
              <a:gd name="connsiteY107" fmla="*/ 5502 h 10000"/>
              <a:gd name="connsiteX108" fmla="*/ 1146 w 9992"/>
              <a:gd name="connsiteY108" fmla="*/ 5502 h 10000"/>
              <a:gd name="connsiteX109" fmla="*/ 1146 w 9992"/>
              <a:gd name="connsiteY109" fmla="*/ 5193 h 10000"/>
              <a:gd name="connsiteX110" fmla="*/ 1146 w 9992"/>
              <a:gd name="connsiteY110" fmla="*/ 6049 h 10000"/>
              <a:gd name="connsiteX111" fmla="*/ 1146 w 9992"/>
              <a:gd name="connsiteY111" fmla="*/ 6049 h 10000"/>
              <a:gd name="connsiteX112" fmla="*/ 2092 w 9992"/>
              <a:gd name="connsiteY112" fmla="*/ 6049 h 10000"/>
              <a:gd name="connsiteX113" fmla="*/ 2092 w 9992"/>
              <a:gd name="connsiteY113" fmla="*/ 6434 h 10000"/>
              <a:gd name="connsiteX114" fmla="*/ 1146 w 9992"/>
              <a:gd name="connsiteY114" fmla="*/ 6434 h 10000"/>
              <a:gd name="connsiteX115" fmla="*/ 1146 w 9992"/>
              <a:gd name="connsiteY115" fmla="*/ 6049 h 10000"/>
              <a:gd name="connsiteX116" fmla="*/ 672 w 9992"/>
              <a:gd name="connsiteY116" fmla="*/ 6979 h 10000"/>
              <a:gd name="connsiteX117" fmla="*/ 672 w 9992"/>
              <a:gd name="connsiteY117" fmla="*/ 6979 h 10000"/>
              <a:gd name="connsiteX118" fmla="*/ 2092 w 9992"/>
              <a:gd name="connsiteY118" fmla="*/ 6979 h 10000"/>
              <a:gd name="connsiteX119" fmla="*/ 2092 w 9992"/>
              <a:gd name="connsiteY119" fmla="*/ 7289 h 10000"/>
              <a:gd name="connsiteX120" fmla="*/ 672 w 9992"/>
              <a:gd name="connsiteY120" fmla="*/ 7289 h 10000"/>
              <a:gd name="connsiteX121" fmla="*/ 672 w 9992"/>
              <a:gd name="connsiteY121" fmla="*/ 6979 h 10000"/>
              <a:gd name="connsiteX122" fmla="*/ 1146 w 9992"/>
              <a:gd name="connsiteY122" fmla="*/ 7829 h 10000"/>
              <a:gd name="connsiteX123" fmla="*/ 1146 w 9992"/>
              <a:gd name="connsiteY123" fmla="*/ 7829 h 10000"/>
              <a:gd name="connsiteX124" fmla="*/ 2092 w 9992"/>
              <a:gd name="connsiteY124" fmla="*/ 7829 h 10000"/>
              <a:gd name="connsiteX125" fmla="*/ 2092 w 9992"/>
              <a:gd name="connsiteY125" fmla="*/ 8218 h 10000"/>
              <a:gd name="connsiteX126" fmla="*/ 1146 w 9992"/>
              <a:gd name="connsiteY126" fmla="*/ 8218 h 10000"/>
              <a:gd name="connsiteX127" fmla="*/ 1146 w 9992"/>
              <a:gd name="connsiteY127" fmla="*/ 782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9992" h="10000">
                <a:moveTo>
                  <a:pt x="65" y="4416"/>
                </a:moveTo>
                <a:cubicBezTo>
                  <a:pt x="54" y="4855"/>
                  <a:pt x="0" y="5191"/>
                  <a:pt x="0" y="5346"/>
                </a:cubicBezTo>
                <a:cubicBezTo>
                  <a:pt x="0" y="5501"/>
                  <a:pt x="44" y="5346"/>
                  <a:pt x="65" y="5346"/>
                </a:cubicBezTo>
                <a:lnTo>
                  <a:pt x="65" y="10000"/>
                </a:lnTo>
                <a:lnTo>
                  <a:pt x="8438" y="10000"/>
                </a:lnTo>
                <a:lnTo>
                  <a:pt x="8438" y="2711"/>
                </a:lnTo>
                <a:cubicBezTo>
                  <a:pt x="8438" y="2556"/>
                  <a:pt x="8370" y="2478"/>
                  <a:pt x="8303" y="2478"/>
                </a:cubicBezTo>
                <a:lnTo>
                  <a:pt x="4253" y="2478"/>
                </a:lnTo>
                <a:lnTo>
                  <a:pt x="4253" y="1240"/>
                </a:lnTo>
                <a:lnTo>
                  <a:pt x="9723" y="1240"/>
                </a:lnTo>
                <a:lnTo>
                  <a:pt x="9723" y="7133"/>
                </a:lnTo>
                <a:lnTo>
                  <a:pt x="8780" y="7133"/>
                </a:lnTo>
                <a:lnTo>
                  <a:pt x="8780" y="7520"/>
                </a:lnTo>
                <a:lnTo>
                  <a:pt x="9992" y="7520"/>
                </a:lnTo>
                <a:lnTo>
                  <a:pt x="9992" y="156"/>
                </a:lnTo>
                <a:cubicBezTo>
                  <a:pt x="9992" y="76"/>
                  <a:pt x="9925" y="0"/>
                  <a:pt x="9860" y="0"/>
                </a:cubicBezTo>
                <a:lnTo>
                  <a:pt x="1756" y="0"/>
                </a:lnTo>
                <a:cubicBezTo>
                  <a:pt x="1686" y="0"/>
                  <a:pt x="1618" y="76"/>
                  <a:pt x="1618" y="156"/>
                </a:cubicBezTo>
                <a:lnTo>
                  <a:pt x="1618" y="2478"/>
                </a:lnTo>
                <a:lnTo>
                  <a:pt x="200" y="2478"/>
                </a:lnTo>
                <a:cubicBezTo>
                  <a:pt x="133" y="2478"/>
                  <a:pt x="65" y="2556"/>
                  <a:pt x="65" y="2711"/>
                </a:cubicBezTo>
                <a:cubicBezTo>
                  <a:pt x="65" y="3279"/>
                  <a:pt x="76" y="3977"/>
                  <a:pt x="65" y="4416"/>
                </a:cubicBezTo>
                <a:close/>
                <a:moveTo>
                  <a:pt x="8166" y="3718"/>
                </a:moveTo>
                <a:lnTo>
                  <a:pt x="8166" y="3718"/>
                </a:lnTo>
                <a:lnTo>
                  <a:pt x="8166" y="9613"/>
                </a:lnTo>
                <a:lnTo>
                  <a:pt x="2699" y="9613"/>
                </a:lnTo>
                <a:lnTo>
                  <a:pt x="2699" y="3718"/>
                </a:lnTo>
                <a:lnTo>
                  <a:pt x="8166" y="3718"/>
                </a:lnTo>
                <a:close/>
                <a:moveTo>
                  <a:pt x="1956" y="388"/>
                </a:moveTo>
                <a:lnTo>
                  <a:pt x="1956" y="388"/>
                </a:lnTo>
                <a:lnTo>
                  <a:pt x="2429" y="388"/>
                </a:lnTo>
                <a:lnTo>
                  <a:pt x="2429" y="930"/>
                </a:lnTo>
                <a:lnTo>
                  <a:pt x="1956" y="930"/>
                </a:lnTo>
                <a:lnTo>
                  <a:pt x="1956" y="388"/>
                </a:lnTo>
                <a:close/>
                <a:moveTo>
                  <a:pt x="1956" y="1240"/>
                </a:moveTo>
                <a:lnTo>
                  <a:pt x="1956" y="1240"/>
                </a:lnTo>
                <a:lnTo>
                  <a:pt x="3985" y="1240"/>
                </a:lnTo>
                <a:lnTo>
                  <a:pt x="3985" y="2478"/>
                </a:lnTo>
                <a:lnTo>
                  <a:pt x="1956" y="2478"/>
                </a:lnTo>
                <a:lnTo>
                  <a:pt x="1956" y="1240"/>
                </a:lnTo>
                <a:close/>
                <a:moveTo>
                  <a:pt x="406" y="2866"/>
                </a:moveTo>
                <a:lnTo>
                  <a:pt x="406" y="2866"/>
                </a:lnTo>
                <a:lnTo>
                  <a:pt x="877" y="2866"/>
                </a:lnTo>
                <a:lnTo>
                  <a:pt x="877" y="3409"/>
                </a:lnTo>
                <a:lnTo>
                  <a:pt x="406" y="3409"/>
                </a:lnTo>
                <a:lnTo>
                  <a:pt x="406" y="2866"/>
                </a:lnTo>
                <a:close/>
                <a:moveTo>
                  <a:pt x="406" y="3718"/>
                </a:moveTo>
                <a:lnTo>
                  <a:pt x="406" y="3718"/>
                </a:lnTo>
                <a:lnTo>
                  <a:pt x="2429" y="3718"/>
                </a:lnTo>
                <a:lnTo>
                  <a:pt x="2429" y="9613"/>
                </a:lnTo>
                <a:lnTo>
                  <a:pt x="406" y="9613"/>
                </a:lnTo>
                <a:lnTo>
                  <a:pt x="406" y="3718"/>
                </a:lnTo>
                <a:close/>
                <a:moveTo>
                  <a:pt x="3173" y="6900"/>
                </a:moveTo>
                <a:lnTo>
                  <a:pt x="3173" y="6900"/>
                </a:lnTo>
                <a:lnTo>
                  <a:pt x="3173" y="6512"/>
                </a:lnTo>
                <a:cubicBezTo>
                  <a:pt x="3195" y="6486"/>
                  <a:pt x="3218" y="6460"/>
                  <a:pt x="3239" y="6434"/>
                </a:cubicBezTo>
                <a:lnTo>
                  <a:pt x="4456" y="5580"/>
                </a:lnTo>
                <a:cubicBezTo>
                  <a:pt x="4480" y="5605"/>
                  <a:pt x="4502" y="5631"/>
                  <a:pt x="4525" y="5656"/>
                </a:cubicBezTo>
                <a:lnTo>
                  <a:pt x="4525" y="6049"/>
                </a:lnTo>
                <a:cubicBezTo>
                  <a:pt x="4502" y="6075"/>
                  <a:pt x="4480" y="6099"/>
                  <a:pt x="4456" y="6124"/>
                </a:cubicBezTo>
                <a:lnTo>
                  <a:pt x="3579" y="6745"/>
                </a:lnTo>
                <a:lnTo>
                  <a:pt x="4456" y="7289"/>
                </a:lnTo>
                <a:cubicBezTo>
                  <a:pt x="4477" y="7314"/>
                  <a:pt x="4502" y="7341"/>
                  <a:pt x="4525" y="7366"/>
                </a:cubicBezTo>
                <a:lnTo>
                  <a:pt x="4525" y="7752"/>
                </a:lnTo>
                <a:cubicBezTo>
                  <a:pt x="4525" y="7752"/>
                  <a:pt x="4456" y="7829"/>
                  <a:pt x="4456" y="7752"/>
                </a:cubicBezTo>
                <a:lnTo>
                  <a:pt x="3239" y="6979"/>
                </a:lnTo>
                <a:cubicBezTo>
                  <a:pt x="3173" y="6979"/>
                  <a:pt x="3173" y="6979"/>
                  <a:pt x="3173" y="6900"/>
                </a:cubicBezTo>
                <a:close/>
                <a:moveTo>
                  <a:pt x="6347" y="7752"/>
                </a:moveTo>
                <a:lnTo>
                  <a:pt x="6347" y="7752"/>
                </a:lnTo>
                <a:lnTo>
                  <a:pt x="6347" y="7366"/>
                </a:lnTo>
                <a:cubicBezTo>
                  <a:pt x="6347" y="7366"/>
                  <a:pt x="6347" y="7289"/>
                  <a:pt x="6411" y="7289"/>
                </a:cubicBezTo>
                <a:lnTo>
                  <a:pt x="7290" y="6668"/>
                </a:lnTo>
                <a:lnTo>
                  <a:pt x="6411" y="6124"/>
                </a:lnTo>
                <a:cubicBezTo>
                  <a:pt x="6347" y="6049"/>
                  <a:pt x="6347" y="6049"/>
                  <a:pt x="6347" y="5966"/>
                </a:cubicBezTo>
                <a:lnTo>
                  <a:pt x="6347" y="5656"/>
                </a:lnTo>
                <a:cubicBezTo>
                  <a:pt x="6369" y="5631"/>
                  <a:pt x="6389" y="5605"/>
                  <a:pt x="6411" y="5580"/>
                </a:cubicBezTo>
                <a:lnTo>
                  <a:pt x="7630" y="6434"/>
                </a:lnTo>
                <a:cubicBezTo>
                  <a:pt x="7698" y="6434"/>
                  <a:pt x="7698" y="6434"/>
                  <a:pt x="7698" y="6512"/>
                </a:cubicBezTo>
                <a:lnTo>
                  <a:pt x="7698" y="6900"/>
                </a:lnTo>
                <a:cubicBezTo>
                  <a:pt x="7675" y="6927"/>
                  <a:pt x="7652" y="6952"/>
                  <a:pt x="7630" y="6979"/>
                </a:cubicBezTo>
                <a:lnTo>
                  <a:pt x="6411" y="7752"/>
                </a:lnTo>
                <a:cubicBezTo>
                  <a:pt x="6411" y="7829"/>
                  <a:pt x="6347" y="7752"/>
                  <a:pt x="6347" y="7752"/>
                </a:cubicBezTo>
                <a:close/>
                <a:moveTo>
                  <a:pt x="4928" y="7752"/>
                </a:moveTo>
                <a:lnTo>
                  <a:pt x="4928" y="7752"/>
                </a:lnTo>
                <a:cubicBezTo>
                  <a:pt x="5152" y="7053"/>
                  <a:pt x="5378" y="6355"/>
                  <a:pt x="5602" y="5656"/>
                </a:cubicBezTo>
                <a:cubicBezTo>
                  <a:pt x="5602" y="5580"/>
                  <a:pt x="5668" y="5580"/>
                  <a:pt x="5668" y="5580"/>
                </a:cubicBezTo>
                <a:lnTo>
                  <a:pt x="5938" y="5580"/>
                </a:lnTo>
                <a:lnTo>
                  <a:pt x="5938" y="5656"/>
                </a:lnTo>
                <a:cubicBezTo>
                  <a:pt x="5717" y="6356"/>
                  <a:pt x="5489" y="7054"/>
                  <a:pt x="5265" y="7752"/>
                </a:cubicBezTo>
                <a:cubicBezTo>
                  <a:pt x="5240" y="7777"/>
                  <a:pt x="5217" y="7804"/>
                  <a:pt x="5194" y="7829"/>
                </a:cubicBezTo>
                <a:lnTo>
                  <a:pt x="4928" y="7829"/>
                </a:lnTo>
                <a:cubicBezTo>
                  <a:pt x="4928" y="7829"/>
                  <a:pt x="4860" y="7752"/>
                  <a:pt x="4928" y="7752"/>
                </a:cubicBezTo>
                <a:close/>
                <a:moveTo>
                  <a:pt x="672" y="4262"/>
                </a:moveTo>
                <a:lnTo>
                  <a:pt x="672" y="4262"/>
                </a:lnTo>
                <a:lnTo>
                  <a:pt x="2092" y="4262"/>
                </a:lnTo>
                <a:lnTo>
                  <a:pt x="2092" y="4649"/>
                </a:lnTo>
                <a:lnTo>
                  <a:pt x="672" y="4649"/>
                </a:lnTo>
                <a:lnTo>
                  <a:pt x="672" y="4262"/>
                </a:lnTo>
                <a:close/>
                <a:moveTo>
                  <a:pt x="1146" y="8760"/>
                </a:moveTo>
                <a:lnTo>
                  <a:pt x="1146" y="8760"/>
                </a:lnTo>
                <a:lnTo>
                  <a:pt x="2092" y="8760"/>
                </a:lnTo>
                <a:lnTo>
                  <a:pt x="2092" y="9149"/>
                </a:lnTo>
                <a:lnTo>
                  <a:pt x="1146" y="9149"/>
                </a:lnTo>
                <a:lnTo>
                  <a:pt x="1146" y="8760"/>
                </a:lnTo>
                <a:close/>
                <a:moveTo>
                  <a:pt x="1146" y="5193"/>
                </a:moveTo>
                <a:lnTo>
                  <a:pt x="1146" y="5193"/>
                </a:lnTo>
                <a:lnTo>
                  <a:pt x="2092" y="5193"/>
                </a:lnTo>
                <a:lnTo>
                  <a:pt x="2092" y="5502"/>
                </a:lnTo>
                <a:lnTo>
                  <a:pt x="1146" y="5502"/>
                </a:lnTo>
                <a:lnTo>
                  <a:pt x="1146" y="5193"/>
                </a:lnTo>
                <a:close/>
                <a:moveTo>
                  <a:pt x="1146" y="6049"/>
                </a:moveTo>
                <a:lnTo>
                  <a:pt x="1146" y="6049"/>
                </a:lnTo>
                <a:lnTo>
                  <a:pt x="2092" y="6049"/>
                </a:lnTo>
                <a:lnTo>
                  <a:pt x="2092" y="6434"/>
                </a:lnTo>
                <a:lnTo>
                  <a:pt x="1146" y="6434"/>
                </a:lnTo>
                <a:lnTo>
                  <a:pt x="1146" y="6049"/>
                </a:lnTo>
                <a:close/>
                <a:moveTo>
                  <a:pt x="672" y="6979"/>
                </a:moveTo>
                <a:lnTo>
                  <a:pt x="672" y="6979"/>
                </a:lnTo>
                <a:lnTo>
                  <a:pt x="2092" y="6979"/>
                </a:lnTo>
                <a:lnTo>
                  <a:pt x="2092" y="7289"/>
                </a:lnTo>
                <a:lnTo>
                  <a:pt x="672" y="7289"/>
                </a:lnTo>
                <a:lnTo>
                  <a:pt x="672" y="6979"/>
                </a:lnTo>
                <a:close/>
                <a:moveTo>
                  <a:pt x="1146" y="7829"/>
                </a:moveTo>
                <a:lnTo>
                  <a:pt x="1146" y="7829"/>
                </a:lnTo>
                <a:lnTo>
                  <a:pt x="2092" y="7829"/>
                </a:lnTo>
                <a:lnTo>
                  <a:pt x="2092" y="8218"/>
                </a:lnTo>
                <a:lnTo>
                  <a:pt x="1146" y="8218"/>
                </a:lnTo>
                <a:lnTo>
                  <a:pt x="1146" y="7829"/>
                </a:lnTo>
                <a:close/>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accent1"/>
              </a:solidFill>
              <a:effectLst/>
              <a:uLnTx/>
              <a:uFillTx/>
              <a:latin typeface="Oracle Sans Regular"/>
              <a:ea typeface="+mn-ea"/>
              <a:cs typeface="+mn-cs"/>
            </a:endParaRPr>
          </a:p>
        </p:txBody>
      </p:sp>
      <p:sp>
        <p:nvSpPr>
          <p:cNvPr id="49" name="TextBox 48">
            <a:extLst>
              <a:ext uri="{FF2B5EF4-FFF2-40B4-BE49-F238E27FC236}">
                <a16:creationId xmlns:a16="http://schemas.microsoft.com/office/drawing/2014/main" id="{25801680-B00A-0B4E-96A4-CCCC5872EF37}"/>
              </a:ext>
            </a:extLst>
          </p:cNvPr>
          <p:cNvSpPr txBox="1"/>
          <p:nvPr/>
        </p:nvSpPr>
        <p:spPr>
          <a:xfrm>
            <a:off x="48004" y="2241648"/>
            <a:ext cx="3156546" cy="425614"/>
          </a:xfrm>
          <a:prstGeom prst="rect">
            <a:avLst/>
          </a:prstGeom>
          <a:noFill/>
        </p:spPr>
        <p:txBody>
          <a:bodyPr wrap="squar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latin typeface="Oracle Sans Regular"/>
                <a:ea typeface="+mn-ea"/>
                <a:cs typeface="+mn-cs"/>
              </a:rPr>
              <a:t>Easy to Start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latin typeface="Oracle Sans Regular"/>
                <a:ea typeface="+mn-ea"/>
                <a:cs typeface="+mn-cs"/>
              </a:rPr>
              <a:t>(Adopt)</a:t>
            </a:r>
          </a:p>
        </p:txBody>
      </p:sp>
      <p:sp>
        <p:nvSpPr>
          <p:cNvPr id="52" name="Rectangle 51">
            <a:extLst>
              <a:ext uri="{FF2B5EF4-FFF2-40B4-BE49-F238E27FC236}">
                <a16:creationId xmlns:a16="http://schemas.microsoft.com/office/drawing/2014/main" id="{0EB884F0-186C-B54E-9372-6FBAC80BDA10}"/>
              </a:ext>
            </a:extLst>
          </p:cNvPr>
          <p:cNvSpPr/>
          <p:nvPr/>
        </p:nvSpPr>
        <p:spPr>
          <a:xfrm rot="5400000">
            <a:off x="1490217" y="1698646"/>
            <a:ext cx="204085" cy="2556512"/>
          </a:xfrm>
          <a:prstGeom prst="rect">
            <a:avLst/>
          </a:prstGeom>
          <a:noFill/>
          <a:ln w="9525">
            <a:gradFill>
              <a:gsLst>
                <a:gs pos="42000">
                  <a:schemeClr val="bg2">
                    <a:alpha val="1000"/>
                  </a:schemeClr>
                </a:gs>
                <a:gs pos="70000">
                  <a:schemeClr val="bg1">
                    <a:lumMod val="50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55F05DB-BD58-7C40-9829-9C4D550F802F}"/>
              </a:ext>
            </a:extLst>
          </p:cNvPr>
          <p:cNvSpPr txBox="1"/>
          <p:nvPr/>
        </p:nvSpPr>
        <p:spPr>
          <a:xfrm>
            <a:off x="237804" y="4706232"/>
            <a:ext cx="2578674" cy="549740"/>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Marketplace</a:t>
            </a:r>
          </a:p>
        </p:txBody>
      </p:sp>
      <p:sp>
        <p:nvSpPr>
          <p:cNvPr id="60" name="TextBox 59">
            <a:extLst>
              <a:ext uri="{FF2B5EF4-FFF2-40B4-BE49-F238E27FC236}">
                <a16:creationId xmlns:a16="http://schemas.microsoft.com/office/drawing/2014/main" id="{4062E6EA-F10A-5D4F-A506-5BB979F06024}"/>
              </a:ext>
            </a:extLst>
          </p:cNvPr>
          <p:cNvSpPr txBox="1"/>
          <p:nvPr/>
        </p:nvSpPr>
        <p:spPr>
          <a:xfrm>
            <a:off x="237804" y="5421809"/>
            <a:ext cx="2578674" cy="370137"/>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Always Free Tier</a:t>
            </a:r>
          </a:p>
        </p:txBody>
      </p:sp>
      <p:sp>
        <p:nvSpPr>
          <p:cNvPr id="62" name="TextBox 61">
            <a:extLst>
              <a:ext uri="{FF2B5EF4-FFF2-40B4-BE49-F238E27FC236}">
                <a16:creationId xmlns:a16="http://schemas.microsoft.com/office/drawing/2014/main" id="{6DF34374-D216-0A4A-A2BF-071B9288633C}"/>
              </a:ext>
            </a:extLst>
          </p:cNvPr>
          <p:cNvSpPr txBox="1"/>
          <p:nvPr/>
        </p:nvSpPr>
        <p:spPr>
          <a:xfrm>
            <a:off x="237804" y="3310172"/>
            <a:ext cx="2580144" cy="597847"/>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Console</a:t>
            </a:r>
          </a:p>
        </p:txBody>
      </p:sp>
      <p:sp>
        <p:nvSpPr>
          <p:cNvPr id="63" name="TextBox 62">
            <a:extLst>
              <a:ext uri="{FF2B5EF4-FFF2-40B4-BE49-F238E27FC236}">
                <a16:creationId xmlns:a16="http://schemas.microsoft.com/office/drawing/2014/main" id="{41B8C2DA-AF53-304C-9846-2ECFAEA9526C}"/>
              </a:ext>
            </a:extLst>
          </p:cNvPr>
          <p:cNvSpPr txBox="1"/>
          <p:nvPr/>
        </p:nvSpPr>
        <p:spPr>
          <a:xfrm>
            <a:off x="1663281" y="4030978"/>
            <a:ext cx="1154668" cy="543576"/>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SDK/CLI</a:t>
            </a:r>
          </a:p>
        </p:txBody>
      </p:sp>
      <p:sp>
        <p:nvSpPr>
          <p:cNvPr id="64" name="TextBox 63">
            <a:extLst>
              <a:ext uri="{FF2B5EF4-FFF2-40B4-BE49-F238E27FC236}">
                <a16:creationId xmlns:a16="http://schemas.microsoft.com/office/drawing/2014/main" id="{9A8FD506-4D27-E34F-A54F-996F3DAEBA46}"/>
              </a:ext>
            </a:extLst>
          </p:cNvPr>
          <p:cNvSpPr txBox="1"/>
          <p:nvPr/>
        </p:nvSpPr>
        <p:spPr>
          <a:xfrm>
            <a:off x="237804" y="4030978"/>
            <a:ext cx="1306217" cy="543576"/>
          </a:xfrm>
          <a:prstGeom prst="rect">
            <a:avLst/>
          </a:prstGeom>
          <a:solidFill>
            <a:schemeClr val="accent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racle Sans Regular"/>
                <a:ea typeface="+mn-ea"/>
                <a:cs typeface="+mn-cs"/>
              </a:rPr>
              <a:t>QuickStart</a:t>
            </a:r>
          </a:p>
        </p:txBody>
      </p:sp>
      <p:sp>
        <p:nvSpPr>
          <p:cNvPr id="42" name="Rounded Rectangle 41">
            <a:extLst>
              <a:ext uri="{FF2B5EF4-FFF2-40B4-BE49-F238E27FC236}">
                <a16:creationId xmlns:a16="http://schemas.microsoft.com/office/drawing/2014/main" id="{C7ABDC82-566D-AA43-AFAE-2E3B7C7D56A5}"/>
              </a:ext>
            </a:extLst>
          </p:cNvPr>
          <p:cNvSpPr>
            <a:spLocks noChangeAspect="1"/>
          </p:cNvSpPr>
          <p:nvPr/>
        </p:nvSpPr>
        <p:spPr>
          <a:xfrm>
            <a:off x="2945570" y="5336651"/>
            <a:ext cx="2755940" cy="633495"/>
          </a:xfrm>
          <a:prstGeom prst="roundRect">
            <a:avLst/>
          </a:prstGeom>
          <a:solidFill>
            <a:schemeClr val="bg1"/>
          </a:solidFill>
          <a:ln w="76200" cmpd="sng">
            <a:solidFill>
              <a:schemeClr val="accent1"/>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0" tIns="60949" rIns="0" bIns="60949" numCol="1" spcCol="0" rtlCol="0" fromWordArt="0" anchor="t" anchorCtr="0" forceAA="0" compatLnSpc="1">
            <a:prstTxWarp prst="textNoShape">
              <a:avLst/>
            </a:prstTxWarp>
            <a:noAutofit/>
          </a:bodyPr>
          <a:lstStyle/>
          <a:p>
            <a:pPr algn="ctr">
              <a:lnSpc>
                <a:spcPct val="90000"/>
              </a:lnSpc>
            </a:pPr>
            <a:r>
              <a:rPr lang="en-US" sz="1200" b="1" dirty="0">
                <a:solidFill>
                  <a:schemeClr val="accent1"/>
                </a:solidFill>
              </a:rPr>
              <a:t>Cloud Native Java </a:t>
            </a:r>
          </a:p>
        </p:txBody>
      </p:sp>
      <p:pic>
        <p:nvPicPr>
          <p:cNvPr id="51" name="Content Placeholder 6" descr="A close up of a sign&#10;&#10;Description generated with high confidence">
            <a:extLst>
              <a:ext uri="{FF2B5EF4-FFF2-40B4-BE49-F238E27FC236}">
                <a16:creationId xmlns:a16="http://schemas.microsoft.com/office/drawing/2014/main" id="{E587F151-2B6F-A749-80BF-15D6E3A10D61}"/>
              </a:ext>
            </a:extLst>
          </p:cNvPr>
          <p:cNvPicPr>
            <a:picLocks noChangeAspect="1"/>
          </p:cNvPicPr>
          <p:nvPr/>
        </p:nvPicPr>
        <p:blipFill rotWithShape="1">
          <a:blip r:embed="rId6">
            <a:extLst>
              <a:ext uri="{28A0092B-C50C-407E-A947-70E740481C1C}">
                <a14:useLocalDpi xmlns:a14="http://schemas.microsoft.com/office/drawing/2010/main" val="0"/>
              </a:ext>
            </a:extLst>
          </a:blip>
          <a:srcRect l="2428" r="28528" b="-546"/>
          <a:stretch/>
        </p:blipFill>
        <p:spPr>
          <a:xfrm>
            <a:off x="2816478" y="5549107"/>
            <a:ext cx="1106560" cy="448615"/>
          </a:xfrm>
          <a:prstGeom prst="rect">
            <a:avLst/>
          </a:prstGeom>
        </p:spPr>
      </p:pic>
      <p:pic>
        <p:nvPicPr>
          <p:cNvPr id="2" name="Picture 1">
            <a:extLst>
              <a:ext uri="{FF2B5EF4-FFF2-40B4-BE49-F238E27FC236}">
                <a16:creationId xmlns:a16="http://schemas.microsoft.com/office/drawing/2014/main" id="{64945DF2-1B98-D841-BEE5-2C209FBDEA82}"/>
              </a:ext>
            </a:extLst>
          </p:cNvPr>
          <p:cNvPicPr>
            <a:picLocks noChangeAspect="1"/>
          </p:cNvPicPr>
          <p:nvPr/>
        </p:nvPicPr>
        <p:blipFill rotWithShape="1">
          <a:blip r:embed="rId7"/>
          <a:srcRect t="40387" b="38023"/>
          <a:stretch/>
        </p:blipFill>
        <p:spPr>
          <a:xfrm>
            <a:off x="3945092" y="5683948"/>
            <a:ext cx="785404" cy="169572"/>
          </a:xfrm>
          <a:prstGeom prst="rect">
            <a:avLst/>
          </a:prstGeom>
        </p:spPr>
      </p:pic>
      <p:pic>
        <p:nvPicPr>
          <p:cNvPr id="6" name="Picture 5">
            <a:extLst>
              <a:ext uri="{FF2B5EF4-FFF2-40B4-BE49-F238E27FC236}">
                <a16:creationId xmlns:a16="http://schemas.microsoft.com/office/drawing/2014/main" id="{AD01E171-04C0-054F-8B13-D8A8E256E6CC}"/>
              </a:ext>
            </a:extLst>
          </p:cNvPr>
          <p:cNvPicPr>
            <a:picLocks noChangeAspect="1"/>
          </p:cNvPicPr>
          <p:nvPr/>
        </p:nvPicPr>
        <p:blipFill>
          <a:blip r:embed="rId8"/>
          <a:stretch>
            <a:fillRect/>
          </a:stretch>
        </p:blipFill>
        <p:spPr>
          <a:xfrm>
            <a:off x="4771503" y="5638472"/>
            <a:ext cx="889000" cy="285750"/>
          </a:xfrm>
          <a:prstGeom prst="rect">
            <a:avLst/>
          </a:prstGeom>
        </p:spPr>
      </p:pic>
      <p:pic>
        <p:nvPicPr>
          <p:cNvPr id="53" name="Picture 52">
            <a:extLst>
              <a:ext uri="{FF2B5EF4-FFF2-40B4-BE49-F238E27FC236}">
                <a16:creationId xmlns:a16="http://schemas.microsoft.com/office/drawing/2014/main" id="{46F8EA61-E3FF-F94C-A436-111B140CEFE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57912" y="3386290"/>
            <a:ext cx="735936" cy="384250"/>
          </a:xfrm>
          <a:prstGeom prst="rect">
            <a:avLst/>
          </a:prstGeom>
        </p:spPr>
      </p:pic>
    </p:spTree>
    <p:extLst>
      <p:ext uri="{BB962C8B-B14F-4D97-AF65-F5344CB8AC3E}">
        <p14:creationId xmlns:p14="http://schemas.microsoft.com/office/powerpoint/2010/main" val="23470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38443E-AE82-4B30-A857-672935FADC8A}"/>
              </a:ext>
            </a:extLst>
          </p:cNvPr>
          <p:cNvSpPr>
            <a:spLocks noGrp="1"/>
          </p:cNvSpPr>
          <p:nvPr>
            <p:ph type="ftr" sz="quarter" idx="11"/>
          </p:nvPr>
        </p:nvSpPr>
        <p:spPr/>
        <p:txBody>
          <a:bodyPr/>
          <a:lstStyle/>
          <a:p>
            <a:r>
              <a:rPr lang="en-US"/>
              <a:t>Copyright © 2020, Oracle and/or its affiliates  |  Confidential: Internal/Restricted/Highly Restricted</a:t>
            </a:r>
            <a:endParaRPr lang="en-US" dirty="0"/>
          </a:p>
        </p:txBody>
      </p:sp>
      <p:sp>
        <p:nvSpPr>
          <p:cNvPr id="3" name="Slide Number Placeholder 2">
            <a:extLst>
              <a:ext uri="{FF2B5EF4-FFF2-40B4-BE49-F238E27FC236}">
                <a16:creationId xmlns:a16="http://schemas.microsoft.com/office/drawing/2014/main" id="{94AA72A8-5948-49BC-8FAE-07DF0BE010AE}"/>
              </a:ext>
            </a:extLst>
          </p:cNvPr>
          <p:cNvSpPr>
            <a:spLocks noGrp="1"/>
          </p:cNvSpPr>
          <p:nvPr>
            <p:ph type="sldNum" sz="quarter" idx="12"/>
          </p:nvPr>
        </p:nvSpPr>
        <p:spPr/>
        <p:txBody>
          <a:bodyPr/>
          <a:lstStyle/>
          <a:p>
            <a:fld id="{345D60D9-5372-5F40-9443-0F9AE5BDC3C8}" type="slidenum">
              <a:rPr lang="en-US" smtClean="0"/>
              <a:pPr/>
              <a:t>6</a:t>
            </a:fld>
            <a:endParaRPr lang="en-US" dirty="0"/>
          </a:p>
        </p:txBody>
      </p:sp>
      <p:sp>
        <p:nvSpPr>
          <p:cNvPr id="4" name="Title 3">
            <a:extLst>
              <a:ext uri="{FF2B5EF4-FFF2-40B4-BE49-F238E27FC236}">
                <a16:creationId xmlns:a16="http://schemas.microsoft.com/office/drawing/2014/main" id="{9492FAAF-5E35-4969-935F-AA2BD72FD5B5}"/>
              </a:ext>
            </a:extLst>
          </p:cNvPr>
          <p:cNvSpPr>
            <a:spLocks noGrp="1"/>
          </p:cNvSpPr>
          <p:nvPr>
            <p:ph type="title"/>
          </p:nvPr>
        </p:nvSpPr>
        <p:spPr/>
        <p:txBody>
          <a:bodyPr/>
          <a:lstStyle/>
          <a:p>
            <a:r>
              <a:rPr lang="en-US" dirty="0"/>
              <a:t>OKE @ Scale</a:t>
            </a:r>
          </a:p>
        </p:txBody>
      </p:sp>
      <p:sp>
        <p:nvSpPr>
          <p:cNvPr id="5" name="Text Placeholder 4">
            <a:extLst>
              <a:ext uri="{FF2B5EF4-FFF2-40B4-BE49-F238E27FC236}">
                <a16:creationId xmlns:a16="http://schemas.microsoft.com/office/drawing/2014/main" id="{E9697427-9737-4A95-BFC5-7895CB3E2B10}"/>
              </a:ext>
            </a:extLst>
          </p:cNvPr>
          <p:cNvSpPr>
            <a:spLocks noGrp="1"/>
          </p:cNvSpPr>
          <p:nvPr>
            <p:ph type="body" sz="quarter" idx="33"/>
          </p:nvPr>
        </p:nvSpPr>
        <p:spPr/>
        <p:txBody>
          <a:bodyPr/>
          <a:lstStyle/>
          <a:p>
            <a:r>
              <a:rPr lang="en-US" dirty="0"/>
              <a:t>Big Clusters, and a lot of ‘</a:t>
            </a:r>
            <a:r>
              <a:rPr lang="en-US" dirty="0" err="1"/>
              <a:t>em</a:t>
            </a:r>
            <a:endParaRPr lang="en-US" dirty="0"/>
          </a:p>
        </p:txBody>
      </p:sp>
    </p:spTree>
    <p:extLst>
      <p:ext uri="{BB962C8B-B14F-4D97-AF65-F5344CB8AC3E}">
        <p14:creationId xmlns:p14="http://schemas.microsoft.com/office/powerpoint/2010/main" val="295256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BD3EB0-ADE8-48D1-AF6A-28CFFE5029F3}"/>
              </a:ext>
            </a:extLst>
          </p:cNvPr>
          <p:cNvSpPr>
            <a:spLocks noGrp="1"/>
          </p:cNvSpPr>
          <p:nvPr>
            <p:ph sz="quarter" idx="14"/>
          </p:nvPr>
        </p:nvSpPr>
        <p:spPr/>
        <p:txBody>
          <a:bodyPr/>
          <a:lstStyle/>
          <a:p>
            <a:r>
              <a:rPr lang="en-US" dirty="0"/>
              <a:t>Cores</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7</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7"/>
          </p:nvPr>
        </p:nvSpPr>
        <p:spPr>
          <a:xfrm>
            <a:off x="1127759" y="6423978"/>
            <a:ext cx="5745379" cy="365125"/>
          </a:xfrm>
        </p:spPr>
        <p:txBody>
          <a:bodyPr/>
          <a:lstStyle/>
          <a:p>
            <a:r>
              <a:rPr lang="en-US"/>
              <a:t>Copyright © 2020, Oracle and/or its affiliates  |  Confidential: Internal/Restricted/Highly Restricted</a:t>
            </a:r>
            <a:endParaRPr lang="en-US" dirty="0"/>
          </a:p>
        </p:txBody>
      </p:sp>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p:txBody>
          <a:bodyPr/>
          <a:lstStyle/>
          <a:p>
            <a:r>
              <a:rPr lang="en-US" dirty="0"/>
              <a:t>17,000+</a:t>
            </a:r>
          </a:p>
        </p:txBody>
      </p:sp>
      <p:cxnSp>
        <p:nvCxnSpPr>
          <p:cNvPr id="17" name="Accent Mark">
            <a:extLst>
              <a:ext uri="{FF2B5EF4-FFF2-40B4-BE49-F238E27FC236}">
                <a16:creationId xmlns:a16="http://schemas.microsoft.com/office/drawing/2014/main" id="{D8AF643D-1ADA-B140-8DC5-81541EBD2328}"/>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72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BD3EB0-ADE8-48D1-AF6A-28CFFE5029F3}"/>
              </a:ext>
            </a:extLst>
          </p:cNvPr>
          <p:cNvSpPr>
            <a:spLocks noGrp="1"/>
          </p:cNvSpPr>
          <p:nvPr>
            <p:ph sz="quarter" idx="14"/>
          </p:nvPr>
        </p:nvSpPr>
        <p:spPr/>
        <p:txBody>
          <a:bodyPr/>
          <a:lstStyle/>
          <a:p>
            <a:r>
              <a:rPr lang="en-US" dirty="0"/>
              <a:t>Clusters</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8</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7"/>
          </p:nvPr>
        </p:nvSpPr>
        <p:spPr>
          <a:xfrm>
            <a:off x="1127759" y="6423978"/>
            <a:ext cx="5745379" cy="365125"/>
          </a:xfrm>
        </p:spPr>
        <p:txBody>
          <a:bodyPr/>
          <a:lstStyle/>
          <a:p>
            <a:r>
              <a:rPr lang="en-US"/>
              <a:t>Copyright © 2020, Oracle and/or its affiliates  |  Confidential: Internal/Restricted/Highly Restricted</a:t>
            </a:r>
            <a:endParaRPr lang="en-US" dirty="0"/>
          </a:p>
        </p:txBody>
      </p:sp>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p:txBody>
          <a:bodyPr/>
          <a:lstStyle/>
          <a:p>
            <a:r>
              <a:rPr lang="en-US" dirty="0"/>
              <a:t>50+</a:t>
            </a:r>
          </a:p>
        </p:txBody>
      </p:sp>
      <p:cxnSp>
        <p:nvCxnSpPr>
          <p:cNvPr id="17" name="Accent Mark">
            <a:extLst>
              <a:ext uri="{FF2B5EF4-FFF2-40B4-BE49-F238E27FC236}">
                <a16:creationId xmlns:a16="http://schemas.microsoft.com/office/drawing/2014/main" id="{D8AF643D-1ADA-B140-8DC5-81541EBD2328}"/>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0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CCEE7-6F13-4034-B0B9-9AFB2749FAF4}"/>
              </a:ext>
            </a:extLst>
          </p:cNvPr>
          <p:cNvSpPr>
            <a:spLocks noGrp="1"/>
          </p:cNvSpPr>
          <p:nvPr>
            <p:ph type="body" sz="quarter" idx="43"/>
          </p:nvPr>
        </p:nvSpPr>
        <p:spPr/>
        <p:txBody>
          <a:bodyPr/>
          <a:lstStyle/>
          <a:p>
            <a:r>
              <a:rPr lang="en-US" dirty="0"/>
              <a:t>Started using OKE ~ late 2018</a:t>
            </a:r>
          </a:p>
          <a:p>
            <a:r>
              <a:rPr lang="en-US" dirty="0"/>
              <a:t>We use OKE on OCI for all dev, test, staging, and production workloads</a:t>
            </a:r>
          </a:p>
          <a:p>
            <a:r>
              <a:rPr lang="en-US" dirty="0"/>
              <a:t>The OKE team has been a very good partner in allowing us to run at scale</a:t>
            </a:r>
          </a:p>
          <a:p>
            <a:r>
              <a:rPr lang="en-US" dirty="0"/>
              <a:t>OKE makes Kubernetes a </a:t>
            </a:r>
            <a:r>
              <a:rPr lang="en-US" b="1" dirty="0"/>
              <a:t>lot</a:t>
            </a:r>
            <a:r>
              <a:rPr lang="en-US" dirty="0"/>
              <a:t> easier than running it ourselves</a:t>
            </a:r>
          </a:p>
        </p:txBody>
      </p:sp>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p:txBody>
          <a:bodyPr/>
          <a:lstStyle/>
          <a:p>
            <a:r>
              <a:rPr lang="en-US" dirty="0"/>
              <a:t>OKE all the way</a:t>
            </a:r>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6"/>
          </p:nvPr>
        </p:nvSpPr>
        <p:spPr/>
        <p:txBody>
          <a:bodyPr/>
          <a:lstStyle/>
          <a:p>
            <a:r>
              <a:rPr lang="en-US"/>
              <a:t>Copyright © 2020,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7"/>
          </p:nvPr>
        </p:nvSpPr>
        <p:spPr/>
        <p:txBody>
          <a:bodyPr/>
          <a:lstStyle/>
          <a:p>
            <a:fld id="{345D60D9-5372-5F40-9443-0F9AE5BDC3C8}" type="slidenum">
              <a:rPr lang="en-US" smtClean="0"/>
              <a:pPr/>
              <a:t>9</a:t>
            </a:fld>
            <a:endParaRPr lang="en-US" dirty="0"/>
          </a:p>
        </p:txBody>
      </p:sp>
    </p:spTree>
    <p:extLst>
      <p:ext uri="{BB962C8B-B14F-4D97-AF65-F5344CB8AC3E}">
        <p14:creationId xmlns:p14="http://schemas.microsoft.com/office/powerpoint/2010/main" val="15466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rent Master Pillars">
  <a:themeElements>
    <a:clrScheme name="Oracle Redwood 06-2020">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Position 6">
      <a:srgbClr val="FFFFFF"/>
    </a:custClr>
    <a:custClr name="Highlight/hyperlink dark theme">
      <a:srgbClr val="FACD62"/>
    </a:custClr>
    <a:custClr name="Highlight/numbered list light theme">
      <a:srgbClr val="AE562C"/>
    </a:custClr>
    <a:custClr name="Hyperlink light theme (default)">
      <a:srgbClr val="2C5967"/>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Presentation2" id="{9B1518DA-9C84-844F-B5BE-AAC609D38D0F}" vid="{624B85D8-E198-9040-B35E-10D978848CB8}"/>
    </a:ext>
  </a:extLst>
</a:theme>
</file>

<file path=ppt/theme/theme2.xml><?xml version="1.0" encoding="utf-8"?>
<a:theme xmlns:a="http://schemas.openxmlformats.org/drawingml/2006/main" name="Parent Master">
  <a:themeElements>
    <a:clrScheme name="Redwood">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Lst>
  <a:extLst>
    <a:ext uri="{05A4C25C-085E-4340-85A3-A5531E510DB2}">
      <thm15:themeFamily xmlns:thm15="http://schemas.microsoft.com/office/thememl/2012/main" name="Propel 2020 Template v1.potx" id="{04769DD5-689B-4660-82C9-F1F99A507C8E}" vid="{B2826BF1-5693-4072-8BC4-E27C9A126616}"/>
    </a:ext>
  </a:extLst>
</a:theme>
</file>

<file path=ppt/theme/theme3.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acle Redwood 06-2020">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themeOverride>
</file>

<file path=docProps/app.xml><?xml version="1.0" encoding="utf-8"?>
<Properties xmlns="http://schemas.openxmlformats.org/officeDocument/2006/extended-properties" xmlns:vt="http://schemas.openxmlformats.org/officeDocument/2006/docPropsVTypes">
  <Template>Parent Master Pillars</Template>
  <TotalTime>2140</TotalTime>
  <Words>3982</Words>
  <Application>Microsoft Macintosh PowerPoint</Application>
  <PresentationFormat>Widescreen</PresentationFormat>
  <Paragraphs>362</Paragraphs>
  <Slides>27</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Georgia</vt:lpstr>
      <vt:lpstr>Oracle Sans</vt:lpstr>
      <vt:lpstr>Oracle Sans Light</vt:lpstr>
      <vt:lpstr>Oracle Sans Regular</vt:lpstr>
      <vt:lpstr>System Font Regular</vt:lpstr>
      <vt:lpstr>Parent Master Pillars</vt:lpstr>
      <vt:lpstr>Parent Master</vt:lpstr>
      <vt:lpstr>Highly scalable SaaS Apps on Oracle Kubernetes Engine (OKE) : Real Life Case Studies </vt:lpstr>
      <vt:lpstr>PowerPoint Presentation</vt:lpstr>
      <vt:lpstr>Oracle Strategy for Cloud Native</vt:lpstr>
      <vt:lpstr>Kubernetes – Necessary but not sufficient</vt:lpstr>
      <vt:lpstr>Comprehensive Developer Services Portfolio</vt:lpstr>
      <vt:lpstr>OKE @ Scale</vt:lpstr>
      <vt:lpstr>PowerPoint Presentation</vt:lpstr>
      <vt:lpstr>PowerPoint Presentation</vt:lpstr>
      <vt:lpstr>OKE all the way</vt:lpstr>
      <vt:lpstr>Lesson #1</vt:lpstr>
      <vt:lpstr>Kubernetes provides all the tools for high availability</vt:lpstr>
      <vt:lpstr>Things die. Deal with it.</vt:lpstr>
      <vt:lpstr>Lesson #2</vt:lpstr>
      <vt:lpstr>Persistent volumes caused us persistent problems</vt:lpstr>
      <vt:lpstr>Try using FSS and ephemeral storage</vt:lpstr>
      <vt:lpstr>Lesson #3</vt:lpstr>
      <vt:lpstr>Every pod should have requests and limits specified</vt:lpstr>
      <vt:lpstr>Lesson #4</vt:lpstr>
      <vt:lpstr>Without good monitoring tools we’d have no chance</vt:lpstr>
      <vt:lpstr>PowerPoint Presentation</vt:lpstr>
      <vt:lpstr>PowerPoint Presentation</vt:lpstr>
      <vt:lpstr>PowerPoint Presentation</vt:lpstr>
      <vt:lpstr>PowerPoint Presentation</vt:lpstr>
      <vt:lpstr>Lessons</vt:lpstr>
      <vt:lpstr>Do I recommend OKE? Yes!</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different about this template?</dc:title>
  <dc:creator>Richard Bair</dc:creator>
  <cp:lastModifiedBy>Richard Bair</cp:lastModifiedBy>
  <cp:revision>43</cp:revision>
  <dcterms:created xsi:type="dcterms:W3CDTF">2020-08-03T18:52:34Z</dcterms:created>
  <dcterms:modified xsi:type="dcterms:W3CDTF">2020-09-09T19:26:31Z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2231507</vt:lpwstr>
  </property>
  <property fmtid="{D5CDD505-2E9C-101B-9397-08002B2CF9AE}" pid="3" name="NXPowerLiteSettings">
    <vt:lpwstr>C700052003A000</vt:lpwstr>
  </property>
  <property fmtid="{D5CDD505-2E9C-101B-9397-08002B2CF9AE}" pid="4" name="NXPowerLiteVersion">
    <vt:lpwstr>D8.0.11</vt:lpwstr>
  </property>
</Properties>
</file>