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3"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Lst>
  <p:sldSz cy="6858000" cx="12192000"/>
  <p:notesSz cx="6858000" cy="9144000"/>
  <p:embeddedFontLst>
    <p:embeddedFont>
      <p:font typeface="Raleway"/>
      <p:regular r:id="rId32"/>
      <p:bold r:id="rId33"/>
      <p:italic r:id="rId34"/>
      <p:boldItalic r:id="rId35"/>
    </p:embeddedFont>
    <p:embeddedFont>
      <p:font typeface="Proxima Nova"/>
      <p:regular r:id="rId36"/>
      <p:bold r:id="rId37"/>
      <p:italic r:id="rId38"/>
      <p:boldItalic r:id="rId39"/>
    </p:embeddedFont>
    <p:embeddedFont>
      <p:font typeface="Roboto"/>
      <p:regular r:id="rId40"/>
      <p:bold r:id="rId41"/>
      <p:italic r:id="rId42"/>
      <p:boldItalic r:id="rId43"/>
    </p:embeddedFont>
    <p:embeddedFont>
      <p:font typeface="Lato"/>
      <p:regular r:id="rId44"/>
      <p:bold r:id="rId45"/>
      <p:italic r:id="rId46"/>
      <p:boldItalic r:id="rId47"/>
    </p:embeddedFont>
    <p:embeddedFont>
      <p:font typeface="Proxima Nova Semibold"/>
      <p:regular r:id="rId48"/>
      <p:bold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42" Type="http://schemas.openxmlformats.org/officeDocument/2006/relationships/font" Target="fonts/Roboto-italic.fntdata"/><Relationship Id="rId41" Type="http://schemas.openxmlformats.org/officeDocument/2006/relationships/font" Target="fonts/Roboto-bold.fntdata"/><Relationship Id="rId44" Type="http://schemas.openxmlformats.org/officeDocument/2006/relationships/font" Target="fonts/Lato-regular.fntdata"/><Relationship Id="rId43" Type="http://schemas.openxmlformats.org/officeDocument/2006/relationships/font" Target="fonts/Roboto-boldItalic.fntdata"/><Relationship Id="rId46" Type="http://schemas.openxmlformats.org/officeDocument/2006/relationships/font" Target="fonts/Lato-italic.fntdata"/><Relationship Id="rId45" Type="http://schemas.openxmlformats.org/officeDocument/2006/relationships/font" Target="fonts/Lato-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ProximaNovaSemibold-regular.fntdata"/><Relationship Id="rId47" Type="http://schemas.openxmlformats.org/officeDocument/2006/relationships/font" Target="fonts/Lato-boldItalic.fntdata"/><Relationship Id="rId49" Type="http://schemas.openxmlformats.org/officeDocument/2006/relationships/font" Target="fonts/ProximaNovaSemibold-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font" Target="fonts/Raleway-bold.fntdata"/><Relationship Id="rId32" Type="http://schemas.openxmlformats.org/officeDocument/2006/relationships/font" Target="fonts/Raleway-regular.fntdata"/><Relationship Id="rId35" Type="http://schemas.openxmlformats.org/officeDocument/2006/relationships/font" Target="fonts/Raleway-boldItalic.fntdata"/><Relationship Id="rId34" Type="http://schemas.openxmlformats.org/officeDocument/2006/relationships/font" Target="fonts/Raleway-italic.fntdata"/><Relationship Id="rId37" Type="http://schemas.openxmlformats.org/officeDocument/2006/relationships/font" Target="fonts/ProximaNova-bold.fntdata"/><Relationship Id="rId36" Type="http://schemas.openxmlformats.org/officeDocument/2006/relationships/font" Target="fonts/ProximaNova-regular.fntdata"/><Relationship Id="rId39" Type="http://schemas.openxmlformats.org/officeDocument/2006/relationships/font" Target="fonts/ProximaNova-boldItalic.fntdata"/><Relationship Id="rId38" Type="http://schemas.openxmlformats.org/officeDocument/2006/relationships/font" Target="fonts/ProximaNova-italic.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0" Type="http://schemas.openxmlformats.org/officeDocument/2006/relationships/font" Target="fonts/ProximaNovaSemibold-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g42c3ab76ef_0_3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42c3ab76ef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Welcome to this webinar on monitoring Kubernetes clusters by “chatting” with them.</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g8890702a98_0_10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8890702a98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8aa5751c9f_0_3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8aa5751c9f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One usecase other than receiving event based notifications is also when we use BotKube for alerting based on Audited logs.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3" name="Shape 203"/>
        <p:cNvGrpSpPr/>
        <p:nvPr/>
      </p:nvGrpSpPr>
      <p:grpSpPr>
        <a:xfrm>
          <a:off x="0" y="0"/>
          <a:ext cx="0" cy="0"/>
          <a:chOff x="0" y="0"/>
          <a:chExt cx="0" cy="0"/>
        </a:xfrm>
      </p:grpSpPr>
      <p:sp>
        <p:nvSpPr>
          <p:cNvPr id="204" name="Google Shape;204;g8aa5751c9f_0_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8aa5751c9f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US"/>
              <a:t>Now when you install BotKube - you can configure quite a few things and the configuration is quite flexible</a:t>
            </a:r>
            <a:endParaRPr/>
          </a:p>
          <a:p>
            <a:pPr indent="-298450" lvl="0" marL="457200" rtl="0" algn="l">
              <a:spcBef>
                <a:spcPts val="0"/>
              </a:spcBef>
              <a:spcAft>
                <a:spcPts val="0"/>
              </a:spcAft>
              <a:buSzPts val="1100"/>
              <a:buAutoNum type="arabicPeriod"/>
            </a:pPr>
            <a:r>
              <a:rPr lang="en-US"/>
              <a:t>There are a few broad kinds of configurations, the example here is of the resource configuration. It allows you to configure which resources you want the events for and specifically which events out of CRUD operations you care for and also namespace granularity is configurable.</a:t>
            </a:r>
            <a:endParaRPr/>
          </a:p>
          <a:p>
            <a:pPr indent="-298450" lvl="0" marL="457200" rtl="0" algn="l">
              <a:spcBef>
                <a:spcPts val="0"/>
              </a:spcBef>
              <a:spcAft>
                <a:spcPts val="0"/>
              </a:spcAft>
              <a:buSzPts val="1100"/>
              <a:buAutoNum type="arabicPeriod"/>
            </a:pPr>
            <a:r>
              <a:rPr lang="en-US"/>
              <a:t>You can also additionally decide to include the diff of change and look for specific field changes by using JSON path expression.</a:t>
            </a:r>
            <a:endParaRPr/>
          </a:p>
          <a:p>
            <a:pPr indent="-298450" lvl="0" marL="457200" rtl="0" algn="l">
              <a:spcBef>
                <a:spcPts val="0"/>
              </a:spcBef>
              <a:spcAft>
                <a:spcPts val="0"/>
              </a:spcAft>
              <a:buSzPts val="1100"/>
              <a:buAutoNum type="arabicPeriod"/>
            </a:pPr>
            <a:r>
              <a:rPr lang="en-US"/>
              <a:t>There is also communication config in which you can configure Slack endpoint or other endpoints to send to</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g8aa5751c9f_0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8aa5751c9f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The kube-api server generates audit events which generate an audit trail of the actions that are performed on the cluster. BotKube can be used to alert for specific events that happened by parsing the audit logs on the cluster. The BotKube application does not store any audit events but rather can act as a forwarder to an audit sink such as Elasticsearch. Botkube can immediately alert for an audit event which needs attention.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For eg: somebody tried to exec into a pod.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8aa5751c9f_0_4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8aa5751c9f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US"/>
              <a:t>The audit event processing configuration allows BotKube to act as a forwarder which intercepts audit events, and alerts based on the condition in the rego expression.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Google Shape;237;g8aa5751c9f_0_5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8aa5751c9f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US"/>
              <a:t>The rego policy language which is popularized with the Open policy agent project allows a very easy way of writing alert policies which BotKube alerts on (after parsing the audit logs)</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g8aa5751c9f_0_7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8aa5751c9f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 preview feature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BotKube notifications on the channel can be turned into an incident (support upcoming) or a way of notifying another team by using workflows. (Slack workflows as of now). </a:t>
            </a:r>
            <a:endParaRPr/>
          </a:p>
          <a:p>
            <a:pPr indent="0" lvl="0" marL="0" rtl="0" algn="l">
              <a:spcBef>
                <a:spcPts val="0"/>
              </a:spcBef>
              <a:spcAft>
                <a:spcPts val="0"/>
              </a:spcAft>
              <a:buNone/>
            </a:pPr>
            <a:r>
              <a:rPr lang="en-US"/>
              <a:t>A very simplistic example: An Ops channel gets a notification about a failing deployment on a cluster. The Operations engineer performs some basic triage and realises this is a deployment bug where the label selectors on a service or the Network policy within a namespace is blocking traffic to the pods. He/she can trigger a slack workflow which notifies another channel of developers marking this as an incident that needs to be fixed.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g8aa5751c9f_0_7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8aa5751c9f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 preview feature.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A very simplistic example: An Ops channel gets a notification about a failing deployment on a cluster. The Operations engineer performs some basic triage and realises this is a deployment bug where the label selectors on a service or the Network policy within a namespace is blocking traffic to the pods. He/she can trigger a slack workflow which notifies another channel of developers marking this as an incident that needs to be fixed.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g8890702a98_0_1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8890702a98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BotKube has 2 interfaces though which is communicates - notifier and bot. With notifiers interface BotKube sends alerts to the communication medius - one way communication. With Bot interface BotKube listens for incoming messages, processes them and sends back the response.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8890702a98_0_12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8890702a98_0_1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 can ask BotKube to execute kubectl commands on targeted K8s cluster and get the response. This allow us to do quick health check on K8s cluster without leaving the messaging window even from mobile.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8890702a98_2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890702a9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A quick introduction.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 am Prasad and I created BotKube as part of an internal hackathon and I have been building it for over 1.5 years now. </a:t>
            </a:r>
            <a:r>
              <a:rPr lang="en-US"/>
              <a:t>My interests are &lt;&gt;</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 am Vishal - and I am CTO and Founder at InfraCloud technologies - we are a cloud native company helping companies adopt and implement cloud native technology. I also contribute to Fission which is a FaaS platform built with Kubernetes. My interests are mostly around Kubernetes, Serverless and enterprise adoption of the modern technologies.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 am Hrishikesh - and I am director of engineering at InfraCloud. Helping customers adopt cloud-native technologies interests me.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g8890702a98_0_1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8890702a98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8890702a98_0_13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8890702a98_0_1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BotKube provides a single </a:t>
            </a:r>
            <a:r>
              <a:rPr lang="en-US"/>
              <a:t>platform</a:t>
            </a:r>
            <a:r>
              <a:rPr lang="en-US"/>
              <a:t> through which we can talk to multiple cluster. This reduces overhead of managing multiple kubeconfigs. The fine grained BotKube configuration allows us to have different mapping of cluster to Slack channel.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g8890702a98_2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8890702a98_2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BotKube can be configured to send alerts from clusters to dedicated channels. This enables us to filter and send alerts to respective owner groups. e.g development cluster and staging cluster can be configured to send alerts to dev engg groups and SRE groups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g8890702a98_2_5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8890702a98_2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We are working towards making the BotKube configuration more granular to allow different command execution permission accross different channel. In coming release it will be possible to send BotKube alerts from specific namespaces to specific channels.</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g8ab3d0a744_4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8ab3d0a744_4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5" name="Shape 355"/>
        <p:cNvGrpSpPr/>
        <p:nvPr/>
      </p:nvGrpSpPr>
      <p:grpSpPr>
        <a:xfrm>
          <a:off x="0" y="0"/>
          <a:ext cx="0" cy="0"/>
          <a:chOff x="0" y="0"/>
          <a:chExt cx="0" cy="0"/>
        </a:xfrm>
      </p:grpSpPr>
      <p:sp>
        <p:nvSpPr>
          <p:cNvPr id="356" name="Google Shape;356;g8ab3d0a744_4_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57" name="Google Shape;357;g8ab3d0a744_4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Google Shape;362;g8ac5826473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3" name="Google Shape;363;g8ac5826473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Google Shape;371;g7787786d32_0_438: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372" name="Google Shape;372;g7787786d32_0_4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8889bca786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8889bca786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[Vishal] So today we are briefly going to talk about BotKube - what problem it solves and what use cases it </a:t>
            </a:r>
            <a:r>
              <a:rPr lang="en-US"/>
              <a:t>enables</a:t>
            </a:r>
            <a:r>
              <a:rPr lang="en-US"/>
              <a:t>. We will start with introduction to basics of botkube and capabilities. We will then see the real use cases we have seen end users using BotKube for.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8890702a98_0_8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8890702a98_0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8890702a98_0_2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8890702a98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US"/>
              <a:t>BotKube is an application written to enable teams manage their kubernetes clusters right from their daily messaging and collaboration platforms. </a:t>
            </a:r>
            <a:endParaRPr/>
          </a:p>
          <a:p>
            <a:pPr indent="-298450" lvl="0" marL="457200" rtl="0" algn="l">
              <a:spcBef>
                <a:spcPts val="0"/>
              </a:spcBef>
              <a:spcAft>
                <a:spcPts val="0"/>
              </a:spcAft>
              <a:buSzPts val="1100"/>
              <a:buAutoNum type="arabicPeriod"/>
            </a:pPr>
            <a:r>
              <a:rPr lang="en-US"/>
              <a:t>It enables monitoring and auditing of multiple Kubernetes clusters in a collaborative manner. We will look at all of the aspects around monitoring, debugging and collaboration in the following slides.</a:t>
            </a:r>
            <a:endParaRPr/>
          </a:p>
          <a:p>
            <a:pPr indent="-298450" lvl="0" marL="457200" rtl="0" algn="l">
              <a:spcBef>
                <a:spcPts val="0"/>
              </a:spcBef>
              <a:spcAft>
                <a:spcPts val="0"/>
              </a:spcAft>
              <a:buSzPts val="1100"/>
              <a:buAutoNum type="arabicPeriod"/>
            </a:pPr>
            <a:r>
              <a:rPr lang="en-US"/>
              <a:t>BotKube supports multiple backends - including Slack, MatterMost and Elastic and while we know there are differences in each of these, let’s talk in context of Slack for now.</a:t>
            </a:r>
            <a:endParaRPr/>
          </a:p>
          <a:p>
            <a:pPr indent="-298450" lvl="0" marL="457200" rtl="0" algn="l">
              <a:spcBef>
                <a:spcPts val="0"/>
              </a:spcBef>
              <a:spcAft>
                <a:spcPts val="0"/>
              </a:spcAft>
              <a:buSzPts val="1100"/>
              <a:buAutoNum type="arabicPeriod"/>
            </a:pPr>
            <a:r>
              <a:rPr lang="en-US"/>
              <a:t>So in terms of getting setup, you will need to install first the BotKube app in Slack and then For each cluster that you want to monitor - the BotKube has to be installed in the cluster with Helm chart by providing the appropriate Slack keys and other details.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8890702a98_0_9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8890702a98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Lastly - once BotKube is configured in cluster and in Slack - you can run Kubectl commands in a channel or individually. The details of which commands to allow, which objects should be visible etc. is completely configurable. But this allows teams to debug collaboratively!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g8890702a98_0_5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8890702a98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AutoNum type="arabicPeriod"/>
            </a:pPr>
            <a:r>
              <a:rPr lang="en-US"/>
              <a:t>As of today Slack, MatterMost and Elastic are supported. In case of Elastic it acts as a pure sink for all events and information - </a:t>
            </a:r>
            <a:r>
              <a:rPr lang="en-US"/>
              <a:t>whereas</a:t>
            </a:r>
            <a:r>
              <a:rPr lang="en-US"/>
              <a:t> in case of Slack and MatterMost it is more </a:t>
            </a:r>
            <a:r>
              <a:rPr lang="en-US"/>
              <a:t>interactive</a:t>
            </a:r>
            <a:endParaRPr/>
          </a:p>
          <a:p>
            <a:pPr indent="-298450" lvl="0" marL="457200" rtl="0" algn="l">
              <a:spcBef>
                <a:spcPts val="0"/>
              </a:spcBef>
              <a:spcAft>
                <a:spcPts val="0"/>
              </a:spcAft>
              <a:buSzPts val="1100"/>
              <a:buAutoNum type="arabicPeriod"/>
            </a:pPr>
            <a:r>
              <a:rPr lang="en-US"/>
              <a:t>We are also adding support for Microsoft Teams, Discord and Telegram.</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8890702a98_0_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8890702a98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US"/>
              <a:t>BotKube has concept of filters - which are like interceptors. You can intercept an event and decide to something custom on that. For example for a specific events - you might want to gather more information or enrich message before sending it to slack.</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8890702a98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8890702a98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While you are here, please go to BotKube’s GitHub repo and show some love by starring the repo! We would also love to see if there are features you would like to see - so please feel free to file an issue too!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12192000" cy="6504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11" name="Google Shape;11;p2"/>
          <p:cNvGrpSpPr/>
          <p:nvPr/>
        </p:nvGrpSpPr>
        <p:grpSpPr>
          <a:xfrm>
            <a:off x="1107036" y="1588427"/>
            <a:ext cx="994316" cy="61102"/>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972600" y="1763267"/>
            <a:ext cx="10250700" cy="22197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dk2"/>
              </a:buClr>
              <a:buSzPts val="5600"/>
              <a:buNone/>
              <a:defRPr sz="5600">
                <a:solidFill>
                  <a:schemeClr val="dk2"/>
                </a:solidFill>
              </a:defRPr>
            </a:lvl1pPr>
            <a:lvl2pPr lvl="1">
              <a:spcBef>
                <a:spcPts val="0"/>
              </a:spcBef>
              <a:spcAft>
                <a:spcPts val="0"/>
              </a:spcAft>
              <a:buClr>
                <a:schemeClr val="dk2"/>
              </a:buClr>
              <a:buSzPts val="5600"/>
              <a:buNone/>
              <a:defRPr sz="5600">
                <a:solidFill>
                  <a:schemeClr val="dk2"/>
                </a:solidFill>
              </a:defRPr>
            </a:lvl2pPr>
            <a:lvl3pPr lvl="2">
              <a:spcBef>
                <a:spcPts val="0"/>
              </a:spcBef>
              <a:spcAft>
                <a:spcPts val="0"/>
              </a:spcAft>
              <a:buClr>
                <a:schemeClr val="dk2"/>
              </a:buClr>
              <a:buSzPts val="5600"/>
              <a:buNone/>
              <a:defRPr sz="5600">
                <a:solidFill>
                  <a:schemeClr val="dk2"/>
                </a:solidFill>
              </a:defRPr>
            </a:lvl3pPr>
            <a:lvl4pPr lvl="3">
              <a:spcBef>
                <a:spcPts val="0"/>
              </a:spcBef>
              <a:spcAft>
                <a:spcPts val="0"/>
              </a:spcAft>
              <a:buClr>
                <a:schemeClr val="dk2"/>
              </a:buClr>
              <a:buSzPts val="5600"/>
              <a:buNone/>
              <a:defRPr sz="5600">
                <a:solidFill>
                  <a:schemeClr val="dk2"/>
                </a:solidFill>
              </a:defRPr>
            </a:lvl4pPr>
            <a:lvl5pPr lvl="4">
              <a:spcBef>
                <a:spcPts val="0"/>
              </a:spcBef>
              <a:spcAft>
                <a:spcPts val="0"/>
              </a:spcAft>
              <a:buClr>
                <a:schemeClr val="dk2"/>
              </a:buClr>
              <a:buSzPts val="5600"/>
              <a:buNone/>
              <a:defRPr sz="5600">
                <a:solidFill>
                  <a:schemeClr val="dk2"/>
                </a:solidFill>
              </a:defRPr>
            </a:lvl5pPr>
            <a:lvl6pPr lvl="5">
              <a:spcBef>
                <a:spcPts val="0"/>
              </a:spcBef>
              <a:spcAft>
                <a:spcPts val="0"/>
              </a:spcAft>
              <a:buClr>
                <a:schemeClr val="dk2"/>
              </a:buClr>
              <a:buSzPts val="5600"/>
              <a:buNone/>
              <a:defRPr sz="5600">
                <a:solidFill>
                  <a:schemeClr val="dk2"/>
                </a:solidFill>
              </a:defRPr>
            </a:lvl6pPr>
            <a:lvl7pPr lvl="6">
              <a:spcBef>
                <a:spcPts val="0"/>
              </a:spcBef>
              <a:spcAft>
                <a:spcPts val="0"/>
              </a:spcAft>
              <a:buClr>
                <a:schemeClr val="dk2"/>
              </a:buClr>
              <a:buSzPts val="5600"/>
              <a:buNone/>
              <a:defRPr sz="5600">
                <a:solidFill>
                  <a:schemeClr val="dk2"/>
                </a:solidFill>
              </a:defRPr>
            </a:lvl7pPr>
            <a:lvl8pPr lvl="7">
              <a:spcBef>
                <a:spcPts val="0"/>
              </a:spcBef>
              <a:spcAft>
                <a:spcPts val="0"/>
              </a:spcAft>
              <a:buClr>
                <a:schemeClr val="dk2"/>
              </a:buClr>
              <a:buSzPts val="5600"/>
              <a:buNone/>
              <a:defRPr sz="5600">
                <a:solidFill>
                  <a:schemeClr val="dk2"/>
                </a:solidFill>
              </a:defRPr>
            </a:lvl8pPr>
            <a:lvl9pPr lvl="8">
              <a:spcBef>
                <a:spcPts val="0"/>
              </a:spcBef>
              <a:spcAft>
                <a:spcPts val="0"/>
              </a:spcAft>
              <a:buClr>
                <a:schemeClr val="dk2"/>
              </a:buClr>
              <a:buSzPts val="5600"/>
              <a:buNone/>
              <a:defRPr sz="5600">
                <a:solidFill>
                  <a:schemeClr val="dk2"/>
                </a:solidFill>
              </a:defRPr>
            </a:lvl9pPr>
          </a:lstStyle>
          <a:p/>
        </p:txBody>
      </p:sp>
      <p:sp>
        <p:nvSpPr>
          <p:cNvPr id="15" name="Google Shape;15;p2"/>
          <p:cNvSpPr txBox="1"/>
          <p:nvPr>
            <p:ph idx="1" type="subTitle"/>
          </p:nvPr>
        </p:nvSpPr>
        <p:spPr>
          <a:xfrm>
            <a:off x="972837" y="4230533"/>
            <a:ext cx="10250700" cy="721500"/>
          </a:xfrm>
          <a:prstGeom prst="rect">
            <a:avLst/>
          </a:prstGeom>
        </p:spPr>
        <p:txBody>
          <a:bodyPr anchorCtr="0" anchor="t" bIns="121900" lIns="121900" spcFirstLastPara="1" rIns="121900" wrap="square" tIns="121900">
            <a:noAutofit/>
          </a:bodyPr>
          <a:lstStyle>
            <a:lvl1pPr lvl="0">
              <a:lnSpc>
                <a:spcPct val="100000"/>
              </a:lnSpc>
              <a:spcBef>
                <a:spcPts val="0"/>
              </a:spcBef>
              <a:spcAft>
                <a:spcPts val="0"/>
              </a:spcAft>
              <a:buSzPts val="2100"/>
              <a:buNone/>
              <a:defRPr sz="21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p:txBody>
      </p:sp>
      <p:sp>
        <p:nvSpPr>
          <p:cNvPr id="16" name="Google Shape;16;p2"/>
          <p:cNvSpPr txBox="1"/>
          <p:nvPr>
            <p:ph idx="12" type="sldNum"/>
          </p:nvPr>
        </p:nvSpPr>
        <p:spPr>
          <a:xfrm>
            <a:off x="11381736" y="6333134"/>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id="17" name="Google Shape;17;p2"/>
          <p:cNvPicPr preferRelativeResize="0"/>
          <p:nvPr/>
        </p:nvPicPr>
        <p:blipFill>
          <a:blip r:embed="rId2">
            <a:alphaModFix/>
          </a:blip>
          <a:stretch>
            <a:fillRect/>
          </a:stretch>
        </p:blipFill>
        <p:spPr>
          <a:xfrm>
            <a:off x="9979774" y="111664"/>
            <a:ext cx="2133652" cy="42707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80" name="Shape 80"/>
        <p:cNvGrpSpPr/>
        <p:nvPr/>
      </p:nvGrpSpPr>
      <p:grpSpPr>
        <a:xfrm>
          <a:off x="0" y="0"/>
          <a:ext cx="0" cy="0"/>
          <a:chOff x="0" y="0"/>
          <a:chExt cx="0" cy="0"/>
        </a:xfrm>
      </p:grpSpPr>
      <p:grpSp>
        <p:nvGrpSpPr>
          <p:cNvPr id="81" name="Google Shape;81;p11"/>
          <p:cNvGrpSpPr/>
          <p:nvPr/>
        </p:nvGrpSpPr>
        <p:grpSpPr>
          <a:xfrm>
            <a:off x="1107036" y="5558926"/>
            <a:ext cx="994316" cy="61102"/>
            <a:chOff x="4580561" y="2589004"/>
            <a:chExt cx="1064464" cy="25200"/>
          </a:xfrm>
        </p:grpSpPr>
        <p:sp>
          <p:nvSpPr>
            <p:cNvPr id="82" name="Google Shape;82;p11"/>
            <p:cNvSpPr/>
            <p:nvPr/>
          </p:nvSpPr>
          <p:spPr>
            <a:xfrm rot="-5400000">
              <a:off x="5366325" y="2335504"/>
              <a:ext cx="25200" cy="5322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83" name="Google Shape;83;p11"/>
            <p:cNvSpPr/>
            <p:nvPr/>
          </p:nvSpPr>
          <p:spPr>
            <a:xfrm rot="-5400000">
              <a:off x="4836311" y="2333254"/>
              <a:ext cx="25200" cy="5367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84" name="Google Shape;84;p11"/>
          <p:cNvSpPr txBox="1"/>
          <p:nvPr>
            <p:ph hasCustomPrompt="1" type="title"/>
          </p:nvPr>
        </p:nvSpPr>
        <p:spPr>
          <a:xfrm>
            <a:off x="972600" y="978600"/>
            <a:ext cx="10251300" cy="16596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lt1"/>
              </a:buClr>
              <a:buSzPts val="10700"/>
              <a:buNone/>
              <a:defRPr sz="10700">
                <a:solidFill>
                  <a:schemeClr val="lt1"/>
                </a:solidFill>
              </a:defRPr>
            </a:lvl1pPr>
            <a:lvl2pPr lvl="1">
              <a:spcBef>
                <a:spcPts val="0"/>
              </a:spcBef>
              <a:spcAft>
                <a:spcPts val="0"/>
              </a:spcAft>
              <a:buClr>
                <a:schemeClr val="lt1"/>
              </a:buClr>
              <a:buSzPts val="10700"/>
              <a:buNone/>
              <a:defRPr sz="10700">
                <a:solidFill>
                  <a:schemeClr val="lt1"/>
                </a:solidFill>
              </a:defRPr>
            </a:lvl2pPr>
            <a:lvl3pPr lvl="2">
              <a:spcBef>
                <a:spcPts val="0"/>
              </a:spcBef>
              <a:spcAft>
                <a:spcPts val="0"/>
              </a:spcAft>
              <a:buClr>
                <a:schemeClr val="lt1"/>
              </a:buClr>
              <a:buSzPts val="10700"/>
              <a:buNone/>
              <a:defRPr sz="10700">
                <a:solidFill>
                  <a:schemeClr val="lt1"/>
                </a:solidFill>
              </a:defRPr>
            </a:lvl3pPr>
            <a:lvl4pPr lvl="3">
              <a:spcBef>
                <a:spcPts val="0"/>
              </a:spcBef>
              <a:spcAft>
                <a:spcPts val="0"/>
              </a:spcAft>
              <a:buClr>
                <a:schemeClr val="lt1"/>
              </a:buClr>
              <a:buSzPts val="10700"/>
              <a:buNone/>
              <a:defRPr sz="10700">
                <a:solidFill>
                  <a:schemeClr val="lt1"/>
                </a:solidFill>
              </a:defRPr>
            </a:lvl4pPr>
            <a:lvl5pPr lvl="4">
              <a:spcBef>
                <a:spcPts val="0"/>
              </a:spcBef>
              <a:spcAft>
                <a:spcPts val="0"/>
              </a:spcAft>
              <a:buClr>
                <a:schemeClr val="lt1"/>
              </a:buClr>
              <a:buSzPts val="10700"/>
              <a:buNone/>
              <a:defRPr sz="10700">
                <a:solidFill>
                  <a:schemeClr val="lt1"/>
                </a:solidFill>
              </a:defRPr>
            </a:lvl5pPr>
            <a:lvl6pPr lvl="5">
              <a:spcBef>
                <a:spcPts val="0"/>
              </a:spcBef>
              <a:spcAft>
                <a:spcPts val="0"/>
              </a:spcAft>
              <a:buClr>
                <a:schemeClr val="lt1"/>
              </a:buClr>
              <a:buSzPts val="10700"/>
              <a:buNone/>
              <a:defRPr sz="10700">
                <a:solidFill>
                  <a:schemeClr val="lt1"/>
                </a:solidFill>
              </a:defRPr>
            </a:lvl6pPr>
            <a:lvl7pPr lvl="6">
              <a:spcBef>
                <a:spcPts val="0"/>
              </a:spcBef>
              <a:spcAft>
                <a:spcPts val="0"/>
              </a:spcAft>
              <a:buClr>
                <a:schemeClr val="lt1"/>
              </a:buClr>
              <a:buSzPts val="10700"/>
              <a:buNone/>
              <a:defRPr sz="10700">
                <a:solidFill>
                  <a:schemeClr val="lt1"/>
                </a:solidFill>
              </a:defRPr>
            </a:lvl7pPr>
            <a:lvl8pPr lvl="7">
              <a:spcBef>
                <a:spcPts val="0"/>
              </a:spcBef>
              <a:spcAft>
                <a:spcPts val="0"/>
              </a:spcAft>
              <a:buClr>
                <a:schemeClr val="lt1"/>
              </a:buClr>
              <a:buSzPts val="10700"/>
              <a:buNone/>
              <a:defRPr sz="10700">
                <a:solidFill>
                  <a:schemeClr val="lt1"/>
                </a:solidFill>
              </a:defRPr>
            </a:lvl8pPr>
            <a:lvl9pPr lvl="8">
              <a:spcBef>
                <a:spcPts val="0"/>
              </a:spcBef>
              <a:spcAft>
                <a:spcPts val="0"/>
              </a:spcAft>
              <a:buClr>
                <a:schemeClr val="lt1"/>
              </a:buClr>
              <a:buSzPts val="10700"/>
              <a:buNone/>
              <a:defRPr sz="10700">
                <a:solidFill>
                  <a:schemeClr val="lt1"/>
                </a:solidFill>
              </a:defRPr>
            </a:lvl9pPr>
          </a:lstStyle>
          <a:p>
            <a:r>
              <a:t>xx%</a:t>
            </a:r>
          </a:p>
        </p:txBody>
      </p:sp>
      <p:sp>
        <p:nvSpPr>
          <p:cNvPr id="85" name="Google Shape;85;p11"/>
          <p:cNvSpPr txBox="1"/>
          <p:nvPr>
            <p:ph idx="1" type="body"/>
          </p:nvPr>
        </p:nvSpPr>
        <p:spPr>
          <a:xfrm>
            <a:off x="972600" y="3030517"/>
            <a:ext cx="10251300" cy="2107200"/>
          </a:xfrm>
          <a:prstGeom prst="rect">
            <a:avLst/>
          </a:prstGeom>
        </p:spPr>
        <p:txBody>
          <a:bodyPr anchorCtr="0" anchor="t" bIns="121900" lIns="121900" spcFirstLastPara="1" rIns="121900" wrap="square" tIns="121900">
            <a:noAutofit/>
          </a:bodyPr>
          <a:lstStyle>
            <a:lvl1pPr indent="-336550" lvl="0" marL="457200">
              <a:spcBef>
                <a:spcPts val="0"/>
              </a:spcBef>
              <a:spcAft>
                <a:spcPts val="0"/>
              </a:spcAft>
              <a:buClr>
                <a:schemeClr val="lt1"/>
              </a:buClr>
              <a:buSzPts val="1700"/>
              <a:buChar char="●"/>
              <a:defRPr>
                <a:solidFill>
                  <a:schemeClr val="lt1"/>
                </a:solidFill>
              </a:defRPr>
            </a:lvl1pPr>
            <a:lvl2pPr indent="-323850" lvl="1" marL="914400">
              <a:spcBef>
                <a:spcPts val="2100"/>
              </a:spcBef>
              <a:spcAft>
                <a:spcPts val="0"/>
              </a:spcAft>
              <a:buClr>
                <a:schemeClr val="lt1"/>
              </a:buClr>
              <a:buSzPts val="1500"/>
              <a:buChar char="○"/>
              <a:defRPr>
                <a:solidFill>
                  <a:schemeClr val="lt1"/>
                </a:solidFill>
              </a:defRPr>
            </a:lvl2pPr>
            <a:lvl3pPr indent="-323850" lvl="2" marL="1371600">
              <a:spcBef>
                <a:spcPts val="2100"/>
              </a:spcBef>
              <a:spcAft>
                <a:spcPts val="0"/>
              </a:spcAft>
              <a:buClr>
                <a:schemeClr val="lt1"/>
              </a:buClr>
              <a:buSzPts val="1500"/>
              <a:buChar char="■"/>
              <a:defRPr>
                <a:solidFill>
                  <a:schemeClr val="lt1"/>
                </a:solidFill>
              </a:defRPr>
            </a:lvl3pPr>
            <a:lvl4pPr indent="-323850" lvl="3" marL="1828800">
              <a:spcBef>
                <a:spcPts val="2100"/>
              </a:spcBef>
              <a:spcAft>
                <a:spcPts val="0"/>
              </a:spcAft>
              <a:buClr>
                <a:schemeClr val="lt1"/>
              </a:buClr>
              <a:buSzPts val="1500"/>
              <a:buChar char="●"/>
              <a:defRPr>
                <a:solidFill>
                  <a:schemeClr val="lt1"/>
                </a:solidFill>
              </a:defRPr>
            </a:lvl4pPr>
            <a:lvl5pPr indent="-323850" lvl="4" marL="2286000">
              <a:spcBef>
                <a:spcPts val="2100"/>
              </a:spcBef>
              <a:spcAft>
                <a:spcPts val="0"/>
              </a:spcAft>
              <a:buClr>
                <a:schemeClr val="lt1"/>
              </a:buClr>
              <a:buSzPts val="1500"/>
              <a:buChar char="○"/>
              <a:defRPr>
                <a:solidFill>
                  <a:schemeClr val="lt1"/>
                </a:solidFill>
              </a:defRPr>
            </a:lvl5pPr>
            <a:lvl6pPr indent="-323850" lvl="5" marL="2743200">
              <a:spcBef>
                <a:spcPts val="2100"/>
              </a:spcBef>
              <a:spcAft>
                <a:spcPts val="0"/>
              </a:spcAft>
              <a:buClr>
                <a:schemeClr val="lt1"/>
              </a:buClr>
              <a:buSzPts val="1500"/>
              <a:buChar char="■"/>
              <a:defRPr>
                <a:solidFill>
                  <a:schemeClr val="lt1"/>
                </a:solidFill>
              </a:defRPr>
            </a:lvl6pPr>
            <a:lvl7pPr indent="-323850" lvl="6" marL="3200400">
              <a:spcBef>
                <a:spcPts val="2100"/>
              </a:spcBef>
              <a:spcAft>
                <a:spcPts val="0"/>
              </a:spcAft>
              <a:buClr>
                <a:schemeClr val="lt1"/>
              </a:buClr>
              <a:buSzPts val="1500"/>
              <a:buChar char="●"/>
              <a:defRPr>
                <a:solidFill>
                  <a:schemeClr val="lt1"/>
                </a:solidFill>
              </a:defRPr>
            </a:lvl7pPr>
            <a:lvl8pPr indent="-323850" lvl="7" marL="3657600">
              <a:spcBef>
                <a:spcPts val="2100"/>
              </a:spcBef>
              <a:spcAft>
                <a:spcPts val="0"/>
              </a:spcAft>
              <a:buClr>
                <a:schemeClr val="lt1"/>
              </a:buClr>
              <a:buSzPts val="1500"/>
              <a:buChar char="○"/>
              <a:defRPr>
                <a:solidFill>
                  <a:schemeClr val="lt1"/>
                </a:solidFill>
              </a:defRPr>
            </a:lvl8pPr>
            <a:lvl9pPr indent="-323850" lvl="8" marL="4114800">
              <a:spcBef>
                <a:spcPts val="2100"/>
              </a:spcBef>
              <a:spcAft>
                <a:spcPts val="2100"/>
              </a:spcAft>
              <a:buClr>
                <a:schemeClr val="lt1"/>
              </a:buClr>
              <a:buSzPts val="1500"/>
              <a:buChar char="■"/>
              <a:defRPr>
                <a:solidFill>
                  <a:schemeClr val="lt1"/>
                </a:solidFill>
              </a:defRPr>
            </a:lvl9pPr>
          </a:lstStyle>
          <a:p/>
        </p:txBody>
      </p:sp>
      <p:sp>
        <p:nvSpPr>
          <p:cNvPr id="86" name="Google Shape;86;p11"/>
          <p:cNvSpPr txBox="1"/>
          <p:nvPr>
            <p:ph idx="12" type="sldNum"/>
          </p:nvPr>
        </p:nvSpPr>
        <p:spPr>
          <a:xfrm>
            <a:off x="11381736" y="6333134"/>
            <a:ext cx="731700" cy="524700"/>
          </a:xfrm>
          <a:prstGeom prst="rect">
            <a:avLst/>
          </a:prstGeom>
        </p:spPr>
        <p:txBody>
          <a:bodyPr anchorCtr="0" anchor="ctr" bIns="121900" lIns="121900" spcFirstLastPara="1" rIns="121900" wrap="square" tIns="12190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7" name="Shape 87"/>
        <p:cNvGrpSpPr/>
        <p:nvPr/>
      </p:nvGrpSpPr>
      <p:grpSpPr>
        <a:xfrm>
          <a:off x="0" y="0"/>
          <a:ext cx="0" cy="0"/>
          <a:chOff x="0" y="0"/>
          <a:chExt cx="0" cy="0"/>
        </a:xfrm>
      </p:grpSpPr>
      <p:sp>
        <p:nvSpPr>
          <p:cNvPr id="88" name="Google Shape;88;p12"/>
          <p:cNvSpPr txBox="1"/>
          <p:nvPr>
            <p:ph idx="12" type="sldNum"/>
          </p:nvPr>
        </p:nvSpPr>
        <p:spPr>
          <a:xfrm>
            <a:off x="11381736" y="6333134"/>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id="89" name="Google Shape;89;p12"/>
          <p:cNvPicPr preferRelativeResize="0"/>
          <p:nvPr/>
        </p:nvPicPr>
        <p:blipFill>
          <a:blip r:embed="rId2">
            <a:alphaModFix/>
          </a:blip>
          <a:stretch>
            <a:fillRect/>
          </a:stretch>
        </p:blipFill>
        <p:spPr>
          <a:xfrm>
            <a:off x="9978025" y="117125"/>
            <a:ext cx="2135400" cy="4270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09 Top Title and Long body copy/ bullets">
  <p:cSld name="09 Top Title and Long body copy/ bullets">
    <p:bg>
      <p:bgPr>
        <a:solidFill>
          <a:schemeClr val="lt1"/>
        </a:solidFill>
      </p:bgPr>
    </p:bg>
    <p:spTree>
      <p:nvGrpSpPr>
        <p:cNvPr id="90" name="Shape 90"/>
        <p:cNvGrpSpPr/>
        <p:nvPr/>
      </p:nvGrpSpPr>
      <p:grpSpPr>
        <a:xfrm>
          <a:off x="0" y="0"/>
          <a:ext cx="0" cy="0"/>
          <a:chOff x="0" y="0"/>
          <a:chExt cx="0" cy="0"/>
        </a:xfrm>
      </p:grpSpPr>
      <p:sp>
        <p:nvSpPr>
          <p:cNvPr id="91" name="Google Shape;91;p13"/>
          <p:cNvSpPr txBox="1"/>
          <p:nvPr>
            <p:ph type="title"/>
          </p:nvPr>
        </p:nvSpPr>
        <p:spPr>
          <a:xfrm>
            <a:off x="1300133" y="137567"/>
            <a:ext cx="10382700" cy="8520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2"/>
              </a:buClr>
              <a:buSzPts val="4800"/>
              <a:buFont typeface="Proxima Nova Semibold"/>
              <a:buNone/>
              <a:defRPr b="0" i="0" sz="4800" u="none" cap="none" strike="noStrike">
                <a:solidFill>
                  <a:schemeClr val="dk2"/>
                </a:solidFill>
                <a:latin typeface="Proxima Nova Semibold"/>
                <a:ea typeface="Proxima Nova Semibold"/>
                <a:cs typeface="Proxima Nova Semibold"/>
                <a:sym typeface="Proxima Nova Semibold"/>
              </a:defRPr>
            </a:lvl1pPr>
            <a:lvl2pPr lvl="1" rtl="0">
              <a:spcBef>
                <a:spcPts val="0"/>
              </a:spcBef>
              <a:spcAft>
                <a:spcPts val="0"/>
              </a:spcAft>
              <a:buClr>
                <a:schemeClr val="dk1"/>
              </a:buClr>
              <a:buSzPts val="3700"/>
              <a:buFont typeface="Arial"/>
              <a:buNone/>
              <a:defRPr sz="3700">
                <a:solidFill>
                  <a:schemeClr val="dk1"/>
                </a:solidFill>
              </a:defRPr>
            </a:lvl2pPr>
            <a:lvl3pPr lvl="2" rtl="0">
              <a:spcBef>
                <a:spcPts val="0"/>
              </a:spcBef>
              <a:spcAft>
                <a:spcPts val="0"/>
              </a:spcAft>
              <a:buClr>
                <a:schemeClr val="dk1"/>
              </a:buClr>
              <a:buSzPts val="3700"/>
              <a:buFont typeface="Arial"/>
              <a:buNone/>
              <a:defRPr sz="3700">
                <a:solidFill>
                  <a:schemeClr val="dk1"/>
                </a:solidFill>
              </a:defRPr>
            </a:lvl3pPr>
            <a:lvl4pPr lvl="3" rtl="0">
              <a:spcBef>
                <a:spcPts val="0"/>
              </a:spcBef>
              <a:spcAft>
                <a:spcPts val="0"/>
              </a:spcAft>
              <a:buClr>
                <a:schemeClr val="dk1"/>
              </a:buClr>
              <a:buSzPts val="3700"/>
              <a:buFont typeface="Arial"/>
              <a:buNone/>
              <a:defRPr sz="3700">
                <a:solidFill>
                  <a:schemeClr val="dk1"/>
                </a:solidFill>
              </a:defRPr>
            </a:lvl4pPr>
            <a:lvl5pPr lvl="4" rtl="0">
              <a:spcBef>
                <a:spcPts val="0"/>
              </a:spcBef>
              <a:spcAft>
                <a:spcPts val="0"/>
              </a:spcAft>
              <a:buClr>
                <a:schemeClr val="dk1"/>
              </a:buClr>
              <a:buSzPts val="3700"/>
              <a:buFont typeface="Arial"/>
              <a:buNone/>
              <a:defRPr sz="3700">
                <a:solidFill>
                  <a:schemeClr val="dk1"/>
                </a:solidFill>
              </a:defRPr>
            </a:lvl5pPr>
            <a:lvl6pPr lvl="5" rtl="0">
              <a:spcBef>
                <a:spcPts val="0"/>
              </a:spcBef>
              <a:spcAft>
                <a:spcPts val="0"/>
              </a:spcAft>
              <a:buClr>
                <a:schemeClr val="dk1"/>
              </a:buClr>
              <a:buSzPts val="3700"/>
              <a:buFont typeface="Arial"/>
              <a:buNone/>
              <a:defRPr sz="3700">
                <a:solidFill>
                  <a:schemeClr val="dk1"/>
                </a:solidFill>
              </a:defRPr>
            </a:lvl6pPr>
            <a:lvl7pPr lvl="6" rtl="0">
              <a:spcBef>
                <a:spcPts val="0"/>
              </a:spcBef>
              <a:spcAft>
                <a:spcPts val="0"/>
              </a:spcAft>
              <a:buClr>
                <a:schemeClr val="dk1"/>
              </a:buClr>
              <a:buSzPts val="3700"/>
              <a:buFont typeface="Arial"/>
              <a:buNone/>
              <a:defRPr sz="3700">
                <a:solidFill>
                  <a:schemeClr val="dk1"/>
                </a:solidFill>
              </a:defRPr>
            </a:lvl7pPr>
            <a:lvl8pPr lvl="7" rtl="0">
              <a:spcBef>
                <a:spcPts val="0"/>
              </a:spcBef>
              <a:spcAft>
                <a:spcPts val="0"/>
              </a:spcAft>
              <a:buClr>
                <a:schemeClr val="dk1"/>
              </a:buClr>
              <a:buSzPts val="3700"/>
              <a:buFont typeface="Arial"/>
              <a:buNone/>
              <a:defRPr sz="3700">
                <a:solidFill>
                  <a:schemeClr val="dk1"/>
                </a:solidFill>
              </a:defRPr>
            </a:lvl8pPr>
            <a:lvl9pPr lvl="8" rtl="0">
              <a:spcBef>
                <a:spcPts val="0"/>
              </a:spcBef>
              <a:spcAft>
                <a:spcPts val="0"/>
              </a:spcAft>
              <a:buClr>
                <a:schemeClr val="dk1"/>
              </a:buClr>
              <a:buSzPts val="3700"/>
              <a:buFont typeface="Arial"/>
              <a:buNone/>
              <a:defRPr sz="3700">
                <a:solidFill>
                  <a:schemeClr val="dk1"/>
                </a:solidFill>
              </a:defRPr>
            </a:lvl9pPr>
          </a:lstStyle>
          <a:p/>
        </p:txBody>
      </p:sp>
      <p:sp>
        <p:nvSpPr>
          <p:cNvPr id="92" name="Google Shape;92;p13"/>
          <p:cNvSpPr txBox="1"/>
          <p:nvPr>
            <p:ph idx="1" type="body"/>
          </p:nvPr>
        </p:nvSpPr>
        <p:spPr>
          <a:xfrm>
            <a:off x="1300300" y="1183800"/>
            <a:ext cx="10382700" cy="4967700"/>
          </a:xfrm>
          <a:prstGeom prst="rect">
            <a:avLst/>
          </a:prstGeom>
          <a:noFill/>
          <a:ln>
            <a:noFill/>
          </a:ln>
        </p:spPr>
        <p:txBody>
          <a:bodyPr anchorCtr="0" anchor="t" bIns="121900" lIns="121900" spcFirstLastPara="1" rIns="121900" wrap="square" tIns="121900">
            <a:noAutofit/>
          </a:bodyPr>
          <a:lstStyle>
            <a:lvl1pPr indent="-463550" lvl="0" marL="457200" marR="0" rtl="0" algn="l">
              <a:lnSpc>
                <a:spcPct val="115000"/>
              </a:lnSpc>
              <a:spcBef>
                <a:spcPts val="0"/>
              </a:spcBef>
              <a:spcAft>
                <a:spcPts val="0"/>
              </a:spcAft>
              <a:buClr>
                <a:schemeClr val="dk2"/>
              </a:buClr>
              <a:buSzPts val="3700"/>
              <a:buFont typeface="Proxima Nova"/>
              <a:buChar char="●"/>
              <a:defRPr b="0" i="0" sz="3700" u="none" cap="none" strike="noStrike">
                <a:solidFill>
                  <a:schemeClr val="dk2"/>
                </a:solidFill>
                <a:latin typeface="Proxima Nova"/>
                <a:ea typeface="Proxima Nova"/>
                <a:cs typeface="Proxima Nova"/>
                <a:sym typeface="Proxima Nova"/>
              </a:defRPr>
            </a:lvl1pPr>
            <a:lvl2pPr indent="-349250" lvl="1" marL="914400" marR="0" rtl="0" algn="l">
              <a:lnSpc>
                <a:spcPct val="115000"/>
              </a:lnSpc>
              <a:spcBef>
                <a:spcPts val="2100"/>
              </a:spcBef>
              <a:spcAft>
                <a:spcPts val="0"/>
              </a:spcAft>
              <a:buClr>
                <a:schemeClr val="dk2"/>
              </a:buClr>
              <a:buSzPts val="1900"/>
              <a:buFont typeface="Proxima Nova"/>
              <a:buChar char="○"/>
              <a:defRPr b="0" i="0" sz="1900" u="none" cap="none" strike="noStrike">
                <a:solidFill>
                  <a:schemeClr val="dk2"/>
                </a:solidFill>
                <a:latin typeface="Proxima Nova"/>
                <a:ea typeface="Proxima Nova"/>
                <a:cs typeface="Proxima Nova"/>
                <a:sym typeface="Proxima Nova"/>
              </a:defRPr>
            </a:lvl2pPr>
            <a:lvl3pPr indent="-349250" lvl="2" marL="1371600" marR="0" rtl="0" algn="l">
              <a:lnSpc>
                <a:spcPct val="115000"/>
              </a:lnSpc>
              <a:spcBef>
                <a:spcPts val="2100"/>
              </a:spcBef>
              <a:spcAft>
                <a:spcPts val="0"/>
              </a:spcAft>
              <a:buClr>
                <a:schemeClr val="dk2"/>
              </a:buClr>
              <a:buSzPts val="1900"/>
              <a:buFont typeface="Proxima Nova"/>
              <a:buChar char="■"/>
              <a:defRPr b="0" i="0" sz="1900" u="none" cap="none" strike="noStrike">
                <a:solidFill>
                  <a:schemeClr val="dk2"/>
                </a:solidFill>
                <a:latin typeface="Proxima Nova"/>
                <a:ea typeface="Proxima Nova"/>
                <a:cs typeface="Proxima Nova"/>
                <a:sym typeface="Proxima Nova"/>
              </a:defRPr>
            </a:lvl3pPr>
            <a:lvl4pPr indent="-349250" lvl="3" marL="1828800" marR="0" rtl="0" algn="l">
              <a:lnSpc>
                <a:spcPct val="115000"/>
              </a:lnSpc>
              <a:spcBef>
                <a:spcPts val="2100"/>
              </a:spcBef>
              <a:spcAft>
                <a:spcPts val="0"/>
              </a:spcAft>
              <a:buClr>
                <a:schemeClr val="dk2"/>
              </a:buClr>
              <a:buSzPts val="1900"/>
              <a:buFont typeface="Proxima Nova"/>
              <a:buChar char="●"/>
              <a:defRPr b="0" i="0" sz="1900" u="none" cap="none" strike="noStrike">
                <a:solidFill>
                  <a:schemeClr val="dk2"/>
                </a:solidFill>
                <a:latin typeface="Proxima Nova"/>
                <a:ea typeface="Proxima Nova"/>
                <a:cs typeface="Proxima Nova"/>
                <a:sym typeface="Proxima Nova"/>
              </a:defRPr>
            </a:lvl4pPr>
            <a:lvl5pPr indent="-349250" lvl="4" marL="2286000" marR="0" rtl="0" algn="l">
              <a:lnSpc>
                <a:spcPct val="115000"/>
              </a:lnSpc>
              <a:spcBef>
                <a:spcPts val="2100"/>
              </a:spcBef>
              <a:spcAft>
                <a:spcPts val="0"/>
              </a:spcAft>
              <a:buClr>
                <a:schemeClr val="dk2"/>
              </a:buClr>
              <a:buSzPts val="1900"/>
              <a:buFont typeface="Proxima Nova"/>
              <a:buChar char="○"/>
              <a:defRPr b="0" i="0" sz="1900" u="none" cap="none" strike="noStrike">
                <a:solidFill>
                  <a:schemeClr val="dk2"/>
                </a:solidFill>
                <a:latin typeface="Proxima Nova"/>
                <a:ea typeface="Proxima Nova"/>
                <a:cs typeface="Proxima Nova"/>
                <a:sym typeface="Proxima Nova"/>
              </a:defRPr>
            </a:lvl5pPr>
            <a:lvl6pPr indent="-349250" lvl="5" marL="2743200" marR="0" rtl="0" algn="l">
              <a:lnSpc>
                <a:spcPct val="115000"/>
              </a:lnSpc>
              <a:spcBef>
                <a:spcPts val="2100"/>
              </a:spcBef>
              <a:spcAft>
                <a:spcPts val="0"/>
              </a:spcAft>
              <a:buClr>
                <a:schemeClr val="dk2"/>
              </a:buClr>
              <a:buSzPts val="1900"/>
              <a:buFont typeface="Proxima Nova"/>
              <a:buChar char="■"/>
              <a:defRPr b="0" i="0" sz="1900" u="none" cap="none" strike="noStrike">
                <a:solidFill>
                  <a:schemeClr val="dk2"/>
                </a:solidFill>
                <a:latin typeface="Proxima Nova"/>
                <a:ea typeface="Proxima Nova"/>
                <a:cs typeface="Proxima Nova"/>
                <a:sym typeface="Proxima Nova"/>
              </a:defRPr>
            </a:lvl6pPr>
            <a:lvl7pPr indent="-349250" lvl="6" marL="3200400" marR="0" rtl="0" algn="l">
              <a:lnSpc>
                <a:spcPct val="115000"/>
              </a:lnSpc>
              <a:spcBef>
                <a:spcPts val="2100"/>
              </a:spcBef>
              <a:spcAft>
                <a:spcPts val="0"/>
              </a:spcAft>
              <a:buClr>
                <a:schemeClr val="dk2"/>
              </a:buClr>
              <a:buSzPts val="1900"/>
              <a:buFont typeface="Proxima Nova"/>
              <a:buChar char="●"/>
              <a:defRPr b="0" i="0" sz="1900" u="none" cap="none" strike="noStrike">
                <a:solidFill>
                  <a:schemeClr val="dk2"/>
                </a:solidFill>
                <a:latin typeface="Proxima Nova"/>
                <a:ea typeface="Proxima Nova"/>
                <a:cs typeface="Proxima Nova"/>
                <a:sym typeface="Proxima Nova"/>
              </a:defRPr>
            </a:lvl7pPr>
            <a:lvl8pPr indent="-349250" lvl="7" marL="3657600" marR="0" rtl="0" algn="l">
              <a:lnSpc>
                <a:spcPct val="115000"/>
              </a:lnSpc>
              <a:spcBef>
                <a:spcPts val="2100"/>
              </a:spcBef>
              <a:spcAft>
                <a:spcPts val="0"/>
              </a:spcAft>
              <a:buClr>
                <a:schemeClr val="dk2"/>
              </a:buClr>
              <a:buSzPts val="1900"/>
              <a:buFont typeface="Proxima Nova"/>
              <a:buChar char="○"/>
              <a:defRPr b="0" i="0" sz="1900" u="none" cap="none" strike="noStrike">
                <a:solidFill>
                  <a:schemeClr val="dk2"/>
                </a:solidFill>
                <a:latin typeface="Proxima Nova"/>
                <a:ea typeface="Proxima Nova"/>
                <a:cs typeface="Proxima Nova"/>
                <a:sym typeface="Proxima Nova"/>
              </a:defRPr>
            </a:lvl8pPr>
            <a:lvl9pPr indent="-349250" lvl="8" marL="4114800" marR="0" rtl="0" algn="l">
              <a:lnSpc>
                <a:spcPct val="115000"/>
              </a:lnSpc>
              <a:spcBef>
                <a:spcPts val="2100"/>
              </a:spcBef>
              <a:spcAft>
                <a:spcPts val="2100"/>
              </a:spcAft>
              <a:buClr>
                <a:schemeClr val="dk2"/>
              </a:buClr>
              <a:buSzPts val="1900"/>
              <a:buFont typeface="Proxima Nova"/>
              <a:buChar char="■"/>
              <a:defRPr b="0" i="0" sz="1900" u="none" cap="none" strike="noStrike">
                <a:solidFill>
                  <a:schemeClr val="dk2"/>
                </a:solidFill>
                <a:latin typeface="Proxima Nova"/>
                <a:ea typeface="Proxima Nova"/>
                <a:cs typeface="Proxima Nova"/>
                <a:sym typeface="Proxima Nova"/>
              </a:defRPr>
            </a:lvl9pPr>
          </a:lstStyle>
          <a:p/>
        </p:txBody>
      </p:sp>
      <p:pic>
        <p:nvPicPr>
          <p:cNvPr id="93" name="Google Shape;93;p13"/>
          <p:cNvPicPr preferRelativeResize="0"/>
          <p:nvPr/>
        </p:nvPicPr>
        <p:blipFill>
          <a:blip r:embed="rId2">
            <a:alphaModFix/>
          </a:blip>
          <a:stretch>
            <a:fillRect/>
          </a:stretch>
        </p:blipFill>
        <p:spPr>
          <a:xfrm>
            <a:off x="9978025" y="117125"/>
            <a:ext cx="2135400" cy="4270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Footer Only 1">
  <p:cSld name="TITLE_2">
    <p:spTree>
      <p:nvGrpSpPr>
        <p:cNvPr id="94" name="Shape 94"/>
        <p:cNvGrpSpPr/>
        <p:nvPr/>
      </p:nvGrpSpPr>
      <p:grpSpPr>
        <a:xfrm>
          <a:off x="0" y="0"/>
          <a:ext cx="0" cy="0"/>
          <a:chOff x="0" y="0"/>
          <a:chExt cx="0" cy="0"/>
        </a:xfrm>
      </p:grpSpPr>
      <p:pic>
        <p:nvPicPr>
          <p:cNvPr id="95" name="Google Shape;95;p14"/>
          <p:cNvPicPr preferRelativeResize="0"/>
          <p:nvPr/>
        </p:nvPicPr>
        <p:blipFill>
          <a:blip r:embed="rId2">
            <a:alphaModFix/>
          </a:blip>
          <a:stretch>
            <a:fillRect/>
          </a:stretch>
        </p:blipFill>
        <p:spPr>
          <a:xfrm>
            <a:off x="9978025" y="117125"/>
            <a:ext cx="2135400" cy="42707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5 Blank">
  <p:cSld name="15 Blank">
    <p:bg>
      <p:bgPr>
        <a:noFill/>
      </p:bgPr>
    </p:bg>
    <p:spTree>
      <p:nvGrpSpPr>
        <p:cNvPr id="96" name="Shape 96"/>
        <p:cNvGrpSpPr/>
        <p:nvPr/>
      </p:nvGrpSpPr>
      <p:grpSpPr>
        <a:xfrm>
          <a:off x="0" y="0"/>
          <a:ext cx="0" cy="0"/>
          <a:chOff x="0" y="0"/>
          <a:chExt cx="0" cy="0"/>
        </a:xfrm>
      </p:grpSpPr>
      <p:pic>
        <p:nvPicPr>
          <p:cNvPr id="97" name="Google Shape;97;p15"/>
          <p:cNvPicPr preferRelativeResize="0"/>
          <p:nvPr/>
        </p:nvPicPr>
        <p:blipFill>
          <a:blip r:embed="rId2">
            <a:alphaModFix/>
          </a:blip>
          <a:stretch>
            <a:fillRect/>
          </a:stretch>
        </p:blipFill>
        <p:spPr>
          <a:xfrm>
            <a:off x="9978025" y="117125"/>
            <a:ext cx="2135400" cy="4270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98" name="Shape 98"/>
        <p:cNvGrpSpPr/>
        <p:nvPr/>
      </p:nvGrpSpPr>
      <p:grpSpPr>
        <a:xfrm>
          <a:off x="0" y="0"/>
          <a:ext cx="0" cy="0"/>
          <a:chOff x="0" y="0"/>
          <a:chExt cx="0" cy="0"/>
        </a:xfrm>
      </p:grpSpPr>
      <p:sp>
        <p:nvSpPr>
          <p:cNvPr id="99" name="Google Shape;99;p16"/>
          <p:cNvSpPr txBox="1"/>
          <p:nvPr>
            <p:ph type="title"/>
          </p:nvPr>
        </p:nvSpPr>
        <p:spPr>
          <a:xfrm>
            <a:off x="838200" y="365125"/>
            <a:ext cx="10515600" cy="1325700"/>
          </a:xfrm>
          <a:prstGeom prst="rect">
            <a:avLst/>
          </a:prstGeom>
          <a:noFill/>
          <a:ln>
            <a:noFill/>
          </a:ln>
        </p:spPr>
        <p:txBody>
          <a:bodyPr anchorCtr="0" anchor="ctr" bIns="121900" lIns="121900" spcFirstLastPara="1" rIns="121900" wrap="square" tIns="1219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3700"/>
              <a:buNone/>
              <a:defRPr sz="1800"/>
            </a:lvl2pPr>
            <a:lvl3pPr lvl="2" rtl="0">
              <a:spcBef>
                <a:spcPts val="0"/>
              </a:spcBef>
              <a:spcAft>
                <a:spcPts val="0"/>
              </a:spcAft>
              <a:buSzPts val="3700"/>
              <a:buNone/>
              <a:defRPr sz="1800"/>
            </a:lvl3pPr>
            <a:lvl4pPr lvl="3" rtl="0">
              <a:spcBef>
                <a:spcPts val="0"/>
              </a:spcBef>
              <a:spcAft>
                <a:spcPts val="0"/>
              </a:spcAft>
              <a:buSzPts val="3700"/>
              <a:buNone/>
              <a:defRPr sz="1800"/>
            </a:lvl4pPr>
            <a:lvl5pPr lvl="4" rtl="0">
              <a:spcBef>
                <a:spcPts val="0"/>
              </a:spcBef>
              <a:spcAft>
                <a:spcPts val="0"/>
              </a:spcAft>
              <a:buSzPts val="3700"/>
              <a:buNone/>
              <a:defRPr sz="1800"/>
            </a:lvl5pPr>
            <a:lvl6pPr lvl="5" rtl="0">
              <a:spcBef>
                <a:spcPts val="0"/>
              </a:spcBef>
              <a:spcAft>
                <a:spcPts val="0"/>
              </a:spcAft>
              <a:buSzPts val="3700"/>
              <a:buNone/>
              <a:defRPr sz="1800"/>
            </a:lvl6pPr>
            <a:lvl7pPr lvl="6" rtl="0">
              <a:spcBef>
                <a:spcPts val="0"/>
              </a:spcBef>
              <a:spcAft>
                <a:spcPts val="0"/>
              </a:spcAft>
              <a:buSzPts val="3700"/>
              <a:buNone/>
              <a:defRPr sz="1800"/>
            </a:lvl7pPr>
            <a:lvl8pPr lvl="7" rtl="0">
              <a:spcBef>
                <a:spcPts val="0"/>
              </a:spcBef>
              <a:spcAft>
                <a:spcPts val="0"/>
              </a:spcAft>
              <a:buSzPts val="3700"/>
              <a:buNone/>
              <a:defRPr sz="1800"/>
            </a:lvl8pPr>
            <a:lvl9pPr lvl="8" rtl="0">
              <a:spcBef>
                <a:spcPts val="0"/>
              </a:spcBef>
              <a:spcAft>
                <a:spcPts val="0"/>
              </a:spcAft>
              <a:buSzPts val="3700"/>
              <a:buNone/>
              <a:defRPr sz="1800"/>
            </a:lvl9pPr>
          </a:lstStyle>
          <a:p/>
        </p:txBody>
      </p:sp>
      <p:sp>
        <p:nvSpPr>
          <p:cNvPr id="100" name="Google Shape;100;p16"/>
          <p:cNvSpPr txBox="1"/>
          <p:nvPr>
            <p:ph idx="1" type="body"/>
          </p:nvPr>
        </p:nvSpPr>
        <p:spPr>
          <a:xfrm>
            <a:off x="838200" y="1825625"/>
            <a:ext cx="10515600" cy="4351200"/>
          </a:xfrm>
          <a:prstGeom prst="rect">
            <a:avLst/>
          </a:prstGeom>
          <a:noFill/>
          <a:ln>
            <a:noFill/>
          </a:ln>
        </p:spPr>
        <p:txBody>
          <a:bodyPr anchorCtr="0" anchor="t" bIns="121900" lIns="121900" spcFirstLastPara="1" rIns="121900" wrap="square" tIns="1219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21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21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21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21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21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21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21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2100"/>
              </a:spcBef>
              <a:spcAft>
                <a:spcPts val="210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16"/>
          <p:cNvSpPr txBox="1"/>
          <p:nvPr>
            <p:ph idx="10" type="dt"/>
          </p:nvPr>
        </p:nvSpPr>
        <p:spPr>
          <a:xfrm>
            <a:off x="838200" y="6356350"/>
            <a:ext cx="2743200" cy="365100"/>
          </a:xfrm>
          <a:prstGeom prst="rect">
            <a:avLst/>
          </a:prstGeom>
          <a:noFill/>
          <a:ln>
            <a:noFill/>
          </a:ln>
        </p:spPr>
        <p:txBody>
          <a:bodyPr anchorCtr="0" anchor="ctr" bIns="91425" lIns="91425" spcFirstLastPara="1" rIns="91425" wrap="square" tIns="91425">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2" name="Google Shape;102;p16"/>
          <p:cNvSpPr txBox="1"/>
          <p:nvPr>
            <p:ph idx="11" type="ftr"/>
          </p:nvPr>
        </p:nvSpPr>
        <p:spPr>
          <a:xfrm>
            <a:off x="4038600" y="6356350"/>
            <a:ext cx="4114800" cy="365100"/>
          </a:xfrm>
          <a:prstGeom prst="rect">
            <a:avLst/>
          </a:prstGeom>
          <a:noFill/>
          <a:ln>
            <a:noFill/>
          </a:ln>
        </p:spPr>
        <p:txBody>
          <a:bodyPr anchorCtr="0" anchor="ctr" bIns="91425" lIns="91425" spcFirstLastPara="1" rIns="91425" wrap="square" tIns="91425">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3" name="Google Shape;103;p1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104" name="Google Shape;104;p16"/>
          <p:cNvPicPr preferRelativeResize="0"/>
          <p:nvPr/>
        </p:nvPicPr>
        <p:blipFill>
          <a:blip r:embed="rId2">
            <a:alphaModFix/>
          </a:blip>
          <a:stretch>
            <a:fillRect/>
          </a:stretch>
        </p:blipFill>
        <p:spPr>
          <a:xfrm>
            <a:off x="9978025" y="117125"/>
            <a:ext cx="2135400" cy="4270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8" name="Shape 18"/>
        <p:cNvGrpSpPr/>
        <p:nvPr/>
      </p:nvGrpSpPr>
      <p:grpSpPr>
        <a:xfrm>
          <a:off x="0" y="0"/>
          <a:ext cx="0" cy="0"/>
          <a:chOff x="0" y="0"/>
          <a:chExt cx="0" cy="0"/>
        </a:xfrm>
      </p:grpSpPr>
      <p:grpSp>
        <p:nvGrpSpPr>
          <p:cNvPr id="19" name="Google Shape;19;p3"/>
          <p:cNvGrpSpPr/>
          <p:nvPr/>
        </p:nvGrpSpPr>
        <p:grpSpPr>
          <a:xfrm>
            <a:off x="1107036" y="1588427"/>
            <a:ext cx="994316" cy="61102"/>
            <a:chOff x="4580561" y="2589004"/>
            <a:chExt cx="1064464" cy="25200"/>
          </a:xfrm>
        </p:grpSpPr>
        <p:sp>
          <p:nvSpPr>
            <p:cNvPr id="20" name="Google Shape;20;p3"/>
            <p:cNvSpPr/>
            <p:nvPr/>
          </p:nvSpPr>
          <p:spPr>
            <a:xfrm rot="-5400000">
              <a:off x="5366325" y="2335504"/>
              <a:ext cx="25200" cy="5322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 name="Google Shape;21;p3"/>
            <p:cNvSpPr/>
            <p:nvPr/>
          </p:nvSpPr>
          <p:spPr>
            <a:xfrm rot="-5400000">
              <a:off x="4836311" y="2333254"/>
              <a:ext cx="25200" cy="5367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2" name="Google Shape;22;p3"/>
          <p:cNvSpPr txBox="1"/>
          <p:nvPr>
            <p:ph type="title"/>
          </p:nvPr>
        </p:nvSpPr>
        <p:spPr>
          <a:xfrm>
            <a:off x="972600" y="1763267"/>
            <a:ext cx="10251300" cy="20247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23" name="Google Shape;23;p3"/>
          <p:cNvSpPr txBox="1"/>
          <p:nvPr>
            <p:ph idx="12" type="sldNum"/>
          </p:nvPr>
        </p:nvSpPr>
        <p:spPr>
          <a:xfrm>
            <a:off x="11381736" y="6333134"/>
            <a:ext cx="731700" cy="524700"/>
          </a:xfrm>
          <a:prstGeom prst="rect">
            <a:avLst/>
          </a:prstGeom>
        </p:spPr>
        <p:txBody>
          <a:bodyPr anchorCtr="0" anchor="ctr" bIns="121900" lIns="121900" spcFirstLastPara="1" rIns="121900" wrap="square" tIns="12190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4" name="Shape 24"/>
        <p:cNvGrpSpPr/>
        <p:nvPr/>
      </p:nvGrpSpPr>
      <p:grpSpPr>
        <a:xfrm>
          <a:off x="0" y="0"/>
          <a:ext cx="0" cy="0"/>
          <a:chOff x="0" y="0"/>
          <a:chExt cx="0" cy="0"/>
        </a:xfrm>
      </p:grpSpPr>
      <p:sp>
        <p:nvSpPr>
          <p:cNvPr id="25" name="Google Shape;25;p4"/>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26" name="Google Shape;26;p4"/>
          <p:cNvGrpSpPr/>
          <p:nvPr/>
        </p:nvGrpSpPr>
        <p:grpSpPr>
          <a:xfrm>
            <a:off x="1107036" y="1588427"/>
            <a:ext cx="994316" cy="61102"/>
            <a:chOff x="4580561" y="2589004"/>
            <a:chExt cx="1064464" cy="25200"/>
          </a:xfrm>
        </p:grpSpPr>
        <p:sp>
          <p:nvSpPr>
            <p:cNvPr id="27" name="Google Shape;27;p4"/>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8" name="Google Shape;28;p4"/>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29" name="Google Shape;29;p4"/>
          <p:cNvSpPr txBox="1"/>
          <p:nvPr>
            <p:ph type="title"/>
          </p:nvPr>
        </p:nvSpPr>
        <p:spPr>
          <a:xfrm>
            <a:off x="972600" y="822225"/>
            <a:ext cx="10251600" cy="7137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dk2"/>
              </a:buClr>
              <a:buSzPts val="3500"/>
              <a:buNone/>
              <a:defRPr sz="3500">
                <a:solidFill>
                  <a:schemeClr val="dk2"/>
                </a:solidFill>
              </a:defRPr>
            </a:lvl1pPr>
            <a:lvl2pPr lvl="1">
              <a:spcBef>
                <a:spcPts val="0"/>
              </a:spcBef>
              <a:spcAft>
                <a:spcPts val="0"/>
              </a:spcAft>
              <a:buClr>
                <a:schemeClr val="dk2"/>
              </a:buClr>
              <a:buSzPts val="3500"/>
              <a:buNone/>
              <a:defRPr sz="3500">
                <a:solidFill>
                  <a:schemeClr val="dk2"/>
                </a:solidFill>
              </a:defRPr>
            </a:lvl2pPr>
            <a:lvl3pPr lvl="2">
              <a:spcBef>
                <a:spcPts val="0"/>
              </a:spcBef>
              <a:spcAft>
                <a:spcPts val="0"/>
              </a:spcAft>
              <a:buClr>
                <a:schemeClr val="dk2"/>
              </a:buClr>
              <a:buSzPts val="3500"/>
              <a:buNone/>
              <a:defRPr sz="3500">
                <a:solidFill>
                  <a:schemeClr val="dk2"/>
                </a:solidFill>
              </a:defRPr>
            </a:lvl3pPr>
            <a:lvl4pPr lvl="3">
              <a:spcBef>
                <a:spcPts val="0"/>
              </a:spcBef>
              <a:spcAft>
                <a:spcPts val="0"/>
              </a:spcAft>
              <a:buClr>
                <a:schemeClr val="dk2"/>
              </a:buClr>
              <a:buSzPts val="3500"/>
              <a:buNone/>
              <a:defRPr sz="3500">
                <a:solidFill>
                  <a:schemeClr val="dk2"/>
                </a:solidFill>
              </a:defRPr>
            </a:lvl4pPr>
            <a:lvl5pPr lvl="4">
              <a:spcBef>
                <a:spcPts val="0"/>
              </a:spcBef>
              <a:spcAft>
                <a:spcPts val="0"/>
              </a:spcAft>
              <a:buClr>
                <a:schemeClr val="dk2"/>
              </a:buClr>
              <a:buSzPts val="3500"/>
              <a:buNone/>
              <a:defRPr sz="3500">
                <a:solidFill>
                  <a:schemeClr val="dk2"/>
                </a:solidFill>
              </a:defRPr>
            </a:lvl5pPr>
            <a:lvl6pPr lvl="5">
              <a:spcBef>
                <a:spcPts val="0"/>
              </a:spcBef>
              <a:spcAft>
                <a:spcPts val="0"/>
              </a:spcAft>
              <a:buClr>
                <a:schemeClr val="dk2"/>
              </a:buClr>
              <a:buSzPts val="3500"/>
              <a:buNone/>
              <a:defRPr sz="3500">
                <a:solidFill>
                  <a:schemeClr val="dk2"/>
                </a:solidFill>
              </a:defRPr>
            </a:lvl6pPr>
            <a:lvl7pPr lvl="6">
              <a:spcBef>
                <a:spcPts val="0"/>
              </a:spcBef>
              <a:spcAft>
                <a:spcPts val="0"/>
              </a:spcAft>
              <a:buClr>
                <a:schemeClr val="dk2"/>
              </a:buClr>
              <a:buSzPts val="3500"/>
              <a:buNone/>
              <a:defRPr sz="3500">
                <a:solidFill>
                  <a:schemeClr val="dk2"/>
                </a:solidFill>
              </a:defRPr>
            </a:lvl7pPr>
            <a:lvl8pPr lvl="7">
              <a:spcBef>
                <a:spcPts val="0"/>
              </a:spcBef>
              <a:spcAft>
                <a:spcPts val="0"/>
              </a:spcAft>
              <a:buClr>
                <a:schemeClr val="dk2"/>
              </a:buClr>
              <a:buSzPts val="3500"/>
              <a:buNone/>
              <a:defRPr sz="3500">
                <a:solidFill>
                  <a:schemeClr val="dk2"/>
                </a:solidFill>
              </a:defRPr>
            </a:lvl8pPr>
            <a:lvl9pPr lvl="8">
              <a:spcBef>
                <a:spcPts val="0"/>
              </a:spcBef>
              <a:spcAft>
                <a:spcPts val="0"/>
              </a:spcAft>
              <a:buClr>
                <a:schemeClr val="dk2"/>
              </a:buClr>
              <a:buSzPts val="3500"/>
              <a:buNone/>
              <a:defRPr sz="3500">
                <a:solidFill>
                  <a:schemeClr val="dk2"/>
                </a:solidFill>
              </a:defRPr>
            </a:lvl9pPr>
          </a:lstStyle>
          <a:p/>
        </p:txBody>
      </p:sp>
      <p:sp>
        <p:nvSpPr>
          <p:cNvPr id="30" name="Google Shape;30;p4"/>
          <p:cNvSpPr txBox="1"/>
          <p:nvPr>
            <p:ph idx="1" type="body"/>
          </p:nvPr>
        </p:nvSpPr>
        <p:spPr>
          <a:xfrm>
            <a:off x="972600" y="2771833"/>
            <a:ext cx="10251600" cy="3014700"/>
          </a:xfrm>
          <a:prstGeom prst="rect">
            <a:avLst/>
          </a:prstGeom>
        </p:spPr>
        <p:txBody>
          <a:bodyPr anchorCtr="0" anchor="t" bIns="121900" lIns="121900" spcFirstLastPara="1" rIns="121900" wrap="square" tIns="121900">
            <a:noAutofit/>
          </a:bodyPr>
          <a:lstStyle>
            <a:lvl1pPr indent="-336550" lvl="0" marL="457200">
              <a:spcBef>
                <a:spcPts val="0"/>
              </a:spcBef>
              <a:spcAft>
                <a:spcPts val="0"/>
              </a:spcAft>
              <a:buSzPts val="1700"/>
              <a:buChar char="●"/>
              <a:defRPr/>
            </a:lvl1pPr>
            <a:lvl2pPr indent="-323850" lvl="1" marL="914400">
              <a:spcBef>
                <a:spcPts val="2100"/>
              </a:spcBef>
              <a:spcAft>
                <a:spcPts val="0"/>
              </a:spcAft>
              <a:buSzPts val="1500"/>
              <a:buChar char="○"/>
              <a:defRPr/>
            </a:lvl2pPr>
            <a:lvl3pPr indent="-323850" lvl="2" marL="1371600">
              <a:spcBef>
                <a:spcPts val="2100"/>
              </a:spcBef>
              <a:spcAft>
                <a:spcPts val="0"/>
              </a:spcAft>
              <a:buSzPts val="1500"/>
              <a:buChar char="■"/>
              <a:defRPr/>
            </a:lvl3pPr>
            <a:lvl4pPr indent="-323850" lvl="3" marL="1828800">
              <a:spcBef>
                <a:spcPts val="2100"/>
              </a:spcBef>
              <a:spcAft>
                <a:spcPts val="0"/>
              </a:spcAft>
              <a:buSzPts val="1500"/>
              <a:buChar char="●"/>
              <a:defRPr/>
            </a:lvl4pPr>
            <a:lvl5pPr indent="-323850" lvl="4" marL="2286000">
              <a:spcBef>
                <a:spcPts val="2100"/>
              </a:spcBef>
              <a:spcAft>
                <a:spcPts val="0"/>
              </a:spcAft>
              <a:buSzPts val="1500"/>
              <a:buChar char="○"/>
              <a:defRPr/>
            </a:lvl5pPr>
            <a:lvl6pPr indent="-323850" lvl="5" marL="2743200">
              <a:spcBef>
                <a:spcPts val="2100"/>
              </a:spcBef>
              <a:spcAft>
                <a:spcPts val="0"/>
              </a:spcAft>
              <a:buSzPts val="1500"/>
              <a:buChar char="■"/>
              <a:defRPr/>
            </a:lvl6pPr>
            <a:lvl7pPr indent="-323850" lvl="6" marL="3200400">
              <a:spcBef>
                <a:spcPts val="2100"/>
              </a:spcBef>
              <a:spcAft>
                <a:spcPts val="0"/>
              </a:spcAft>
              <a:buSzPts val="1500"/>
              <a:buChar char="●"/>
              <a:defRPr/>
            </a:lvl7pPr>
            <a:lvl8pPr indent="-323850" lvl="7" marL="3657600">
              <a:spcBef>
                <a:spcPts val="2100"/>
              </a:spcBef>
              <a:spcAft>
                <a:spcPts val="0"/>
              </a:spcAft>
              <a:buSzPts val="1500"/>
              <a:buChar char="○"/>
              <a:defRPr/>
            </a:lvl8pPr>
            <a:lvl9pPr indent="-323850" lvl="8" marL="4114800">
              <a:spcBef>
                <a:spcPts val="2100"/>
              </a:spcBef>
              <a:spcAft>
                <a:spcPts val="2100"/>
              </a:spcAft>
              <a:buSzPts val="1500"/>
              <a:buChar char="■"/>
              <a:defRPr/>
            </a:lvl9pPr>
          </a:lstStyle>
          <a:p/>
        </p:txBody>
      </p:sp>
      <p:sp>
        <p:nvSpPr>
          <p:cNvPr id="31" name="Google Shape;31;p4"/>
          <p:cNvSpPr txBox="1"/>
          <p:nvPr>
            <p:ph idx="12" type="sldNum"/>
          </p:nvPr>
        </p:nvSpPr>
        <p:spPr>
          <a:xfrm>
            <a:off x="11381736" y="6333134"/>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id="32" name="Google Shape;32;p4"/>
          <p:cNvPicPr preferRelativeResize="0"/>
          <p:nvPr/>
        </p:nvPicPr>
        <p:blipFill>
          <a:blip r:embed="rId2">
            <a:alphaModFix/>
          </a:blip>
          <a:stretch>
            <a:fillRect/>
          </a:stretch>
        </p:blipFill>
        <p:spPr>
          <a:xfrm>
            <a:off x="9979774" y="111664"/>
            <a:ext cx="2133652" cy="42707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3" name="Shape 33"/>
        <p:cNvGrpSpPr/>
        <p:nvPr/>
      </p:nvGrpSpPr>
      <p:grpSpPr>
        <a:xfrm>
          <a:off x="0" y="0"/>
          <a:ext cx="0" cy="0"/>
          <a:chOff x="0" y="0"/>
          <a:chExt cx="0" cy="0"/>
        </a:xfrm>
      </p:grpSpPr>
      <p:sp>
        <p:nvSpPr>
          <p:cNvPr id="34" name="Google Shape;34;p5"/>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35" name="Google Shape;35;p5"/>
          <p:cNvGrpSpPr/>
          <p:nvPr/>
        </p:nvGrpSpPr>
        <p:grpSpPr>
          <a:xfrm>
            <a:off x="1107036" y="1588427"/>
            <a:ext cx="994316" cy="61102"/>
            <a:chOff x="4580561" y="2589004"/>
            <a:chExt cx="1064464" cy="25200"/>
          </a:xfrm>
        </p:grpSpPr>
        <p:sp>
          <p:nvSpPr>
            <p:cNvPr id="36" name="Google Shape;36;p5"/>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 name="Google Shape;37;p5"/>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38" name="Google Shape;38;p5"/>
          <p:cNvSpPr txBox="1"/>
          <p:nvPr>
            <p:ph type="title"/>
          </p:nvPr>
        </p:nvSpPr>
        <p:spPr>
          <a:xfrm>
            <a:off x="970438" y="749275"/>
            <a:ext cx="10251300" cy="7137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dk2"/>
              </a:buClr>
              <a:buSzPts val="3500"/>
              <a:buNone/>
              <a:defRPr sz="3500">
                <a:solidFill>
                  <a:schemeClr val="dk2"/>
                </a:solidFill>
              </a:defRPr>
            </a:lvl1pPr>
            <a:lvl2pPr lvl="1">
              <a:spcBef>
                <a:spcPts val="0"/>
              </a:spcBef>
              <a:spcAft>
                <a:spcPts val="0"/>
              </a:spcAft>
              <a:buClr>
                <a:schemeClr val="dk2"/>
              </a:buClr>
              <a:buSzPts val="3500"/>
              <a:buNone/>
              <a:defRPr sz="3500">
                <a:solidFill>
                  <a:schemeClr val="dk2"/>
                </a:solidFill>
              </a:defRPr>
            </a:lvl2pPr>
            <a:lvl3pPr lvl="2">
              <a:spcBef>
                <a:spcPts val="0"/>
              </a:spcBef>
              <a:spcAft>
                <a:spcPts val="0"/>
              </a:spcAft>
              <a:buClr>
                <a:schemeClr val="dk2"/>
              </a:buClr>
              <a:buSzPts val="3500"/>
              <a:buNone/>
              <a:defRPr sz="3500">
                <a:solidFill>
                  <a:schemeClr val="dk2"/>
                </a:solidFill>
              </a:defRPr>
            </a:lvl3pPr>
            <a:lvl4pPr lvl="3">
              <a:spcBef>
                <a:spcPts val="0"/>
              </a:spcBef>
              <a:spcAft>
                <a:spcPts val="0"/>
              </a:spcAft>
              <a:buClr>
                <a:schemeClr val="dk2"/>
              </a:buClr>
              <a:buSzPts val="3500"/>
              <a:buNone/>
              <a:defRPr sz="3500">
                <a:solidFill>
                  <a:schemeClr val="dk2"/>
                </a:solidFill>
              </a:defRPr>
            </a:lvl4pPr>
            <a:lvl5pPr lvl="4">
              <a:spcBef>
                <a:spcPts val="0"/>
              </a:spcBef>
              <a:spcAft>
                <a:spcPts val="0"/>
              </a:spcAft>
              <a:buClr>
                <a:schemeClr val="dk2"/>
              </a:buClr>
              <a:buSzPts val="3500"/>
              <a:buNone/>
              <a:defRPr sz="3500">
                <a:solidFill>
                  <a:schemeClr val="dk2"/>
                </a:solidFill>
              </a:defRPr>
            </a:lvl5pPr>
            <a:lvl6pPr lvl="5">
              <a:spcBef>
                <a:spcPts val="0"/>
              </a:spcBef>
              <a:spcAft>
                <a:spcPts val="0"/>
              </a:spcAft>
              <a:buClr>
                <a:schemeClr val="dk2"/>
              </a:buClr>
              <a:buSzPts val="3500"/>
              <a:buNone/>
              <a:defRPr sz="3500">
                <a:solidFill>
                  <a:schemeClr val="dk2"/>
                </a:solidFill>
              </a:defRPr>
            </a:lvl6pPr>
            <a:lvl7pPr lvl="6">
              <a:spcBef>
                <a:spcPts val="0"/>
              </a:spcBef>
              <a:spcAft>
                <a:spcPts val="0"/>
              </a:spcAft>
              <a:buClr>
                <a:schemeClr val="dk2"/>
              </a:buClr>
              <a:buSzPts val="3500"/>
              <a:buNone/>
              <a:defRPr sz="3500">
                <a:solidFill>
                  <a:schemeClr val="dk2"/>
                </a:solidFill>
              </a:defRPr>
            </a:lvl7pPr>
            <a:lvl8pPr lvl="7">
              <a:spcBef>
                <a:spcPts val="0"/>
              </a:spcBef>
              <a:spcAft>
                <a:spcPts val="0"/>
              </a:spcAft>
              <a:buClr>
                <a:schemeClr val="dk2"/>
              </a:buClr>
              <a:buSzPts val="3500"/>
              <a:buNone/>
              <a:defRPr sz="3500">
                <a:solidFill>
                  <a:schemeClr val="dk2"/>
                </a:solidFill>
              </a:defRPr>
            </a:lvl8pPr>
            <a:lvl9pPr lvl="8">
              <a:spcBef>
                <a:spcPts val="0"/>
              </a:spcBef>
              <a:spcAft>
                <a:spcPts val="0"/>
              </a:spcAft>
              <a:buClr>
                <a:schemeClr val="dk2"/>
              </a:buClr>
              <a:buSzPts val="3500"/>
              <a:buNone/>
              <a:defRPr sz="3500">
                <a:solidFill>
                  <a:schemeClr val="dk2"/>
                </a:solidFill>
              </a:defRPr>
            </a:lvl9pPr>
          </a:lstStyle>
          <a:p/>
        </p:txBody>
      </p:sp>
      <p:sp>
        <p:nvSpPr>
          <p:cNvPr id="39" name="Google Shape;39;p5"/>
          <p:cNvSpPr txBox="1"/>
          <p:nvPr>
            <p:ph idx="1" type="body"/>
          </p:nvPr>
        </p:nvSpPr>
        <p:spPr>
          <a:xfrm>
            <a:off x="970271" y="1762908"/>
            <a:ext cx="5032500" cy="3014700"/>
          </a:xfrm>
          <a:prstGeom prst="rect">
            <a:avLst/>
          </a:prstGeom>
        </p:spPr>
        <p:txBody>
          <a:bodyPr anchorCtr="0" anchor="t" bIns="121900" lIns="121900" spcFirstLastPara="1" rIns="121900" wrap="square" tIns="121900">
            <a:noAutofit/>
          </a:bodyPr>
          <a:lstStyle>
            <a:lvl1pPr indent="-336550" lvl="0" marL="457200">
              <a:spcBef>
                <a:spcPts val="0"/>
              </a:spcBef>
              <a:spcAft>
                <a:spcPts val="0"/>
              </a:spcAft>
              <a:buSzPts val="1700"/>
              <a:buChar char="●"/>
              <a:defRPr/>
            </a:lvl1pPr>
            <a:lvl2pPr indent="-323850" lvl="1" marL="914400">
              <a:spcBef>
                <a:spcPts val="2100"/>
              </a:spcBef>
              <a:spcAft>
                <a:spcPts val="0"/>
              </a:spcAft>
              <a:buSzPts val="1500"/>
              <a:buChar char="○"/>
              <a:defRPr/>
            </a:lvl2pPr>
            <a:lvl3pPr indent="-323850" lvl="2" marL="1371600">
              <a:spcBef>
                <a:spcPts val="2100"/>
              </a:spcBef>
              <a:spcAft>
                <a:spcPts val="0"/>
              </a:spcAft>
              <a:buSzPts val="1500"/>
              <a:buChar char="■"/>
              <a:defRPr/>
            </a:lvl3pPr>
            <a:lvl4pPr indent="-323850" lvl="3" marL="1828800">
              <a:spcBef>
                <a:spcPts val="2100"/>
              </a:spcBef>
              <a:spcAft>
                <a:spcPts val="0"/>
              </a:spcAft>
              <a:buSzPts val="1500"/>
              <a:buChar char="●"/>
              <a:defRPr/>
            </a:lvl4pPr>
            <a:lvl5pPr indent="-323850" lvl="4" marL="2286000">
              <a:spcBef>
                <a:spcPts val="2100"/>
              </a:spcBef>
              <a:spcAft>
                <a:spcPts val="0"/>
              </a:spcAft>
              <a:buSzPts val="1500"/>
              <a:buChar char="○"/>
              <a:defRPr/>
            </a:lvl5pPr>
            <a:lvl6pPr indent="-323850" lvl="5" marL="2743200">
              <a:spcBef>
                <a:spcPts val="2100"/>
              </a:spcBef>
              <a:spcAft>
                <a:spcPts val="0"/>
              </a:spcAft>
              <a:buSzPts val="1500"/>
              <a:buChar char="■"/>
              <a:defRPr/>
            </a:lvl6pPr>
            <a:lvl7pPr indent="-323850" lvl="6" marL="3200400">
              <a:spcBef>
                <a:spcPts val="2100"/>
              </a:spcBef>
              <a:spcAft>
                <a:spcPts val="0"/>
              </a:spcAft>
              <a:buSzPts val="1500"/>
              <a:buChar char="●"/>
              <a:defRPr/>
            </a:lvl7pPr>
            <a:lvl8pPr indent="-323850" lvl="7" marL="3657600">
              <a:spcBef>
                <a:spcPts val="2100"/>
              </a:spcBef>
              <a:spcAft>
                <a:spcPts val="0"/>
              </a:spcAft>
              <a:buSzPts val="1500"/>
              <a:buChar char="○"/>
              <a:defRPr/>
            </a:lvl8pPr>
            <a:lvl9pPr indent="-323850" lvl="8" marL="4114800">
              <a:spcBef>
                <a:spcPts val="2100"/>
              </a:spcBef>
              <a:spcAft>
                <a:spcPts val="2100"/>
              </a:spcAft>
              <a:buSzPts val="1500"/>
              <a:buChar char="■"/>
              <a:defRPr/>
            </a:lvl9pPr>
          </a:lstStyle>
          <a:p/>
        </p:txBody>
      </p:sp>
      <p:sp>
        <p:nvSpPr>
          <p:cNvPr id="40" name="Google Shape;40;p5"/>
          <p:cNvSpPr txBox="1"/>
          <p:nvPr>
            <p:ph idx="2" type="body"/>
          </p:nvPr>
        </p:nvSpPr>
        <p:spPr>
          <a:xfrm>
            <a:off x="6189246" y="1702158"/>
            <a:ext cx="5032500" cy="3014700"/>
          </a:xfrm>
          <a:prstGeom prst="rect">
            <a:avLst/>
          </a:prstGeom>
        </p:spPr>
        <p:txBody>
          <a:bodyPr anchorCtr="0" anchor="t" bIns="121900" lIns="121900" spcFirstLastPara="1" rIns="121900" wrap="square" tIns="121900">
            <a:noAutofit/>
          </a:bodyPr>
          <a:lstStyle>
            <a:lvl1pPr indent="-336550" lvl="0" marL="457200">
              <a:spcBef>
                <a:spcPts val="0"/>
              </a:spcBef>
              <a:spcAft>
                <a:spcPts val="0"/>
              </a:spcAft>
              <a:buSzPts val="1700"/>
              <a:buChar char="●"/>
              <a:defRPr/>
            </a:lvl1pPr>
            <a:lvl2pPr indent="-323850" lvl="1" marL="914400">
              <a:spcBef>
                <a:spcPts val="2100"/>
              </a:spcBef>
              <a:spcAft>
                <a:spcPts val="0"/>
              </a:spcAft>
              <a:buSzPts val="1500"/>
              <a:buChar char="○"/>
              <a:defRPr/>
            </a:lvl2pPr>
            <a:lvl3pPr indent="-323850" lvl="2" marL="1371600">
              <a:spcBef>
                <a:spcPts val="2100"/>
              </a:spcBef>
              <a:spcAft>
                <a:spcPts val="0"/>
              </a:spcAft>
              <a:buSzPts val="1500"/>
              <a:buChar char="■"/>
              <a:defRPr/>
            </a:lvl3pPr>
            <a:lvl4pPr indent="-323850" lvl="3" marL="1828800">
              <a:spcBef>
                <a:spcPts val="2100"/>
              </a:spcBef>
              <a:spcAft>
                <a:spcPts val="0"/>
              </a:spcAft>
              <a:buSzPts val="1500"/>
              <a:buChar char="●"/>
              <a:defRPr/>
            </a:lvl4pPr>
            <a:lvl5pPr indent="-323850" lvl="4" marL="2286000">
              <a:spcBef>
                <a:spcPts val="2100"/>
              </a:spcBef>
              <a:spcAft>
                <a:spcPts val="0"/>
              </a:spcAft>
              <a:buSzPts val="1500"/>
              <a:buChar char="○"/>
              <a:defRPr/>
            </a:lvl5pPr>
            <a:lvl6pPr indent="-323850" lvl="5" marL="2743200">
              <a:spcBef>
                <a:spcPts val="2100"/>
              </a:spcBef>
              <a:spcAft>
                <a:spcPts val="0"/>
              </a:spcAft>
              <a:buSzPts val="1500"/>
              <a:buChar char="■"/>
              <a:defRPr/>
            </a:lvl6pPr>
            <a:lvl7pPr indent="-323850" lvl="6" marL="3200400">
              <a:spcBef>
                <a:spcPts val="2100"/>
              </a:spcBef>
              <a:spcAft>
                <a:spcPts val="0"/>
              </a:spcAft>
              <a:buSzPts val="1500"/>
              <a:buChar char="●"/>
              <a:defRPr/>
            </a:lvl7pPr>
            <a:lvl8pPr indent="-323850" lvl="7" marL="3657600">
              <a:spcBef>
                <a:spcPts val="2100"/>
              </a:spcBef>
              <a:spcAft>
                <a:spcPts val="0"/>
              </a:spcAft>
              <a:buSzPts val="1500"/>
              <a:buChar char="○"/>
              <a:defRPr/>
            </a:lvl8pPr>
            <a:lvl9pPr indent="-323850" lvl="8" marL="4114800">
              <a:spcBef>
                <a:spcPts val="2100"/>
              </a:spcBef>
              <a:spcAft>
                <a:spcPts val="2100"/>
              </a:spcAft>
              <a:buSzPts val="1500"/>
              <a:buChar char="■"/>
              <a:defRPr/>
            </a:lvl9pPr>
          </a:lstStyle>
          <a:p/>
        </p:txBody>
      </p:sp>
      <p:sp>
        <p:nvSpPr>
          <p:cNvPr id="41" name="Google Shape;41;p5"/>
          <p:cNvSpPr txBox="1"/>
          <p:nvPr>
            <p:ph idx="12" type="sldNum"/>
          </p:nvPr>
        </p:nvSpPr>
        <p:spPr>
          <a:xfrm>
            <a:off x="11381736" y="6333134"/>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id="42" name="Google Shape;42;p5"/>
          <p:cNvPicPr preferRelativeResize="0"/>
          <p:nvPr/>
        </p:nvPicPr>
        <p:blipFill>
          <a:blip r:embed="rId2">
            <a:alphaModFix/>
          </a:blip>
          <a:stretch>
            <a:fillRect/>
          </a:stretch>
        </p:blipFill>
        <p:spPr>
          <a:xfrm>
            <a:off x="9979774" y="111664"/>
            <a:ext cx="2133652" cy="42707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3" name="Shape 43"/>
        <p:cNvGrpSpPr/>
        <p:nvPr/>
      </p:nvGrpSpPr>
      <p:grpSpPr>
        <a:xfrm>
          <a:off x="0" y="0"/>
          <a:ext cx="0" cy="0"/>
          <a:chOff x="0" y="0"/>
          <a:chExt cx="0" cy="0"/>
        </a:xfrm>
      </p:grpSpPr>
      <p:sp>
        <p:nvSpPr>
          <p:cNvPr id="44" name="Google Shape;44;p6"/>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45" name="Google Shape;45;p6"/>
          <p:cNvGrpSpPr/>
          <p:nvPr/>
        </p:nvGrpSpPr>
        <p:grpSpPr>
          <a:xfrm>
            <a:off x="1107036" y="1588427"/>
            <a:ext cx="994316" cy="61102"/>
            <a:chOff x="4580561" y="2589004"/>
            <a:chExt cx="1064464" cy="25200"/>
          </a:xfrm>
        </p:grpSpPr>
        <p:sp>
          <p:nvSpPr>
            <p:cNvPr id="46" name="Google Shape;46;p6"/>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7" name="Google Shape;47;p6"/>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48" name="Google Shape;48;p6"/>
          <p:cNvSpPr txBox="1"/>
          <p:nvPr>
            <p:ph type="title"/>
          </p:nvPr>
        </p:nvSpPr>
        <p:spPr>
          <a:xfrm>
            <a:off x="1021200" y="798525"/>
            <a:ext cx="10251300" cy="7137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dk2"/>
              </a:buClr>
              <a:buSzPts val="3500"/>
              <a:buNone/>
              <a:defRPr sz="3500">
                <a:solidFill>
                  <a:schemeClr val="dk2"/>
                </a:solidFill>
              </a:defRPr>
            </a:lvl1pPr>
            <a:lvl2pPr lvl="1">
              <a:spcBef>
                <a:spcPts val="0"/>
              </a:spcBef>
              <a:spcAft>
                <a:spcPts val="0"/>
              </a:spcAft>
              <a:buClr>
                <a:schemeClr val="dk2"/>
              </a:buClr>
              <a:buSzPts val="3500"/>
              <a:buNone/>
              <a:defRPr sz="3500">
                <a:solidFill>
                  <a:schemeClr val="dk2"/>
                </a:solidFill>
              </a:defRPr>
            </a:lvl2pPr>
            <a:lvl3pPr lvl="2">
              <a:spcBef>
                <a:spcPts val="0"/>
              </a:spcBef>
              <a:spcAft>
                <a:spcPts val="0"/>
              </a:spcAft>
              <a:buClr>
                <a:schemeClr val="dk2"/>
              </a:buClr>
              <a:buSzPts val="3500"/>
              <a:buNone/>
              <a:defRPr sz="3500">
                <a:solidFill>
                  <a:schemeClr val="dk2"/>
                </a:solidFill>
              </a:defRPr>
            </a:lvl3pPr>
            <a:lvl4pPr lvl="3">
              <a:spcBef>
                <a:spcPts val="0"/>
              </a:spcBef>
              <a:spcAft>
                <a:spcPts val="0"/>
              </a:spcAft>
              <a:buClr>
                <a:schemeClr val="dk2"/>
              </a:buClr>
              <a:buSzPts val="3500"/>
              <a:buNone/>
              <a:defRPr sz="3500">
                <a:solidFill>
                  <a:schemeClr val="dk2"/>
                </a:solidFill>
              </a:defRPr>
            </a:lvl4pPr>
            <a:lvl5pPr lvl="4">
              <a:spcBef>
                <a:spcPts val="0"/>
              </a:spcBef>
              <a:spcAft>
                <a:spcPts val="0"/>
              </a:spcAft>
              <a:buClr>
                <a:schemeClr val="dk2"/>
              </a:buClr>
              <a:buSzPts val="3500"/>
              <a:buNone/>
              <a:defRPr sz="3500">
                <a:solidFill>
                  <a:schemeClr val="dk2"/>
                </a:solidFill>
              </a:defRPr>
            </a:lvl5pPr>
            <a:lvl6pPr lvl="5">
              <a:spcBef>
                <a:spcPts val="0"/>
              </a:spcBef>
              <a:spcAft>
                <a:spcPts val="0"/>
              </a:spcAft>
              <a:buClr>
                <a:schemeClr val="dk2"/>
              </a:buClr>
              <a:buSzPts val="3500"/>
              <a:buNone/>
              <a:defRPr sz="3500">
                <a:solidFill>
                  <a:schemeClr val="dk2"/>
                </a:solidFill>
              </a:defRPr>
            </a:lvl6pPr>
            <a:lvl7pPr lvl="6">
              <a:spcBef>
                <a:spcPts val="0"/>
              </a:spcBef>
              <a:spcAft>
                <a:spcPts val="0"/>
              </a:spcAft>
              <a:buClr>
                <a:schemeClr val="dk2"/>
              </a:buClr>
              <a:buSzPts val="3500"/>
              <a:buNone/>
              <a:defRPr sz="3500">
                <a:solidFill>
                  <a:schemeClr val="dk2"/>
                </a:solidFill>
              </a:defRPr>
            </a:lvl7pPr>
            <a:lvl8pPr lvl="7">
              <a:spcBef>
                <a:spcPts val="0"/>
              </a:spcBef>
              <a:spcAft>
                <a:spcPts val="0"/>
              </a:spcAft>
              <a:buClr>
                <a:schemeClr val="dk2"/>
              </a:buClr>
              <a:buSzPts val="3500"/>
              <a:buNone/>
              <a:defRPr sz="3500">
                <a:solidFill>
                  <a:schemeClr val="dk2"/>
                </a:solidFill>
              </a:defRPr>
            </a:lvl8pPr>
            <a:lvl9pPr lvl="8">
              <a:spcBef>
                <a:spcPts val="0"/>
              </a:spcBef>
              <a:spcAft>
                <a:spcPts val="0"/>
              </a:spcAft>
              <a:buClr>
                <a:schemeClr val="dk2"/>
              </a:buClr>
              <a:buSzPts val="3500"/>
              <a:buNone/>
              <a:defRPr sz="3500">
                <a:solidFill>
                  <a:schemeClr val="dk2"/>
                </a:solidFill>
              </a:defRPr>
            </a:lvl9pPr>
          </a:lstStyle>
          <a:p/>
        </p:txBody>
      </p:sp>
      <p:sp>
        <p:nvSpPr>
          <p:cNvPr id="49" name="Google Shape;49;p6"/>
          <p:cNvSpPr txBox="1"/>
          <p:nvPr>
            <p:ph idx="12" type="sldNum"/>
          </p:nvPr>
        </p:nvSpPr>
        <p:spPr>
          <a:xfrm>
            <a:off x="11381736" y="6333134"/>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id="50" name="Google Shape;50;p6"/>
          <p:cNvPicPr preferRelativeResize="0"/>
          <p:nvPr/>
        </p:nvPicPr>
        <p:blipFill>
          <a:blip r:embed="rId2">
            <a:alphaModFix/>
          </a:blip>
          <a:stretch>
            <a:fillRect/>
          </a:stretch>
        </p:blipFill>
        <p:spPr>
          <a:xfrm>
            <a:off x="9979774" y="111664"/>
            <a:ext cx="2133652" cy="427074"/>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51" name="Shape 51"/>
        <p:cNvGrpSpPr/>
        <p:nvPr/>
      </p:nvGrpSpPr>
      <p:grpSpPr>
        <a:xfrm>
          <a:off x="0" y="0"/>
          <a:ext cx="0" cy="0"/>
          <a:chOff x="0" y="0"/>
          <a:chExt cx="0" cy="0"/>
        </a:xfrm>
      </p:grpSpPr>
      <p:sp>
        <p:nvSpPr>
          <p:cNvPr id="52" name="Google Shape;52;p7"/>
          <p:cNvSpPr/>
          <p:nvPr/>
        </p:nvSpPr>
        <p:spPr>
          <a:xfrm>
            <a:off x="0" y="0"/>
            <a:ext cx="12192000" cy="6504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53" name="Google Shape;53;p7"/>
          <p:cNvGrpSpPr/>
          <p:nvPr/>
        </p:nvGrpSpPr>
        <p:grpSpPr>
          <a:xfrm>
            <a:off x="1107036" y="1588427"/>
            <a:ext cx="994316" cy="61102"/>
            <a:chOff x="4580561" y="2589004"/>
            <a:chExt cx="1064464" cy="25200"/>
          </a:xfrm>
        </p:grpSpPr>
        <p:sp>
          <p:nvSpPr>
            <p:cNvPr id="54" name="Google Shape;54;p7"/>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5" name="Google Shape;55;p7"/>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56" name="Google Shape;56;p7"/>
          <p:cNvSpPr txBox="1"/>
          <p:nvPr>
            <p:ph type="title"/>
          </p:nvPr>
        </p:nvSpPr>
        <p:spPr>
          <a:xfrm>
            <a:off x="973317" y="615200"/>
            <a:ext cx="8678400" cy="18420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dk2"/>
              </a:buClr>
              <a:buSzPts val="3500"/>
              <a:buNone/>
              <a:defRPr sz="3500">
                <a:solidFill>
                  <a:schemeClr val="dk2"/>
                </a:solidFill>
              </a:defRPr>
            </a:lvl1pPr>
            <a:lvl2pPr lvl="1">
              <a:spcBef>
                <a:spcPts val="0"/>
              </a:spcBef>
              <a:spcAft>
                <a:spcPts val="0"/>
              </a:spcAft>
              <a:buClr>
                <a:schemeClr val="dk2"/>
              </a:buClr>
              <a:buSzPts val="3500"/>
              <a:buNone/>
              <a:defRPr sz="3500">
                <a:solidFill>
                  <a:schemeClr val="dk2"/>
                </a:solidFill>
              </a:defRPr>
            </a:lvl2pPr>
            <a:lvl3pPr lvl="2">
              <a:spcBef>
                <a:spcPts val="0"/>
              </a:spcBef>
              <a:spcAft>
                <a:spcPts val="0"/>
              </a:spcAft>
              <a:buClr>
                <a:schemeClr val="dk2"/>
              </a:buClr>
              <a:buSzPts val="3500"/>
              <a:buNone/>
              <a:defRPr sz="3500">
                <a:solidFill>
                  <a:schemeClr val="dk2"/>
                </a:solidFill>
              </a:defRPr>
            </a:lvl3pPr>
            <a:lvl4pPr lvl="3">
              <a:spcBef>
                <a:spcPts val="0"/>
              </a:spcBef>
              <a:spcAft>
                <a:spcPts val="0"/>
              </a:spcAft>
              <a:buClr>
                <a:schemeClr val="dk2"/>
              </a:buClr>
              <a:buSzPts val="3500"/>
              <a:buNone/>
              <a:defRPr sz="3500">
                <a:solidFill>
                  <a:schemeClr val="dk2"/>
                </a:solidFill>
              </a:defRPr>
            </a:lvl4pPr>
            <a:lvl5pPr lvl="4">
              <a:spcBef>
                <a:spcPts val="0"/>
              </a:spcBef>
              <a:spcAft>
                <a:spcPts val="0"/>
              </a:spcAft>
              <a:buClr>
                <a:schemeClr val="dk2"/>
              </a:buClr>
              <a:buSzPts val="3500"/>
              <a:buNone/>
              <a:defRPr sz="3500">
                <a:solidFill>
                  <a:schemeClr val="dk2"/>
                </a:solidFill>
              </a:defRPr>
            </a:lvl5pPr>
            <a:lvl6pPr lvl="5">
              <a:spcBef>
                <a:spcPts val="0"/>
              </a:spcBef>
              <a:spcAft>
                <a:spcPts val="0"/>
              </a:spcAft>
              <a:buClr>
                <a:schemeClr val="dk2"/>
              </a:buClr>
              <a:buSzPts val="3500"/>
              <a:buNone/>
              <a:defRPr sz="3500">
                <a:solidFill>
                  <a:schemeClr val="dk2"/>
                </a:solidFill>
              </a:defRPr>
            </a:lvl6pPr>
            <a:lvl7pPr lvl="6">
              <a:spcBef>
                <a:spcPts val="0"/>
              </a:spcBef>
              <a:spcAft>
                <a:spcPts val="0"/>
              </a:spcAft>
              <a:buClr>
                <a:schemeClr val="dk2"/>
              </a:buClr>
              <a:buSzPts val="3500"/>
              <a:buNone/>
              <a:defRPr sz="3500">
                <a:solidFill>
                  <a:schemeClr val="dk2"/>
                </a:solidFill>
              </a:defRPr>
            </a:lvl7pPr>
            <a:lvl8pPr lvl="7">
              <a:spcBef>
                <a:spcPts val="0"/>
              </a:spcBef>
              <a:spcAft>
                <a:spcPts val="0"/>
              </a:spcAft>
              <a:buClr>
                <a:schemeClr val="dk2"/>
              </a:buClr>
              <a:buSzPts val="3500"/>
              <a:buNone/>
              <a:defRPr sz="3500">
                <a:solidFill>
                  <a:schemeClr val="dk2"/>
                </a:solidFill>
              </a:defRPr>
            </a:lvl8pPr>
            <a:lvl9pPr lvl="8">
              <a:spcBef>
                <a:spcPts val="0"/>
              </a:spcBef>
              <a:spcAft>
                <a:spcPts val="0"/>
              </a:spcAft>
              <a:buClr>
                <a:schemeClr val="dk2"/>
              </a:buClr>
              <a:buSzPts val="3500"/>
              <a:buNone/>
              <a:defRPr sz="3500">
                <a:solidFill>
                  <a:schemeClr val="dk2"/>
                </a:solidFill>
              </a:defRPr>
            </a:lvl9pPr>
          </a:lstStyle>
          <a:p/>
        </p:txBody>
      </p:sp>
      <p:sp>
        <p:nvSpPr>
          <p:cNvPr id="57" name="Google Shape;57;p7"/>
          <p:cNvSpPr txBox="1"/>
          <p:nvPr>
            <p:ph idx="1" type="body"/>
          </p:nvPr>
        </p:nvSpPr>
        <p:spPr>
          <a:xfrm>
            <a:off x="973333" y="2079767"/>
            <a:ext cx="4401300" cy="2130000"/>
          </a:xfrm>
          <a:prstGeom prst="rect">
            <a:avLst/>
          </a:prstGeom>
        </p:spPr>
        <p:txBody>
          <a:bodyPr anchorCtr="0" anchor="t" bIns="121900" lIns="121900" spcFirstLastPara="1" rIns="121900" wrap="square" tIns="121900">
            <a:noAutofit/>
          </a:bodyPr>
          <a:lstStyle>
            <a:lvl1pPr indent="-336550" lvl="0" marL="457200">
              <a:spcBef>
                <a:spcPts val="0"/>
              </a:spcBef>
              <a:spcAft>
                <a:spcPts val="0"/>
              </a:spcAft>
              <a:buSzPts val="1700"/>
              <a:buChar char="●"/>
              <a:defRPr/>
            </a:lvl1pPr>
            <a:lvl2pPr indent="-323850" lvl="1" marL="914400">
              <a:spcBef>
                <a:spcPts val="2100"/>
              </a:spcBef>
              <a:spcAft>
                <a:spcPts val="0"/>
              </a:spcAft>
              <a:buSzPts val="1500"/>
              <a:buChar char="○"/>
              <a:defRPr/>
            </a:lvl2pPr>
            <a:lvl3pPr indent="-323850" lvl="2" marL="1371600">
              <a:spcBef>
                <a:spcPts val="2100"/>
              </a:spcBef>
              <a:spcAft>
                <a:spcPts val="0"/>
              </a:spcAft>
              <a:buSzPts val="1500"/>
              <a:buChar char="■"/>
              <a:defRPr/>
            </a:lvl3pPr>
            <a:lvl4pPr indent="-323850" lvl="3" marL="1828800">
              <a:spcBef>
                <a:spcPts val="2100"/>
              </a:spcBef>
              <a:spcAft>
                <a:spcPts val="0"/>
              </a:spcAft>
              <a:buSzPts val="1500"/>
              <a:buChar char="●"/>
              <a:defRPr/>
            </a:lvl4pPr>
            <a:lvl5pPr indent="-323850" lvl="4" marL="2286000">
              <a:spcBef>
                <a:spcPts val="2100"/>
              </a:spcBef>
              <a:spcAft>
                <a:spcPts val="0"/>
              </a:spcAft>
              <a:buSzPts val="1500"/>
              <a:buChar char="○"/>
              <a:defRPr/>
            </a:lvl5pPr>
            <a:lvl6pPr indent="-323850" lvl="5" marL="2743200">
              <a:spcBef>
                <a:spcPts val="2100"/>
              </a:spcBef>
              <a:spcAft>
                <a:spcPts val="0"/>
              </a:spcAft>
              <a:buSzPts val="1500"/>
              <a:buChar char="■"/>
              <a:defRPr/>
            </a:lvl6pPr>
            <a:lvl7pPr indent="-323850" lvl="6" marL="3200400">
              <a:spcBef>
                <a:spcPts val="2100"/>
              </a:spcBef>
              <a:spcAft>
                <a:spcPts val="0"/>
              </a:spcAft>
              <a:buSzPts val="1500"/>
              <a:buChar char="●"/>
              <a:defRPr/>
            </a:lvl7pPr>
            <a:lvl8pPr indent="-323850" lvl="7" marL="3657600">
              <a:spcBef>
                <a:spcPts val="2100"/>
              </a:spcBef>
              <a:spcAft>
                <a:spcPts val="0"/>
              </a:spcAft>
              <a:buSzPts val="1500"/>
              <a:buChar char="○"/>
              <a:defRPr/>
            </a:lvl8pPr>
            <a:lvl9pPr indent="-323850" lvl="8" marL="4114800">
              <a:spcBef>
                <a:spcPts val="2100"/>
              </a:spcBef>
              <a:spcAft>
                <a:spcPts val="2100"/>
              </a:spcAft>
              <a:buSzPts val="1500"/>
              <a:buChar char="■"/>
              <a:defRPr/>
            </a:lvl9pPr>
          </a:lstStyle>
          <a:p/>
        </p:txBody>
      </p:sp>
      <p:sp>
        <p:nvSpPr>
          <p:cNvPr id="58" name="Google Shape;58;p7"/>
          <p:cNvSpPr txBox="1"/>
          <p:nvPr>
            <p:ph idx="12" type="sldNum"/>
          </p:nvPr>
        </p:nvSpPr>
        <p:spPr>
          <a:xfrm>
            <a:off x="11381736" y="6333134"/>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id="59" name="Google Shape;59;p7"/>
          <p:cNvPicPr preferRelativeResize="0"/>
          <p:nvPr/>
        </p:nvPicPr>
        <p:blipFill>
          <a:blip r:embed="rId2">
            <a:alphaModFix/>
          </a:blip>
          <a:stretch>
            <a:fillRect/>
          </a:stretch>
        </p:blipFill>
        <p:spPr>
          <a:xfrm>
            <a:off x="9979774" y="111664"/>
            <a:ext cx="2133652" cy="427074"/>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rgbClr val="FF9900"/>
        </a:solidFill>
      </p:bgPr>
    </p:bg>
    <p:spTree>
      <p:nvGrpSpPr>
        <p:cNvPr id="60" name="Shape 60"/>
        <p:cNvGrpSpPr/>
        <p:nvPr/>
      </p:nvGrpSpPr>
      <p:grpSpPr>
        <a:xfrm>
          <a:off x="0" y="0"/>
          <a:ext cx="0" cy="0"/>
          <a:chOff x="0" y="0"/>
          <a:chExt cx="0" cy="0"/>
        </a:xfrm>
      </p:grpSpPr>
      <p:grpSp>
        <p:nvGrpSpPr>
          <p:cNvPr id="61" name="Google Shape;61;p8"/>
          <p:cNvGrpSpPr/>
          <p:nvPr/>
        </p:nvGrpSpPr>
        <p:grpSpPr>
          <a:xfrm>
            <a:off x="1107036" y="5558926"/>
            <a:ext cx="994316" cy="61102"/>
            <a:chOff x="4580561" y="2589004"/>
            <a:chExt cx="1064464" cy="25200"/>
          </a:xfrm>
        </p:grpSpPr>
        <p:sp>
          <p:nvSpPr>
            <p:cNvPr id="62" name="Google Shape;62;p8"/>
            <p:cNvSpPr/>
            <p:nvPr/>
          </p:nvSpPr>
          <p:spPr>
            <a:xfrm rot="-5400000">
              <a:off x="5366325" y="2335504"/>
              <a:ext cx="25200" cy="5322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63" name="Google Shape;63;p8"/>
            <p:cNvSpPr/>
            <p:nvPr/>
          </p:nvSpPr>
          <p:spPr>
            <a:xfrm rot="-5400000">
              <a:off x="4836311" y="2333254"/>
              <a:ext cx="25200" cy="536700"/>
            </a:xfrm>
            <a:prstGeom prst="rect">
              <a:avLst/>
            </a:prstGeom>
            <a:solidFill>
              <a:schemeClr val="lt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64" name="Google Shape;64;p8"/>
          <p:cNvSpPr txBox="1"/>
          <p:nvPr>
            <p:ph type="title"/>
          </p:nvPr>
        </p:nvSpPr>
        <p:spPr>
          <a:xfrm>
            <a:off x="972600" y="1152400"/>
            <a:ext cx="9361500" cy="3980100"/>
          </a:xfrm>
          <a:prstGeom prst="rect">
            <a:avLst/>
          </a:prstGeom>
        </p:spPr>
        <p:txBody>
          <a:bodyPr anchorCtr="0" anchor="ctr" bIns="121900" lIns="121900" spcFirstLastPara="1" rIns="121900" wrap="square" tIns="12190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65" name="Google Shape;65;p8"/>
          <p:cNvSpPr txBox="1"/>
          <p:nvPr>
            <p:ph idx="12" type="sldNum"/>
          </p:nvPr>
        </p:nvSpPr>
        <p:spPr>
          <a:xfrm>
            <a:off x="11381736" y="6333134"/>
            <a:ext cx="731700" cy="524700"/>
          </a:xfrm>
          <a:prstGeom prst="rect">
            <a:avLst/>
          </a:prstGeom>
        </p:spPr>
        <p:txBody>
          <a:bodyPr anchorCtr="0" anchor="ctr" bIns="121900" lIns="121900" spcFirstLastPara="1" rIns="121900" wrap="square" tIns="12190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6" name="Shape 66"/>
        <p:cNvGrpSpPr/>
        <p:nvPr/>
      </p:nvGrpSpPr>
      <p:grpSpPr>
        <a:xfrm>
          <a:off x="0" y="0"/>
          <a:ext cx="0" cy="0"/>
          <a:chOff x="0" y="0"/>
          <a:chExt cx="0" cy="0"/>
        </a:xfrm>
      </p:grpSpPr>
      <p:sp>
        <p:nvSpPr>
          <p:cNvPr id="67" name="Google Shape;67;p9"/>
          <p:cNvSpPr/>
          <p:nvPr/>
        </p:nvSpPr>
        <p:spPr>
          <a:xfrm>
            <a:off x="0" y="0"/>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nvGrpSpPr>
          <p:cNvPr id="68" name="Google Shape;68;p9"/>
          <p:cNvGrpSpPr/>
          <p:nvPr/>
        </p:nvGrpSpPr>
        <p:grpSpPr>
          <a:xfrm>
            <a:off x="1107036" y="1588427"/>
            <a:ext cx="994316" cy="61102"/>
            <a:chOff x="4580561" y="2589004"/>
            <a:chExt cx="1064464" cy="25200"/>
          </a:xfrm>
        </p:grpSpPr>
        <p:sp>
          <p:nvSpPr>
            <p:cNvPr id="69" name="Google Shape;69;p9"/>
            <p:cNvSpPr/>
            <p:nvPr/>
          </p:nvSpPr>
          <p:spPr>
            <a:xfrm rot="-5400000">
              <a:off x="5366325" y="2335504"/>
              <a:ext cx="25200" cy="532200"/>
            </a:xfrm>
            <a:prstGeom prst="rect">
              <a:avLst/>
            </a:prstGeom>
            <a:solidFill>
              <a:schemeClr val="accent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70" name="Google Shape;70;p9"/>
            <p:cNvSpPr/>
            <p:nvPr/>
          </p:nvSpPr>
          <p:spPr>
            <a:xfrm rot="-5400000">
              <a:off x="4836311" y="2333254"/>
              <a:ext cx="25200" cy="536700"/>
            </a:xfrm>
            <a:prstGeom prst="rect">
              <a:avLst/>
            </a:prstGeom>
            <a:solidFill>
              <a:schemeClr val="dk1"/>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sp>
        <p:nvSpPr>
          <p:cNvPr id="71" name="Google Shape;71;p9"/>
          <p:cNvSpPr txBox="1"/>
          <p:nvPr>
            <p:ph type="title"/>
          </p:nvPr>
        </p:nvSpPr>
        <p:spPr>
          <a:xfrm>
            <a:off x="973333" y="1758200"/>
            <a:ext cx="4401300" cy="2249700"/>
          </a:xfrm>
          <a:prstGeom prst="rect">
            <a:avLst/>
          </a:prstGeom>
        </p:spPr>
        <p:txBody>
          <a:bodyPr anchorCtr="0" anchor="t" bIns="121900" lIns="121900" spcFirstLastPara="1" rIns="121900" wrap="square" tIns="121900">
            <a:noAutofit/>
          </a:bodyPr>
          <a:lstStyle>
            <a:lvl1pPr lvl="0">
              <a:spcBef>
                <a:spcPts val="0"/>
              </a:spcBef>
              <a:spcAft>
                <a:spcPts val="0"/>
              </a:spcAft>
              <a:buClr>
                <a:schemeClr val="dk2"/>
              </a:buClr>
              <a:buSzPts val="3500"/>
              <a:buNone/>
              <a:defRPr sz="3500">
                <a:solidFill>
                  <a:schemeClr val="dk2"/>
                </a:solidFill>
              </a:defRPr>
            </a:lvl1pPr>
            <a:lvl2pPr lvl="1">
              <a:spcBef>
                <a:spcPts val="0"/>
              </a:spcBef>
              <a:spcAft>
                <a:spcPts val="0"/>
              </a:spcAft>
              <a:buClr>
                <a:schemeClr val="dk2"/>
              </a:buClr>
              <a:buSzPts val="3500"/>
              <a:buNone/>
              <a:defRPr sz="3500">
                <a:solidFill>
                  <a:schemeClr val="dk2"/>
                </a:solidFill>
              </a:defRPr>
            </a:lvl2pPr>
            <a:lvl3pPr lvl="2">
              <a:spcBef>
                <a:spcPts val="0"/>
              </a:spcBef>
              <a:spcAft>
                <a:spcPts val="0"/>
              </a:spcAft>
              <a:buClr>
                <a:schemeClr val="dk2"/>
              </a:buClr>
              <a:buSzPts val="3500"/>
              <a:buNone/>
              <a:defRPr sz="3500">
                <a:solidFill>
                  <a:schemeClr val="dk2"/>
                </a:solidFill>
              </a:defRPr>
            </a:lvl3pPr>
            <a:lvl4pPr lvl="3">
              <a:spcBef>
                <a:spcPts val="0"/>
              </a:spcBef>
              <a:spcAft>
                <a:spcPts val="0"/>
              </a:spcAft>
              <a:buClr>
                <a:schemeClr val="dk2"/>
              </a:buClr>
              <a:buSzPts val="3500"/>
              <a:buNone/>
              <a:defRPr sz="3500">
                <a:solidFill>
                  <a:schemeClr val="dk2"/>
                </a:solidFill>
              </a:defRPr>
            </a:lvl4pPr>
            <a:lvl5pPr lvl="4">
              <a:spcBef>
                <a:spcPts val="0"/>
              </a:spcBef>
              <a:spcAft>
                <a:spcPts val="0"/>
              </a:spcAft>
              <a:buClr>
                <a:schemeClr val="dk2"/>
              </a:buClr>
              <a:buSzPts val="3500"/>
              <a:buNone/>
              <a:defRPr sz="3500">
                <a:solidFill>
                  <a:schemeClr val="dk2"/>
                </a:solidFill>
              </a:defRPr>
            </a:lvl5pPr>
            <a:lvl6pPr lvl="5">
              <a:spcBef>
                <a:spcPts val="0"/>
              </a:spcBef>
              <a:spcAft>
                <a:spcPts val="0"/>
              </a:spcAft>
              <a:buClr>
                <a:schemeClr val="dk2"/>
              </a:buClr>
              <a:buSzPts val="3500"/>
              <a:buNone/>
              <a:defRPr sz="3500">
                <a:solidFill>
                  <a:schemeClr val="dk2"/>
                </a:solidFill>
              </a:defRPr>
            </a:lvl6pPr>
            <a:lvl7pPr lvl="6">
              <a:spcBef>
                <a:spcPts val="0"/>
              </a:spcBef>
              <a:spcAft>
                <a:spcPts val="0"/>
              </a:spcAft>
              <a:buClr>
                <a:schemeClr val="dk2"/>
              </a:buClr>
              <a:buSzPts val="3500"/>
              <a:buNone/>
              <a:defRPr sz="3500">
                <a:solidFill>
                  <a:schemeClr val="dk2"/>
                </a:solidFill>
              </a:defRPr>
            </a:lvl7pPr>
            <a:lvl8pPr lvl="7">
              <a:spcBef>
                <a:spcPts val="0"/>
              </a:spcBef>
              <a:spcAft>
                <a:spcPts val="0"/>
              </a:spcAft>
              <a:buClr>
                <a:schemeClr val="dk2"/>
              </a:buClr>
              <a:buSzPts val="3500"/>
              <a:buNone/>
              <a:defRPr sz="3500">
                <a:solidFill>
                  <a:schemeClr val="dk2"/>
                </a:solidFill>
              </a:defRPr>
            </a:lvl8pPr>
            <a:lvl9pPr lvl="8">
              <a:spcBef>
                <a:spcPts val="0"/>
              </a:spcBef>
              <a:spcAft>
                <a:spcPts val="0"/>
              </a:spcAft>
              <a:buClr>
                <a:schemeClr val="dk2"/>
              </a:buClr>
              <a:buSzPts val="3500"/>
              <a:buNone/>
              <a:defRPr sz="3500">
                <a:solidFill>
                  <a:schemeClr val="dk2"/>
                </a:solidFill>
              </a:defRPr>
            </a:lvl9pPr>
          </a:lstStyle>
          <a:p/>
        </p:txBody>
      </p:sp>
      <p:sp>
        <p:nvSpPr>
          <p:cNvPr id="72" name="Google Shape;72;p9"/>
          <p:cNvSpPr txBox="1"/>
          <p:nvPr>
            <p:ph idx="1" type="subTitle"/>
          </p:nvPr>
        </p:nvSpPr>
        <p:spPr>
          <a:xfrm>
            <a:off x="966600" y="4215367"/>
            <a:ext cx="4401300" cy="1011900"/>
          </a:xfrm>
          <a:prstGeom prst="rect">
            <a:avLst/>
          </a:prstGeom>
        </p:spPr>
        <p:txBody>
          <a:bodyPr anchorCtr="0" anchor="t" bIns="121900" lIns="121900" spcFirstLastPara="1" rIns="121900" wrap="square" tIns="121900">
            <a:noAutofit/>
          </a:bodyPr>
          <a:lstStyle>
            <a:lvl1pPr lvl="0">
              <a:lnSpc>
                <a:spcPct val="100000"/>
              </a:lnSpc>
              <a:spcBef>
                <a:spcPts val="0"/>
              </a:spcBef>
              <a:spcAft>
                <a:spcPts val="0"/>
              </a:spcAft>
              <a:buSzPts val="2100"/>
              <a:buNone/>
              <a:defRPr sz="2100"/>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p:txBody>
      </p:sp>
      <p:sp>
        <p:nvSpPr>
          <p:cNvPr id="73" name="Google Shape;73;p9"/>
          <p:cNvSpPr txBox="1"/>
          <p:nvPr>
            <p:ph idx="2" type="body"/>
          </p:nvPr>
        </p:nvSpPr>
        <p:spPr>
          <a:xfrm>
            <a:off x="6898967" y="1803500"/>
            <a:ext cx="4499100" cy="4034100"/>
          </a:xfrm>
          <a:prstGeom prst="rect">
            <a:avLst/>
          </a:prstGeom>
        </p:spPr>
        <p:txBody>
          <a:bodyPr anchorCtr="0" anchor="t" bIns="121900" lIns="121900" spcFirstLastPara="1" rIns="121900" wrap="square" tIns="121900">
            <a:noAutofit/>
          </a:bodyPr>
          <a:lstStyle>
            <a:lvl1pPr indent="-336550" lvl="0" marL="457200">
              <a:spcBef>
                <a:spcPts val="0"/>
              </a:spcBef>
              <a:spcAft>
                <a:spcPts val="0"/>
              </a:spcAft>
              <a:buSzPts val="1700"/>
              <a:buChar char="●"/>
              <a:defRPr/>
            </a:lvl1pPr>
            <a:lvl2pPr indent="-323850" lvl="1" marL="914400">
              <a:spcBef>
                <a:spcPts val="2100"/>
              </a:spcBef>
              <a:spcAft>
                <a:spcPts val="0"/>
              </a:spcAft>
              <a:buSzPts val="1500"/>
              <a:buChar char="○"/>
              <a:defRPr/>
            </a:lvl2pPr>
            <a:lvl3pPr indent="-323850" lvl="2" marL="1371600">
              <a:spcBef>
                <a:spcPts val="2100"/>
              </a:spcBef>
              <a:spcAft>
                <a:spcPts val="0"/>
              </a:spcAft>
              <a:buSzPts val="1500"/>
              <a:buChar char="■"/>
              <a:defRPr/>
            </a:lvl3pPr>
            <a:lvl4pPr indent="-323850" lvl="3" marL="1828800">
              <a:spcBef>
                <a:spcPts val="2100"/>
              </a:spcBef>
              <a:spcAft>
                <a:spcPts val="0"/>
              </a:spcAft>
              <a:buSzPts val="1500"/>
              <a:buChar char="●"/>
              <a:defRPr/>
            </a:lvl4pPr>
            <a:lvl5pPr indent="-323850" lvl="4" marL="2286000">
              <a:spcBef>
                <a:spcPts val="2100"/>
              </a:spcBef>
              <a:spcAft>
                <a:spcPts val="0"/>
              </a:spcAft>
              <a:buSzPts val="1500"/>
              <a:buChar char="○"/>
              <a:defRPr/>
            </a:lvl5pPr>
            <a:lvl6pPr indent="-323850" lvl="5" marL="2743200">
              <a:spcBef>
                <a:spcPts val="2100"/>
              </a:spcBef>
              <a:spcAft>
                <a:spcPts val="0"/>
              </a:spcAft>
              <a:buSzPts val="1500"/>
              <a:buChar char="■"/>
              <a:defRPr/>
            </a:lvl6pPr>
            <a:lvl7pPr indent="-323850" lvl="6" marL="3200400">
              <a:spcBef>
                <a:spcPts val="2100"/>
              </a:spcBef>
              <a:spcAft>
                <a:spcPts val="0"/>
              </a:spcAft>
              <a:buSzPts val="1500"/>
              <a:buChar char="●"/>
              <a:defRPr/>
            </a:lvl7pPr>
            <a:lvl8pPr indent="-323850" lvl="7" marL="3657600">
              <a:spcBef>
                <a:spcPts val="2100"/>
              </a:spcBef>
              <a:spcAft>
                <a:spcPts val="0"/>
              </a:spcAft>
              <a:buSzPts val="1500"/>
              <a:buChar char="○"/>
              <a:defRPr/>
            </a:lvl8pPr>
            <a:lvl9pPr indent="-323850" lvl="8" marL="4114800">
              <a:spcBef>
                <a:spcPts val="2100"/>
              </a:spcBef>
              <a:spcAft>
                <a:spcPts val="2100"/>
              </a:spcAft>
              <a:buSzPts val="1500"/>
              <a:buChar char="■"/>
              <a:defRPr/>
            </a:lvl9pPr>
          </a:lstStyle>
          <a:p/>
        </p:txBody>
      </p:sp>
      <p:sp>
        <p:nvSpPr>
          <p:cNvPr id="74" name="Google Shape;74;p9"/>
          <p:cNvSpPr txBox="1"/>
          <p:nvPr>
            <p:ph idx="12" type="sldNum"/>
          </p:nvPr>
        </p:nvSpPr>
        <p:spPr>
          <a:xfrm>
            <a:off x="11381736" y="6333134"/>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id="75" name="Google Shape;75;p9"/>
          <p:cNvPicPr preferRelativeResize="0"/>
          <p:nvPr/>
        </p:nvPicPr>
        <p:blipFill>
          <a:blip r:embed="rId2">
            <a:alphaModFix/>
          </a:blip>
          <a:stretch>
            <a:fillRect/>
          </a:stretch>
        </p:blipFill>
        <p:spPr>
          <a:xfrm>
            <a:off x="9979774" y="111664"/>
            <a:ext cx="2133652" cy="427074"/>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76" name="Shape 76"/>
        <p:cNvGrpSpPr/>
        <p:nvPr/>
      </p:nvGrpSpPr>
      <p:grpSpPr>
        <a:xfrm>
          <a:off x="0" y="0"/>
          <a:ext cx="0" cy="0"/>
          <a:chOff x="0" y="0"/>
          <a:chExt cx="0" cy="0"/>
        </a:xfrm>
      </p:grpSpPr>
      <p:sp>
        <p:nvSpPr>
          <p:cNvPr id="77" name="Google Shape;77;p10"/>
          <p:cNvSpPr txBox="1"/>
          <p:nvPr>
            <p:ph idx="1" type="body"/>
          </p:nvPr>
        </p:nvSpPr>
        <p:spPr>
          <a:xfrm>
            <a:off x="966600" y="5830068"/>
            <a:ext cx="10263300" cy="614100"/>
          </a:xfrm>
          <a:prstGeom prst="rect">
            <a:avLst/>
          </a:prstGeom>
        </p:spPr>
        <p:txBody>
          <a:bodyPr anchorCtr="0" anchor="ctr" bIns="121900" lIns="121900" spcFirstLastPara="1" rIns="121900" wrap="square" tIns="121900">
            <a:noAutofit/>
          </a:bodyPr>
          <a:lstStyle>
            <a:lvl1pPr indent="-228600" lvl="0" marL="457200">
              <a:lnSpc>
                <a:spcPct val="100000"/>
              </a:lnSpc>
              <a:spcBef>
                <a:spcPts val="0"/>
              </a:spcBef>
              <a:spcAft>
                <a:spcPts val="0"/>
              </a:spcAft>
              <a:buSzPts val="1700"/>
              <a:buNone/>
              <a:defRPr/>
            </a:lvl1pPr>
          </a:lstStyle>
          <a:p/>
        </p:txBody>
      </p:sp>
      <p:sp>
        <p:nvSpPr>
          <p:cNvPr id="78" name="Google Shape;78;p10"/>
          <p:cNvSpPr txBox="1"/>
          <p:nvPr>
            <p:ph idx="12" type="sldNum"/>
          </p:nvPr>
        </p:nvSpPr>
        <p:spPr>
          <a:xfrm>
            <a:off x="11381736" y="6333134"/>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pic>
        <p:nvPicPr>
          <p:cNvPr id="79" name="Google Shape;79;p10"/>
          <p:cNvPicPr preferRelativeResize="0"/>
          <p:nvPr/>
        </p:nvPicPr>
        <p:blipFill>
          <a:blip r:embed="rId2">
            <a:alphaModFix/>
          </a:blip>
          <a:stretch>
            <a:fillRect/>
          </a:stretch>
        </p:blipFill>
        <p:spPr>
          <a:xfrm>
            <a:off x="9979774" y="111664"/>
            <a:ext cx="2133652" cy="42707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SzPts val="3700"/>
              <a:buFont typeface="Raleway"/>
              <a:buNone/>
              <a:defRPr b="1" sz="3700">
                <a:latin typeface="Raleway"/>
                <a:ea typeface="Raleway"/>
                <a:cs typeface="Raleway"/>
                <a:sym typeface="Raleway"/>
              </a:defRPr>
            </a:lvl1pPr>
            <a:lvl2pPr lvl="1">
              <a:spcBef>
                <a:spcPts val="0"/>
              </a:spcBef>
              <a:spcAft>
                <a:spcPts val="0"/>
              </a:spcAft>
              <a:buSzPts val="3700"/>
              <a:buFont typeface="Raleway"/>
              <a:buNone/>
              <a:defRPr b="1" sz="3700">
                <a:latin typeface="Raleway"/>
                <a:ea typeface="Raleway"/>
                <a:cs typeface="Raleway"/>
                <a:sym typeface="Raleway"/>
              </a:defRPr>
            </a:lvl2pPr>
            <a:lvl3pPr lvl="2">
              <a:spcBef>
                <a:spcPts val="0"/>
              </a:spcBef>
              <a:spcAft>
                <a:spcPts val="0"/>
              </a:spcAft>
              <a:buSzPts val="3700"/>
              <a:buFont typeface="Raleway"/>
              <a:buNone/>
              <a:defRPr b="1" sz="3700">
                <a:latin typeface="Raleway"/>
                <a:ea typeface="Raleway"/>
                <a:cs typeface="Raleway"/>
                <a:sym typeface="Raleway"/>
              </a:defRPr>
            </a:lvl3pPr>
            <a:lvl4pPr lvl="3">
              <a:spcBef>
                <a:spcPts val="0"/>
              </a:spcBef>
              <a:spcAft>
                <a:spcPts val="0"/>
              </a:spcAft>
              <a:buSzPts val="3700"/>
              <a:buFont typeface="Raleway"/>
              <a:buNone/>
              <a:defRPr b="1" sz="3700">
                <a:latin typeface="Raleway"/>
                <a:ea typeface="Raleway"/>
                <a:cs typeface="Raleway"/>
                <a:sym typeface="Raleway"/>
              </a:defRPr>
            </a:lvl4pPr>
            <a:lvl5pPr lvl="4">
              <a:spcBef>
                <a:spcPts val="0"/>
              </a:spcBef>
              <a:spcAft>
                <a:spcPts val="0"/>
              </a:spcAft>
              <a:buSzPts val="3700"/>
              <a:buFont typeface="Raleway"/>
              <a:buNone/>
              <a:defRPr b="1" sz="3700">
                <a:latin typeface="Raleway"/>
                <a:ea typeface="Raleway"/>
                <a:cs typeface="Raleway"/>
                <a:sym typeface="Raleway"/>
              </a:defRPr>
            </a:lvl5pPr>
            <a:lvl6pPr lvl="5">
              <a:spcBef>
                <a:spcPts val="0"/>
              </a:spcBef>
              <a:spcAft>
                <a:spcPts val="0"/>
              </a:spcAft>
              <a:buSzPts val="3700"/>
              <a:buFont typeface="Raleway"/>
              <a:buNone/>
              <a:defRPr b="1" sz="3700">
                <a:latin typeface="Raleway"/>
                <a:ea typeface="Raleway"/>
                <a:cs typeface="Raleway"/>
                <a:sym typeface="Raleway"/>
              </a:defRPr>
            </a:lvl6pPr>
            <a:lvl7pPr lvl="6">
              <a:spcBef>
                <a:spcPts val="0"/>
              </a:spcBef>
              <a:spcAft>
                <a:spcPts val="0"/>
              </a:spcAft>
              <a:buSzPts val="3700"/>
              <a:buFont typeface="Raleway"/>
              <a:buNone/>
              <a:defRPr b="1" sz="3700">
                <a:latin typeface="Raleway"/>
                <a:ea typeface="Raleway"/>
                <a:cs typeface="Raleway"/>
                <a:sym typeface="Raleway"/>
              </a:defRPr>
            </a:lvl7pPr>
            <a:lvl8pPr lvl="7">
              <a:spcBef>
                <a:spcPts val="0"/>
              </a:spcBef>
              <a:spcAft>
                <a:spcPts val="0"/>
              </a:spcAft>
              <a:buSzPts val="3700"/>
              <a:buFont typeface="Raleway"/>
              <a:buNone/>
              <a:defRPr b="1" sz="3700">
                <a:latin typeface="Raleway"/>
                <a:ea typeface="Raleway"/>
                <a:cs typeface="Raleway"/>
                <a:sym typeface="Raleway"/>
              </a:defRPr>
            </a:lvl8pPr>
            <a:lvl9pPr lvl="8">
              <a:spcBef>
                <a:spcPts val="0"/>
              </a:spcBef>
              <a:spcAft>
                <a:spcPts val="0"/>
              </a:spcAft>
              <a:buSzPts val="3700"/>
              <a:buFont typeface="Raleway"/>
              <a:buNone/>
              <a:defRPr b="1" sz="3700">
                <a:latin typeface="Raleway"/>
                <a:ea typeface="Raleway"/>
                <a:cs typeface="Raleway"/>
                <a:sym typeface="Raleway"/>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36550" lvl="0" marL="457200">
              <a:lnSpc>
                <a:spcPct val="115000"/>
              </a:lnSpc>
              <a:spcBef>
                <a:spcPts val="0"/>
              </a:spcBef>
              <a:spcAft>
                <a:spcPts val="0"/>
              </a:spcAft>
              <a:buClr>
                <a:schemeClr val="accent1"/>
              </a:buClr>
              <a:buSzPts val="1700"/>
              <a:buFont typeface="Lato"/>
              <a:buChar char="●"/>
              <a:defRPr sz="1700">
                <a:solidFill>
                  <a:schemeClr val="accent1"/>
                </a:solidFill>
                <a:latin typeface="Lato"/>
                <a:ea typeface="Lato"/>
                <a:cs typeface="Lato"/>
                <a:sym typeface="Lato"/>
              </a:defRPr>
            </a:lvl1pPr>
            <a:lvl2pPr indent="-323850" lvl="1" marL="91440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2pPr>
            <a:lvl3pPr indent="-323850" lvl="2" marL="137160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3pPr>
            <a:lvl4pPr indent="-323850" lvl="3" marL="182880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4pPr>
            <a:lvl5pPr indent="-323850" lvl="4" marL="228600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5pPr>
            <a:lvl6pPr indent="-323850" lvl="5" marL="274320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6pPr>
            <a:lvl7pPr indent="-323850" lvl="6" marL="320040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7pPr>
            <a:lvl8pPr indent="-323850" lvl="7" marL="3657600">
              <a:lnSpc>
                <a:spcPct val="115000"/>
              </a:lnSpc>
              <a:spcBef>
                <a:spcPts val="2100"/>
              </a:spcBef>
              <a:spcAft>
                <a:spcPts val="0"/>
              </a:spcAft>
              <a:buClr>
                <a:schemeClr val="accent1"/>
              </a:buClr>
              <a:buSzPts val="1500"/>
              <a:buFont typeface="Lato"/>
              <a:buChar char="○"/>
              <a:defRPr sz="1500">
                <a:solidFill>
                  <a:schemeClr val="accent1"/>
                </a:solidFill>
                <a:latin typeface="Lato"/>
                <a:ea typeface="Lato"/>
                <a:cs typeface="Lato"/>
                <a:sym typeface="Lato"/>
              </a:defRPr>
            </a:lvl8pPr>
            <a:lvl9pPr indent="-323850" lvl="8" marL="4114800">
              <a:lnSpc>
                <a:spcPct val="115000"/>
              </a:lnSpc>
              <a:spcBef>
                <a:spcPts val="2100"/>
              </a:spcBef>
              <a:spcAft>
                <a:spcPts val="2100"/>
              </a:spcAft>
              <a:buClr>
                <a:schemeClr val="accent1"/>
              </a:buClr>
              <a:buSzPts val="1500"/>
              <a:buFont typeface="Lato"/>
              <a:buChar char="■"/>
              <a:defRPr sz="1500">
                <a:solidFill>
                  <a:schemeClr val="accent1"/>
                </a:solidFill>
                <a:latin typeface="Lato"/>
                <a:ea typeface="Lato"/>
                <a:cs typeface="Lato"/>
                <a:sym typeface="Lato"/>
              </a:defRPr>
            </a:lvl9pPr>
          </a:lstStyle>
          <a:p/>
        </p:txBody>
      </p:sp>
      <p:sp>
        <p:nvSpPr>
          <p:cNvPr id="8" name="Google Shape;8;p1"/>
          <p:cNvSpPr txBox="1"/>
          <p:nvPr>
            <p:ph idx="12" type="sldNum"/>
          </p:nvPr>
        </p:nvSpPr>
        <p:spPr>
          <a:xfrm>
            <a:off x="11381736" y="6333134"/>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accent1"/>
                </a:solidFill>
                <a:latin typeface="Lato"/>
                <a:ea typeface="Lato"/>
                <a:cs typeface="Lato"/>
                <a:sym typeface="Lato"/>
              </a:defRPr>
            </a:lvl1pPr>
            <a:lvl2pPr lvl="1" algn="r">
              <a:buNone/>
              <a:defRPr sz="1300">
                <a:solidFill>
                  <a:schemeClr val="accent1"/>
                </a:solidFill>
                <a:latin typeface="Lato"/>
                <a:ea typeface="Lato"/>
                <a:cs typeface="Lato"/>
                <a:sym typeface="Lato"/>
              </a:defRPr>
            </a:lvl2pPr>
            <a:lvl3pPr lvl="2" algn="r">
              <a:buNone/>
              <a:defRPr sz="1300">
                <a:solidFill>
                  <a:schemeClr val="accent1"/>
                </a:solidFill>
                <a:latin typeface="Lato"/>
                <a:ea typeface="Lato"/>
                <a:cs typeface="Lato"/>
                <a:sym typeface="Lato"/>
              </a:defRPr>
            </a:lvl3pPr>
            <a:lvl4pPr lvl="3" algn="r">
              <a:buNone/>
              <a:defRPr sz="1300">
                <a:solidFill>
                  <a:schemeClr val="accent1"/>
                </a:solidFill>
                <a:latin typeface="Lato"/>
                <a:ea typeface="Lato"/>
                <a:cs typeface="Lato"/>
                <a:sym typeface="Lato"/>
              </a:defRPr>
            </a:lvl4pPr>
            <a:lvl5pPr lvl="4" algn="r">
              <a:buNone/>
              <a:defRPr sz="1300">
                <a:solidFill>
                  <a:schemeClr val="accent1"/>
                </a:solidFill>
                <a:latin typeface="Lato"/>
                <a:ea typeface="Lato"/>
                <a:cs typeface="Lato"/>
                <a:sym typeface="Lato"/>
              </a:defRPr>
            </a:lvl5pPr>
            <a:lvl6pPr lvl="5" algn="r">
              <a:buNone/>
              <a:defRPr sz="1300">
                <a:solidFill>
                  <a:schemeClr val="accent1"/>
                </a:solidFill>
                <a:latin typeface="Lato"/>
                <a:ea typeface="Lato"/>
                <a:cs typeface="Lato"/>
                <a:sym typeface="Lato"/>
              </a:defRPr>
            </a:lvl6pPr>
            <a:lvl7pPr lvl="6" algn="r">
              <a:buNone/>
              <a:defRPr sz="1300">
                <a:solidFill>
                  <a:schemeClr val="accent1"/>
                </a:solidFill>
                <a:latin typeface="Lato"/>
                <a:ea typeface="Lato"/>
                <a:cs typeface="Lato"/>
                <a:sym typeface="Lato"/>
              </a:defRPr>
            </a:lvl7pPr>
            <a:lvl8pPr lvl="7" algn="r">
              <a:buNone/>
              <a:defRPr sz="1300">
                <a:solidFill>
                  <a:schemeClr val="accent1"/>
                </a:solidFill>
                <a:latin typeface="Lato"/>
                <a:ea typeface="Lato"/>
                <a:cs typeface="Lato"/>
                <a:sym typeface="Lato"/>
              </a:defRPr>
            </a:lvl8pPr>
            <a:lvl9pPr lvl="8" algn="r">
              <a:buNone/>
              <a:defRPr sz="13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twitter.com/infracloudio"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23.png"/><Relationship Id="rId4" Type="http://schemas.openxmlformats.org/officeDocument/2006/relationships/image" Target="../media/image34.png"/><Relationship Id="rId5" Type="http://schemas.openxmlformats.org/officeDocument/2006/relationships/image" Target="../media/image14.png"/><Relationship Id="rId6" Type="http://schemas.openxmlformats.org/officeDocument/2006/relationships/image" Target="../media/image27.png"/><Relationship Id="rId7" Type="http://schemas.openxmlformats.org/officeDocument/2006/relationships/image" Target="../media/image22.png"/><Relationship Id="rId8"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8.png"/><Relationship Id="rId4" Type="http://schemas.openxmlformats.org/officeDocument/2006/relationships/image" Target="../media/image26.png"/><Relationship Id="rId5"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2.png"/><Relationship Id="rId5"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png"/><Relationship Id="rId4" Type="http://schemas.openxmlformats.org/officeDocument/2006/relationships/image" Target="../media/image35.png"/><Relationship Id="rId5"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35.png"/><Relationship Id="rId5"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png"/><Relationship Id="rId4" Type="http://schemas.openxmlformats.org/officeDocument/2006/relationships/image" Target="../media/image35.png"/><Relationship Id="rId5" Type="http://schemas.openxmlformats.org/officeDocument/2006/relationships/image" Target="../media/image2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botkube.io" TargetMode="External"/><Relationship Id="rId4" Type="http://schemas.openxmlformats.org/officeDocument/2006/relationships/hyperlink" Target="https://github.com/infracloudio/botkube" TargetMode="External"/><Relationship Id="rId5" Type="http://schemas.openxmlformats.org/officeDocument/2006/relationships/hyperlink" Target="https://join.botkube.io" TargetMode="External"/><Relationship Id="rId6" Type="http://schemas.openxmlformats.org/officeDocument/2006/relationships/image" Target="../media/image30.png"/><Relationship Id="rId7" Type="http://schemas.openxmlformats.org/officeDocument/2006/relationships/image" Target="../media/image32.png"/><Relationship Id="rId8"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hyperlink" Target="https://twitter.com/infracloudi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7.png"/><Relationship Id="rId7" Type="http://schemas.openxmlformats.org/officeDocument/2006/relationships/image" Target="../media/image13.png"/><Relationship Id="rId8" Type="http://schemas.openxmlformats.org/officeDocument/2006/relationships/image" Target="../media/image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4.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17.png"/><Relationship Id="rId5" Type="http://schemas.openxmlformats.org/officeDocument/2006/relationships/image" Target="../media/image19.png"/><Relationship Id="rId6" Type="http://schemas.openxmlformats.org/officeDocument/2006/relationships/hyperlink" Target="https://github.com/infracloudio/botkube"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C4A1A"/>
            </a:gs>
            <a:gs pos="100000">
              <a:srgbClr val="F7B733"/>
            </a:gs>
          </a:gsLst>
          <a:lin ang="10801400" scaled="0"/>
        </a:gradFill>
      </p:bgPr>
    </p:bg>
    <p:spTree>
      <p:nvGrpSpPr>
        <p:cNvPr id="108" name="Shape 108"/>
        <p:cNvGrpSpPr/>
        <p:nvPr/>
      </p:nvGrpSpPr>
      <p:grpSpPr>
        <a:xfrm>
          <a:off x="0" y="0"/>
          <a:ext cx="0" cy="0"/>
          <a:chOff x="0" y="0"/>
          <a:chExt cx="0" cy="0"/>
        </a:xfrm>
      </p:grpSpPr>
      <p:sp>
        <p:nvSpPr>
          <p:cNvPr id="109" name="Google Shape;109;p17"/>
          <p:cNvSpPr txBox="1"/>
          <p:nvPr>
            <p:ph idx="1" type="subTitle"/>
          </p:nvPr>
        </p:nvSpPr>
        <p:spPr>
          <a:xfrm>
            <a:off x="972837" y="4230533"/>
            <a:ext cx="10250700" cy="721500"/>
          </a:xfrm>
          <a:prstGeom prst="rect">
            <a:avLst/>
          </a:prstGeom>
        </p:spPr>
        <p:txBody>
          <a:bodyPr anchorCtr="0" anchor="t" bIns="121900" lIns="121900" spcFirstLastPara="1" rIns="121900" wrap="square" tIns="121900">
            <a:noAutofit/>
          </a:bodyPr>
          <a:lstStyle/>
          <a:p>
            <a:pPr indent="0" lvl="0" marL="0" rtl="0" algn="l">
              <a:lnSpc>
                <a:spcPct val="110000"/>
              </a:lnSpc>
              <a:spcBef>
                <a:spcPts val="0"/>
              </a:spcBef>
              <a:spcAft>
                <a:spcPts val="0"/>
              </a:spcAft>
              <a:buNone/>
            </a:pPr>
            <a:r>
              <a:rPr b="1" lang="en-US" sz="2400">
                <a:solidFill>
                  <a:srgbClr val="FFFFFF"/>
                </a:solidFill>
                <a:latin typeface="Roboto"/>
                <a:ea typeface="Roboto"/>
                <a:cs typeface="Roboto"/>
                <a:sym typeface="Roboto"/>
              </a:rPr>
              <a:t>InfraCloud Technologies</a:t>
            </a:r>
            <a:endParaRPr b="1" sz="2400">
              <a:solidFill>
                <a:srgbClr val="FFFFFF"/>
              </a:solidFill>
              <a:latin typeface="Roboto"/>
              <a:ea typeface="Roboto"/>
              <a:cs typeface="Roboto"/>
              <a:sym typeface="Roboto"/>
            </a:endParaRPr>
          </a:p>
          <a:p>
            <a:pPr indent="0" lvl="0" marL="0" rtl="0" algn="l">
              <a:lnSpc>
                <a:spcPct val="110000"/>
              </a:lnSpc>
              <a:spcBef>
                <a:spcPts val="600"/>
              </a:spcBef>
              <a:spcAft>
                <a:spcPts val="600"/>
              </a:spcAft>
              <a:buNone/>
            </a:pPr>
            <a:r>
              <a:rPr b="1" lang="en-US" sz="2400">
                <a:solidFill>
                  <a:srgbClr val="FFFFFF"/>
                </a:solidFill>
                <a:latin typeface="Roboto"/>
                <a:ea typeface="Roboto"/>
                <a:cs typeface="Roboto"/>
                <a:sym typeface="Roboto"/>
              </a:rPr>
              <a:t>25 June 2020</a:t>
            </a:r>
            <a:endParaRPr b="1" sz="2400">
              <a:solidFill>
                <a:srgbClr val="FFFFFF"/>
              </a:solidFill>
              <a:latin typeface="Roboto"/>
              <a:ea typeface="Roboto"/>
              <a:cs typeface="Roboto"/>
              <a:sym typeface="Roboto"/>
            </a:endParaRPr>
          </a:p>
        </p:txBody>
      </p:sp>
      <p:sp>
        <p:nvSpPr>
          <p:cNvPr id="110" name="Google Shape;110;p17"/>
          <p:cNvSpPr txBox="1"/>
          <p:nvPr>
            <p:ph type="ctrTitle"/>
          </p:nvPr>
        </p:nvSpPr>
        <p:spPr>
          <a:xfrm>
            <a:off x="972600" y="1763267"/>
            <a:ext cx="10250700" cy="2219700"/>
          </a:xfrm>
          <a:prstGeom prst="rect">
            <a:avLst/>
          </a:prstGeom>
        </p:spPr>
        <p:txBody>
          <a:bodyPr anchorCtr="0" anchor="t" bIns="121900" lIns="121900" spcFirstLastPara="1" rIns="121900" wrap="square" tIns="121900">
            <a:noAutofit/>
          </a:bodyPr>
          <a:lstStyle/>
          <a:p>
            <a:pPr indent="0" lvl="0" marL="0" rtl="0" algn="l">
              <a:lnSpc>
                <a:spcPct val="125000"/>
              </a:lnSpc>
              <a:spcBef>
                <a:spcPts val="0"/>
              </a:spcBef>
              <a:spcAft>
                <a:spcPts val="0"/>
              </a:spcAft>
              <a:buNone/>
            </a:pPr>
            <a:r>
              <a:rPr lang="en-US" sz="4200">
                <a:solidFill>
                  <a:srgbClr val="FFFFFF"/>
                </a:solidFill>
              </a:rPr>
              <a:t>Monitoring Kubernetes clusters by “chatting” with them </a:t>
            </a:r>
            <a:endParaRPr sz="4200">
              <a:solidFill>
                <a:srgbClr val="FFFFFF"/>
              </a:solidFill>
            </a:endParaRPr>
          </a:p>
        </p:txBody>
      </p:sp>
      <p:sp>
        <p:nvSpPr>
          <p:cNvPr id="111" name="Google Shape;111;p17"/>
          <p:cNvSpPr/>
          <p:nvPr/>
        </p:nvSpPr>
        <p:spPr>
          <a:xfrm>
            <a:off x="1053300" y="2680000"/>
            <a:ext cx="2668200" cy="721500"/>
          </a:xfrm>
          <a:prstGeom prst="wedgeRectCallout">
            <a:avLst>
              <a:gd fmla="val -12280" name="adj1"/>
              <a:gd fmla="val 92451" name="adj2"/>
            </a:avLst>
          </a:prstGeom>
          <a:noFill/>
          <a:ln cap="flat" cmpd="sng" w="2857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7"/>
          <p:cNvSpPr txBox="1"/>
          <p:nvPr/>
        </p:nvSpPr>
        <p:spPr>
          <a:xfrm>
            <a:off x="972600" y="5417800"/>
            <a:ext cx="7790700" cy="72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300" u="sng">
                <a:solidFill>
                  <a:schemeClr val="hlink"/>
                </a:solidFill>
                <a:hlinkClick r:id="rId3"/>
              </a:rPr>
              <a:t>https://twitter.com/infracloudio</a:t>
            </a:r>
            <a:endParaRPr sz="2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71B280"/>
            </a:gs>
            <a:gs pos="100000">
              <a:srgbClr val="134E5E"/>
            </a:gs>
          </a:gsLst>
          <a:lin ang="10800025" scaled="0"/>
        </a:gradFill>
      </p:bgPr>
    </p:bg>
    <p:spTree>
      <p:nvGrpSpPr>
        <p:cNvPr id="196" name="Shape 196"/>
        <p:cNvGrpSpPr/>
        <p:nvPr/>
      </p:nvGrpSpPr>
      <p:grpSpPr>
        <a:xfrm>
          <a:off x="0" y="0"/>
          <a:ext cx="0" cy="0"/>
          <a:chOff x="0" y="0"/>
          <a:chExt cx="0" cy="0"/>
        </a:xfrm>
      </p:grpSpPr>
      <p:sp>
        <p:nvSpPr>
          <p:cNvPr id="197" name="Google Shape;197;p26"/>
          <p:cNvSpPr txBox="1"/>
          <p:nvPr>
            <p:ph type="title"/>
          </p:nvPr>
        </p:nvSpPr>
        <p:spPr>
          <a:xfrm>
            <a:off x="972600" y="1763267"/>
            <a:ext cx="10251300" cy="2024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sz="1800"/>
              <a:t>Let’s Talk about</a:t>
            </a:r>
            <a:endParaRPr sz="1800"/>
          </a:p>
          <a:p>
            <a:pPr indent="0" lvl="0" marL="0" rtl="0" algn="l">
              <a:spcBef>
                <a:spcPts val="0"/>
              </a:spcBef>
              <a:spcAft>
                <a:spcPts val="0"/>
              </a:spcAft>
              <a:buNone/>
            </a:pPr>
            <a:r>
              <a:rPr lang="en-US" sz="5200"/>
              <a:t>Use Cases</a:t>
            </a:r>
            <a:endParaRPr sz="5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C4A1A"/>
            </a:gs>
            <a:gs pos="100000">
              <a:srgbClr val="F7B733"/>
            </a:gs>
          </a:gsLst>
          <a:lin ang="10800025" scaled="0"/>
        </a:gradFill>
      </p:bgPr>
    </p:bg>
    <p:spTree>
      <p:nvGrpSpPr>
        <p:cNvPr id="201" name="Shape 201"/>
        <p:cNvGrpSpPr/>
        <p:nvPr/>
      </p:nvGrpSpPr>
      <p:grpSpPr>
        <a:xfrm>
          <a:off x="0" y="0"/>
          <a:ext cx="0" cy="0"/>
          <a:chOff x="0" y="0"/>
          <a:chExt cx="0" cy="0"/>
        </a:xfrm>
      </p:grpSpPr>
      <p:sp>
        <p:nvSpPr>
          <p:cNvPr id="202" name="Google Shape;202;p27"/>
          <p:cNvSpPr txBox="1"/>
          <p:nvPr>
            <p:ph type="title"/>
          </p:nvPr>
        </p:nvSpPr>
        <p:spPr>
          <a:xfrm>
            <a:off x="972600" y="1152400"/>
            <a:ext cx="9361500" cy="39801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sz="5200"/>
              <a:t>Monitoring &amp; Auditing events</a:t>
            </a:r>
            <a:endParaRPr sz="5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6" name="Shape 206"/>
        <p:cNvGrpSpPr/>
        <p:nvPr/>
      </p:nvGrpSpPr>
      <p:grpSpPr>
        <a:xfrm>
          <a:off x="0" y="0"/>
          <a:ext cx="0" cy="0"/>
          <a:chOff x="0" y="0"/>
          <a:chExt cx="0" cy="0"/>
        </a:xfrm>
      </p:grpSpPr>
      <p:sp>
        <p:nvSpPr>
          <p:cNvPr id="207" name="Google Shape;207;p28"/>
          <p:cNvSpPr txBox="1"/>
          <p:nvPr>
            <p:ph type="title"/>
          </p:nvPr>
        </p:nvSpPr>
        <p:spPr>
          <a:xfrm>
            <a:off x="973325" y="615200"/>
            <a:ext cx="8678400" cy="970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Configure Events for your needs</a:t>
            </a:r>
            <a:endParaRPr/>
          </a:p>
        </p:txBody>
      </p:sp>
      <p:sp>
        <p:nvSpPr>
          <p:cNvPr id="208" name="Google Shape;208;p28"/>
          <p:cNvSpPr txBox="1"/>
          <p:nvPr>
            <p:ph idx="1" type="body"/>
          </p:nvPr>
        </p:nvSpPr>
        <p:spPr>
          <a:xfrm>
            <a:off x="973325" y="1851175"/>
            <a:ext cx="5441400" cy="4087200"/>
          </a:xfrm>
          <a:prstGeom prst="rect">
            <a:avLst/>
          </a:prstGeom>
        </p:spPr>
        <p:txBody>
          <a:bodyPr anchorCtr="0" anchor="t" bIns="121900" lIns="121900" spcFirstLastPara="1" rIns="121900" wrap="square" tIns="121900">
            <a:noAutofit/>
          </a:bodyPr>
          <a:lstStyle/>
          <a:p>
            <a:pPr indent="-368300" lvl="0" marL="457200" rtl="0" algn="l">
              <a:spcBef>
                <a:spcPts val="0"/>
              </a:spcBef>
              <a:spcAft>
                <a:spcPts val="0"/>
              </a:spcAft>
              <a:buSzPts val="2200"/>
              <a:buChar char="●"/>
            </a:pPr>
            <a:r>
              <a:rPr lang="en-US" sz="2200"/>
              <a:t>Resource configuration.</a:t>
            </a:r>
            <a:endParaRPr sz="2200"/>
          </a:p>
          <a:p>
            <a:pPr indent="0" lvl="0" marL="457200" rtl="0" algn="l">
              <a:spcBef>
                <a:spcPts val="2100"/>
              </a:spcBef>
              <a:spcAft>
                <a:spcPts val="0"/>
              </a:spcAft>
              <a:buNone/>
            </a:pPr>
            <a:r>
              <a:t/>
            </a:r>
            <a:endParaRPr sz="2200"/>
          </a:p>
          <a:p>
            <a:pPr indent="-368300" lvl="0" marL="457200" rtl="0" algn="l">
              <a:spcBef>
                <a:spcPts val="2100"/>
              </a:spcBef>
              <a:spcAft>
                <a:spcPts val="0"/>
              </a:spcAft>
              <a:buSzPts val="2200"/>
              <a:buChar char="●"/>
            </a:pPr>
            <a:r>
              <a:rPr lang="en-US" sz="2200"/>
              <a:t>Resource &amp; event level configuration</a:t>
            </a:r>
            <a:endParaRPr sz="2200"/>
          </a:p>
          <a:p>
            <a:pPr indent="0" lvl="0" marL="457200" rtl="0" algn="l">
              <a:spcBef>
                <a:spcPts val="2100"/>
              </a:spcBef>
              <a:spcAft>
                <a:spcPts val="0"/>
              </a:spcAft>
              <a:buNone/>
            </a:pPr>
            <a:r>
              <a:t/>
            </a:r>
            <a:endParaRPr sz="2200"/>
          </a:p>
          <a:p>
            <a:pPr indent="-368300" lvl="0" marL="457200" rtl="0" algn="l">
              <a:spcBef>
                <a:spcPts val="2100"/>
              </a:spcBef>
              <a:spcAft>
                <a:spcPts val="0"/>
              </a:spcAft>
              <a:buSzPts val="2200"/>
              <a:buChar char="●"/>
            </a:pPr>
            <a:r>
              <a:rPr lang="en-US" sz="2200"/>
              <a:t>Specific fields and diff</a:t>
            </a:r>
            <a:endParaRPr sz="2200"/>
          </a:p>
          <a:p>
            <a:pPr indent="0" lvl="0" marL="457200" rtl="0" algn="l">
              <a:spcBef>
                <a:spcPts val="2100"/>
              </a:spcBef>
              <a:spcAft>
                <a:spcPts val="0"/>
              </a:spcAft>
              <a:buNone/>
            </a:pPr>
            <a:r>
              <a:t/>
            </a:r>
            <a:endParaRPr sz="2200"/>
          </a:p>
          <a:p>
            <a:pPr indent="-368300" lvl="0" marL="457200" rtl="0" algn="l">
              <a:spcBef>
                <a:spcPts val="2100"/>
              </a:spcBef>
              <a:spcAft>
                <a:spcPts val="0"/>
              </a:spcAft>
              <a:buSzPts val="2200"/>
              <a:buChar char="●"/>
            </a:pPr>
            <a:r>
              <a:rPr lang="en-US" sz="2200"/>
              <a:t>Namespace level filtering</a:t>
            </a:r>
            <a:endParaRPr sz="2200"/>
          </a:p>
        </p:txBody>
      </p:sp>
      <p:pic>
        <p:nvPicPr>
          <p:cNvPr id="209" name="Google Shape;209;p28"/>
          <p:cNvPicPr preferRelativeResize="0"/>
          <p:nvPr/>
        </p:nvPicPr>
        <p:blipFill>
          <a:blip r:embed="rId3">
            <a:alphaModFix/>
          </a:blip>
          <a:stretch>
            <a:fillRect/>
          </a:stretch>
        </p:blipFill>
        <p:spPr>
          <a:xfrm>
            <a:off x="6643351" y="2366013"/>
            <a:ext cx="4724400" cy="2905125"/>
          </a:xfrm>
          <a:prstGeom prst="rect">
            <a:avLst/>
          </a:prstGeom>
          <a:noFill/>
          <a:ln>
            <a:noFill/>
          </a:ln>
          <a:effectLst>
            <a:outerShdw blurRad="142875" rotWithShape="0" algn="bl" dir="5400000" dist="85725">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29"/>
          <p:cNvSpPr txBox="1"/>
          <p:nvPr>
            <p:ph type="title"/>
          </p:nvPr>
        </p:nvSpPr>
        <p:spPr>
          <a:xfrm>
            <a:off x="973325" y="615200"/>
            <a:ext cx="8678400" cy="970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Monitoring &amp; Auditing events</a:t>
            </a:r>
            <a:endParaRPr/>
          </a:p>
        </p:txBody>
      </p:sp>
      <p:sp>
        <p:nvSpPr>
          <p:cNvPr id="215" name="Google Shape;215;p29"/>
          <p:cNvSpPr txBox="1"/>
          <p:nvPr>
            <p:ph idx="1" type="body"/>
          </p:nvPr>
        </p:nvSpPr>
        <p:spPr>
          <a:xfrm>
            <a:off x="973325" y="2079775"/>
            <a:ext cx="4851900" cy="4087200"/>
          </a:xfrm>
          <a:prstGeom prst="rect">
            <a:avLst/>
          </a:prstGeom>
        </p:spPr>
        <p:txBody>
          <a:bodyPr anchorCtr="0" anchor="t" bIns="121900" lIns="121900" spcFirstLastPara="1" rIns="121900" wrap="square" tIns="121900">
            <a:noAutofit/>
          </a:bodyPr>
          <a:lstStyle/>
          <a:p>
            <a:pPr indent="-368300" lvl="0" marL="457200" rtl="0" algn="l">
              <a:spcBef>
                <a:spcPts val="0"/>
              </a:spcBef>
              <a:spcAft>
                <a:spcPts val="0"/>
              </a:spcAft>
              <a:buSzPts val="2200"/>
              <a:buChar char="●"/>
            </a:pPr>
            <a:r>
              <a:rPr lang="en-US" sz="2200"/>
              <a:t>A bot for Kubernetes clusters</a:t>
            </a:r>
            <a:endParaRPr sz="2200"/>
          </a:p>
          <a:p>
            <a:pPr indent="0" lvl="0" marL="457200" rtl="0" algn="l">
              <a:spcBef>
                <a:spcPts val="2100"/>
              </a:spcBef>
              <a:spcAft>
                <a:spcPts val="0"/>
              </a:spcAft>
              <a:buNone/>
            </a:pPr>
            <a:r>
              <a:t/>
            </a:r>
            <a:endParaRPr sz="2200"/>
          </a:p>
          <a:p>
            <a:pPr indent="-368300" lvl="0" marL="457200" rtl="0" algn="l">
              <a:spcBef>
                <a:spcPts val="2100"/>
              </a:spcBef>
              <a:spcAft>
                <a:spcPts val="0"/>
              </a:spcAft>
              <a:buSzPts val="2200"/>
              <a:buChar char="●"/>
            </a:pPr>
            <a:r>
              <a:rPr lang="en-US" sz="2200"/>
              <a:t>Monitoring &amp; auditing tool</a:t>
            </a:r>
            <a:endParaRPr sz="2200"/>
          </a:p>
          <a:p>
            <a:pPr indent="0" lvl="0" marL="457200" rtl="0" algn="l">
              <a:spcBef>
                <a:spcPts val="2100"/>
              </a:spcBef>
              <a:spcAft>
                <a:spcPts val="0"/>
              </a:spcAft>
              <a:buNone/>
            </a:pPr>
            <a:r>
              <a:t/>
            </a:r>
            <a:endParaRPr sz="2200"/>
          </a:p>
          <a:p>
            <a:pPr indent="-368300" lvl="0" marL="457200" rtl="0" algn="l">
              <a:spcBef>
                <a:spcPts val="2100"/>
              </a:spcBef>
              <a:spcAft>
                <a:spcPts val="0"/>
              </a:spcAft>
              <a:buSzPts val="2200"/>
              <a:buChar char="●"/>
            </a:pPr>
            <a:r>
              <a:rPr lang="en-US" sz="2200"/>
              <a:t>Enables Collaboration</a:t>
            </a:r>
            <a:endParaRPr sz="2200"/>
          </a:p>
        </p:txBody>
      </p:sp>
      <p:pic>
        <p:nvPicPr>
          <p:cNvPr id="216" name="Google Shape;216;p29"/>
          <p:cNvPicPr preferRelativeResize="0"/>
          <p:nvPr/>
        </p:nvPicPr>
        <p:blipFill>
          <a:blip r:embed="rId3">
            <a:alphaModFix/>
          </a:blip>
          <a:stretch>
            <a:fillRect/>
          </a:stretch>
        </p:blipFill>
        <p:spPr>
          <a:xfrm>
            <a:off x="7602825" y="2293700"/>
            <a:ext cx="834600" cy="834600"/>
          </a:xfrm>
          <a:prstGeom prst="rect">
            <a:avLst/>
          </a:prstGeom>
          <a:noFill/>
          <a:ln>
            <a:noFill/>
          </a:ln>
        </p:spPr>
      </p:pic>
      <p:pic>
        <p:nvPicPr>
          <p:cNvPr id="217" name="Google Shape;217;p29"/>
          <p:cNvPicPr preferRelativeResize="0"/>
          <p:nvPr/>
        </p:nvPicPr>
        <p:blipFill>
          <a:blip r:embed="rId4">
            <a:alphaModFix/>
          </a:blip>
          <a:stretch>
            <a:fillRect/>
          </a:stretch>
        </p:blipFill>
        <p:spPr>
          <a:xfrm>
            <a:off x="7405375" y="975800"/>
            <a:ext cx="1229500" cy="1197314"/>
          </a:xfrm>
          <a:prstGeom prst="rect">
            <a:avLst/>
          </a:prstGeom>
          <a:noFill/>
          <a:ln>
            <a:noFill/>
          </a:ln>
        </p:spPr>
      </p:pic>
      <p:sp>
        <p:nvSpPr>
          <p:cNvPr id="218" name="Google Shape;218;p29"/>
          <p:cNvSpPr/>
          <p:nvPr/>
        </p:nvSpPr>
        <p:spPr>
          <a:xfrm>
            <a:off x="6754425" y="3248875"/>
            <a:ext cx="2531400" cy="1415100"/>
          </a:xfrm>
          <a:prstGeom prst="roundRect">
            <a:avLst>
              <a:gd fmla="val 9186" name="adj"/>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US"/>
              <a:t>- Apply filters to audit events</a:t>
            </a:r>
            <a:endParaRPr/>
          </a:p>
          <a:p>
            <a:pPr indent="0" lvl="0" marL="0" rtl="0" algn="l">
              <a:spcBef>
                <a:spcPts val="0"/>
              </a:spcBef>
              <a:spcAft>
                <a:spcPts val="0"/>
              </a:spcAft>
              <a:buNone/>
            </a:pPr>
            <a:r>
              <a:rPr lang="en-US"/>
              <a:t>- Alert immediately on crucial events and store rest of them</a:t>
            </a:r>
            <a:endParaRPr/>
          </a:p>
        </p:txBody>
      </p:sp>
      <p:sp>
        <p:nvSpPr>
          <p:cNvPr id="219" name="Google Shape;219;p29"/>
          <p:cNvSpPr txBox="1"/>
          <p:nvPr>
            <p:ph idx="1" type="body"/>
          </p:nvPr>
        </p:nvSpPr>
        <p:spPr>
          <a:xfrm>
            <a:off x="9194525" y="1225575"/>
            <a:ext cx="2113200" cy="6978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US" sz="2200"/>
              <a:t>Audit Events</a:t>
            </a:r>
            <a:endParaRPr sz="2200"/>
          </a:p>
        </p:txBody>
      </p:sp>
      <p:sp>
        <p:nvSpPr>
          <p:cNvPr id="220" name="Google Shape;220;p29"/>
          <p:cNvSpPr txBox="1"/>
          <p:nvPr>
            <p:ph idx="1" type="body"/>
          </p:nvPr>
        </p:nvSpPr>
        <p:spPr>
          <a:xfrm>
            <a:off x="8020125" y="2828575"/>
            <a:ext cx="2823900" cy="4203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US" sz="1200"/>
              <a:t>BotKube as a event sink via WebHook</a:t>
            </a:r>
            <a:endParaRPr sz="1200"/>
          </a:p>
        </p:txBody>
      </p:sp>
      <p:pic>
        <p:nvPicPr>
          <p:cNvPr id="221" name="Google Shape;221;p29"/>
          <p:cNvPicPr preferRelativeResize="0"/>
          <p:nvPr/>
        </p:nvPicPr>
        <p:blipFill>
          <a:blip r:embed="rId5">
            <a:alphaModFix/>
          </a:blip>
          <a:stretch>
            <a:fillRect/>
          </a:stretch>
        </p:blipFill>
        <p:spPr>
          <a:xfrm>
            <a:off x="5825250" y="5817850"/>
            <a:ext cx="1842749" cy="469325"/>
          </a:xfrm>
          <a:prstGeom prst="rect">
            <a:avLst/>
          </a:prstGeom>
          <a:noFill/>
          <a:ln>
            <a:noFill/>
          </a:ln>
        </p:spPr>
      </p:pic>
      <p:pic>
        <p:nvPicPr>
          <p:cNvPr id="222" name="Google Shape;222;p29"/>
          <p:cNvPicPr preferRelativeResize="0"/>
          <p:nvPr/>
        </p:nvPicPr>
        <p:blipFill rotWithShape="1">
          <a:blip r:embed="rId6">
            <a:alphaModFix/>
          </a:blip>
          <a:srcRect b="17064" l="21798" r="20793" t="17228"/>
          <a:stretch/>
        </p:blipFill>
        <p:spPr>
          <a:xfrm>
            <a:off x="8824700" y="5561875"/>
            <a:ext cx="995451" cy="1197326"/>
          </a:xfrm>
          <a:prstGeom prst="rect">
            <a:avLst/>
          </a:prstGeom>
          <a:noFill/>
          <a:ln>
            <a:noFill/>
          </a:ln>
        </p:spPr>
      </p:pic>
      <p:cxnSp>
        <p:nvCxnSpPr>
          <p:cNvPr id="223" name="Google Shape;223;p29"/>
          <p:cNvCxnSpPr>
            <a:stCxn id="218" idx="2"/>
            <a:endCxn id="221" idx="0"/>
          </p:cNvCxnSpPr>
          <p:nvPr/>
        </p:nvCxnSpPr>
        <p:spPr>
          <a:xfrm rot="5400000">
            <a:off x="6806475" y="4604125"/>
            <a:ext cx="1153800" cy="1273500"/>
          </a:xfrm>
          <a:prstGeom prst="bentConnector3">
            <a:avLst>
              <a:gd fmla="val 50003" name="adj1"/>
            </a:avLst>
          </a:prstGeom>
          <a:noFill/>
          <a:ln cap="flat" cmpd="sng" w="9525">
            <a:solidFill>
              <a:schemeClr val="dk2"/>
            </a:solidFill>
            <a:prstDash val="solid"/>
            <a:round/>
            <a:headEnd len="med" w="med" type="none"/>
            <a:tailEnd len="med" w="med" type="triangle"/>
          </a:ln>
        </p:spPr>
      </p:cxnSp>
      <p:cxnSp>
        <p:nvCxnSpPr>
          <p:cNvPr id="224" name="Google Shape;224;p29"/>
          <p:cNvCxnSpPr>
            <a:stCxn id="218" idx="2"/>
            <a:endCxn id="222" idx="0"/>
          </p:cNvCxnSpPr>
          <p:nvPr/>
        </p:nvCxnSpPr>
        <p:spPr>
          <a:xfrm flipH="1" rot="-5400000">
            <a:off x="8222325" y="4461775"/>
            <a:ext cx="897900" cy="1302300"/>
          </a:xfrm>
          <a:prstGeom prst="bentConnector3">
            <a:avLst>
              <a:gd fmla="val 64698" name="adj1"/>
            </a:avLst>
          </a:prstGeom>
          <a:noFill/>
          <a:ln cap="flat" cmpd="sng" w="9525">
            <a:solidFill>
              <a:schemeClr val="dk2"/>
            </a:solidFill>
            <a:prstDash val="solid"/>
            <a:round/>
            <a:headEnd len="med" w="med" type="none"/>
            <a:tailEnd len="med" w="med" type="triangle"/>
          </a:ln>
        </p:spPr>
      </p:cxnSp>
      <p:sp>
        <p:nvSpPr>
          <p:cNvPr id="225" name="Google Shape;225;p29"/>
          <p:cNvSpPr txBox="1"/>
          <p:nvPr>
            <p:ph idx="1" type="body"/>
          </p:nvPr>
        </p:nvSpPr>
        <p:spPr>
          <a:xfrm>
            <a:off x="6071675" y="4883725"/>
            <a:ext cx="1770000" cy="3060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US" sz="1200"/>
              <a:t>Important Events</a:t>
            </a:r>
            <a:endParaRPr sz="1200"/>
          </a:p>
        </p:txBody>
      </p:sp>
      <p:sp>
        <p:nvSpPr>
          <p:cNvPr id="226" name="Google Shape;226;p29"/>
          <p:cNvSpPr txBox="1"/>
          <p:nvPr>
            <p:ph idx="1" type="body"/>
          </p:nvPr>
        </p:nvSpPr>
        <p:spPr>
          <a:xfrm>
            <a:off x="8166225" y="4860750"/>
            <a:ext cx="1770000" cy="3060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US" sz="1200"/>
              <a:t>All Events</a:t>
            </a:r>
            <a:endParaRPr sz="1200"/>
          </a:p>
        </p:txBody>
      </p:sp>
      <p:pic>
        <p:nvPicPr>
          <p:cNvPr id="227" name="Google Shape;227;p29"/>
          <p:cNvPicPr preferRelativeResize="0"/>
          <p:nvPr/>
        </p:nvPicPr>
        <p:blipFill>
          <a:blip r:embed="rId7">
            <a:alphaModFix/>
          </a:blip>
          <a:stretch>
            <a:fillRect/>
          </a:stretch>
        </p:blipFill>
        <p:spPr>
          <a:xfrm>
            <a:off x="9896346" y="5497288"/>
            <a:ext cx="2113200" cy="995207"/>
          </a:xfrm>
          <a:prstGeom prst="rect">
            <a:avLst/>
          </a:prstGeom>
          <a:noFill/>
          <a:ln>
            <a:noFill/>
          </a:ln>
        </p:spPr>
      </p:pic>
      <p:pic>
        <p:nvPicPr>
          <p:cNvPr id="228" name="Google Shape;228;p29"/>
          <p:cNvPicPr preferRelativeResize="0"/>
          <p:nvPr/>
        </p:nvPicPr>
        <p:blipFill>
          <a:blip r:embed="rId8">
            <a:alphaModFix/>
          </a:blip>
          <a:stretch>
            <a:fillRect/>
          </a:stretch>
        </p:blipFill>
        <p:spPr>
          <a:xfrm>
            <a:off x="7244775" y="3325837"/>
            <a:ext cx="1550700" cy="306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30"/>
          <p:cNvSpPr txBox="1"/>
          <p:nvPr>
            <p:ph type="title"/>
          </p:nvPr>
        </p:nvSpPr>
        <p:spPr>
          <a:xfrm>
            <a:off x="973325" y="615200"/>
            <a:ext cx="8678400" cy="970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Audit Events				1/2</a:t>
            </a:r>
            <a:endParaRPr/>
          </a:p>
        </p:txBody>
      </p:sp>
      <p:sp>
        <p:nvSpPr>
          <p:cNvPr id="234" name="Google Shape;234;p30"/>
          <p:cNvSpPr txBox="1"/>
          <p:nvPr>
            <p:ph idx="1" type="body"/>
          </p:nvPr>
        </p:nvSpPr>
        <p:spPr>
          <a:xfrm>
            <a:off x="973325" y="1851175"/>
            <a:ext cx="5441400" cy="4087200"/>
          </a:xfrm>
          <a:prstGeom prst="rect">
            <a:avLst/>
          </a:prstGeom>
        </p:spPr>
        <p:txBody>
          <a:bodyPr anchorCtr="0" anchor="t" bIns="121900" lIns="121900" spcFirstLastPara="1" rIns="121900" wrap="square" tIns="121900">
            <a:noAutofit/>
          </a:bodyPr>
          <a:lstStyle/>
          <a:p>
            <a:pPr indent="-368300" lvl="0" marL="457200" rtl="0" algn="l">
              <a:spcBef>
                <a:spcPts val="0"/>
              </a:spcBef>
              <a:spcAft>
                <a:spcPts val="0"/>
              </a:spcAft>
              <a:buSzPts val="2200"/>
              <a:buChar char="●"/>
            </a:pPr>
            <a:r>
              <a:rPr lang="en-US" sz="2200"/>
              <a:t>A sample a</a:t>
            </a:r>
            <a:r>
              <a:rPr lang="en-US" sz="2200"/>
              <a:t>udit configuration </a:t>
            </a:r>
            <a:endParaRPr sz="2200"/>
          </a:p>
          <a:p>
            <a:pPr indent="0" lvl="0" marL="457200" rtl="0" algn="l">
              <a:spcBef>
                <a:spcPts val="2100"/>
              </a:spcBef>
              <a:spcAft>
                <a:spcPts val="0"/>
              </a:spcAft>
              <a:buNone/>
            </a:pPr>
            <a:r>
              <a:t/>
            </a:r>
            <a:endParaRPr sz="2200"/>
          </a:p>
          <a:p>
            <a:pPr indent="-368300" lvl="0" marL="457200" rtl="0" algn="l">
              <a:spcBef>
                <a:spcPts val="2100"/>
              </a:spcBef>
              <a:spcAft>
                <a:spcPts val="0"/>
              </a:spcAft>
              <a:buSzPts val="2200"/>
              <a:buChar char="●"/>
            </a:pPr>
            <a:r>
              <a:rPr lang="en-US" sz="2200"/>
              <a:t>Stages of audit event</a:t>
            </a:r>
            <a:endParaRPr sz="2200"/>
          </a:p>
          <a:p>
            <a:pPr indent="0" lvl="0" marL="0" rtl="0" algn="l">
              <a:spcBef>
                <a:spcPts val="2100"/>
              </a:spcBef>
              <a:spcAft>
                <a:spcPts val="0"/>
              </a:spcAft>
              <a:buNone/>
            </a:pPr>
            <a:r>
              <a:t/>
            </a:r>
            <a:endParaRPr sz="2200"/>
          </a:p>
          <a:p>
            <a:pPr indent="-368300" lvl="0" marL="457200" rtl="0" algn="l">
              <a:spcBef>
                <a:spcPts val="2100"/>
              </a:spcBef>
              <a:spcAft>
                <a:spcPts val="0"/>
              </a:spcAft>
              <a:buSzPts val="2200"/>
              <a:buChar char="●"/>
            </a:pPr>
            <a:r>
              <a:rPr lang="en-US" sz="2200"/>
              <a:t>Sink targets</a:t>
            </a:r>
            <a:endParaRPr sz="2200"/>
          </a:p>
        </p:txBody>
      </p:sp>
      <p:pic>
        <p:nvPicPr>
          <p:cNvPr id="235" name="Google Shape;235;p30"/>
          <p:cNvPicPr preferRelativeResize="0"/>
          <p:nvPr/>
        </p:nvPicPr>
        <p:blipFill>
          <a:blip r:embed="rId3">
            <a:alphaModFix/>
          </a:blip>
          <a:stretch>
            <a:fillRect/>
          </a:stretch>
        </p:blipFill>
        <p:spPr>
          <a:xfrm>
            <a:off x="6567125" y="1737800"/>
            <a:ext cx="4895850" cy="47339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31"/>
          <p:cNvSpPr txBox="1"/>
          <p:nvPr>
            <p:ph idx="1" type="body"/>
          </p:nvPr>
        </p:nvSpPr>
        <p:spPr>
          <a:xfrm>
            <a:off x="973325" y="1622575"/>
            <a:ext cx="10172400" cy="1350000"/>
          </a:xfrm>
          <a:prstGeom prst="rect">
            <a:avLst/>
          </a:prstGeom>
        </p:spPr>
        <p:txBody>
          <a:bodyPr anchorCtr="0" anchor="t" bIns="121900" lIns="121900" spcFirstLastPara="1" rIns="121900" wrap="square" tIns="121900">
            <a:noAutofit/>
          </a:bodyPr>
          <a:lstStyle/>
          <a:p>
            <a:pPr indent="-368300" lvl="0" marL="457200" rtl="0" algn="l">
              <a:spcBef>
                <a:spcPts val="0"/>
              </a:spcBef>
              <a:spcAft>
                <a:spcPts val="0"/>
              </a:spcAft>
              <a:buSzPts val="2200"/>
              <a:buChar char="●"/>
            </a:pPr>
            <a:r>
              <a:rPr lang="en-US" sz="2200"/>
              <a:t>Rego expression for condition</a:t>
            </a:r>
            <a:endParaRPr sz="2200"/>
          </a:p>
          <a:p>
            <a:pPr indent="0" lvl="0" marL="457200" rtl="0" algn="l">
              <a:spcBef>
                <a:spcPts val="2100"/>
              </a:spcBef>
              <a:spcAft>
                <a:spcPts val="0"/>
              </a:spcAft>
              <a:buNone/>
            </a:pPr>
            <a:r>
              <a:t/>
            </a:r>
            <a:endParaRPr sz="2200"/>
          </a:p>
          <a:p>
            <a:pPr indent="-368300" lvl="0" marL="457200" rtl="0" algn="l">
              <a:spcBef>
                <a:spcPts val="2100"/>
              </a:spcBef>
              <a:spcAft>
                <a:spcPts val="0"/>
              </a:spcAft>
              <a:buSzPts val="2200"/>
              <a:buChar char="●"/>
            </a:pPr>
            <a:r>
              <a:rPr lang="en-US" sz="2200"/>
              <a:t>Notification for events which match expression</a:t>
            </a:r>
            <a:endParaRPr sz="2200"/>
          </a:p>
        </p:txBody>
      </p:sp>
      <p:sp>
        <p:nvSpPr>
          <p:cNvPr id="241" name="Google Shape;241;p31"/>
          <p:cNvSpPr txBox="1"/>
          <p:nvPr>
            <p:ph type="title"/>
          </p:nvPr>
        </p:nvSpPr>
        <p:spPr>
          <a:xfrm>
            <a:off x="973325" y="615200"/>
            <a:ext cx="8678400" cy="970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Audit Events: Notification		2/2</a:t>
            </a:r>
            <a:endParaRPr/>
          </a:p>
        </p:txBody>
      </p:sp>
      <p:pic>
        <p:nvPicPr>
          <p:cNvPr id="242" name="Google Shape;242;p31"/>
          <p:cNvPicPr preferRelativeResize="0"/>
          <p:nvPr/>
        </p:nvPicPr>
        <p:blipFill>
          <a:blip r:embed="rId3">
            <a:alphaModFix/>
          </a:blip>
          <a:stretch>
            <a:fillRect/>
          </a:stretch>
        </p:blipFill>
        <p:spPr>
          <a:xfrm>
            <a:off x="414338" y="3550025"/>
            <a:ext cx="11363325" cy="3248025"/>
          </a:xfrm>
          <a:prstGeom prst="rect">
            <a:avLst/>
          </a:prstGeom>
          <a:noFill/>
          <a:ln>
            <a:noFill/>
          </a:ln>
        </p:spPr>
      </p:pic>
      <p:pic>
        <p:nvPicPr>
          <p:cNvPr id="243" name="Google Shape;243;p31"/>
          <p:cNvPicPr preferRelativeResize="0"/>
          <p:nvPr/>
        </p:nvPicPr>
        <p:blipFill>
          <a:blip r:embed="rId4">
            <a:alphaModFix/>
          </a:blip>
          <a:stretch>
            <a:fillRect/>
          </a:stretch>
        </p:blipFill>
        <p:spPr>
          <a:xfrm>
            <a:off x="8437950" y="1585397"/>
            <a:ext cx="2933163" cy="970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C4A1A"/>
            </a:gs>
            <a:gs pos="100000">
              <a:srgbClr val="F7B733"/>
            </a:gs>
          </a:gsLst>
          <a:lin ang="10800025" scaled="0"/>
        </a:gradFill>
      </p:bgPr>
    </p:bg>
    <p:spTree>
      <p:nvGrpSpPr>
        <p:cNvPr id="247" name="Shape 247"/>
        <p:cNvGrpSpPr/>
        <p:nvPr/>
      </p:nvGrpSpPr>
      <p:grpSpPr>
        <a:xfrm>
          <a:off x="0" y="0"/>
          <a:ext cx="0" cy="0"/>
          <a:chOff x="0" y="0"/>
          <a:chExt cx="0" cy="0"/>
        </a:xfrm>
      </p:grpSpPr>
      <p:sp>
        <p:nvSpPr>
          <p:cNvPr id="248" name="Google Shape;248;p32"/>
          <p:cNvSpPr txBox="1"/>
          <p:nvPr>
            <p:ph type="title"/>
          </p:nvPr>
        </p:nvSpPr>
        <p:spPr>
          <a:xfrm>
            <a:off x="972600" y="1152400"/>
            <a:ext cx="9361500" cy="39801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sz="5200"/>
              <a:t>Incident Management</a:t>
            </a:r>
            <a:endParaRPr sz="5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33"/>
          <p:cNvSpPr txBox="1"/>
          <p:nvPr>
            <p:ph type="title"/>
          </p:nvPr>
        </p:nvSpPr>
        <p:spPr>
          <a:xfrm>
            <a:off x="973325" y="615200"/>
            <a:ext cx="8678400" cy="970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Incident Management</a:t>
            </a:r>
            <a:endParaRPr/>
          </a:p>
        </p:txBody>
      </p:sp>
      <p:sp>
        <p:nvSpPr>
          <p:cNvPr id="254" name="Google Shape;254;p33"/>
          <p:cNvSpPr txBox="1"/>
          <p:nvPr>
            <p:ph idx="1" type="body"/>
          </p:nvPr>
        </p:nvSpPr>
        <p:spPr>
          <a:xfrm>
            <a:off x="973325" y="2079775"/>
            <a:ext cx="8283900" cy="4048800"/>
          </a:xfrm>
          <a:prstGeom prst="rect">
            <a:avLst/>
          </a:prstGeom>
        </p:spPr>
        <p:txBody>
          <a:bodyPr anchorCtr="0" anchor="t" bIns="121900" lIns="121900" spcFirstLastPara="1" rIns="121900" wrap="square" tIns="121900">
            <a:noAutofit/>
          </a:bodyPr>
          <a:lstStyle/>
          <a:p>
            <a:pPr indent="-368300" lvl="0" marL="457200" rtl="0" algn="l">
              <a:spcBef>
                <a:spcPts val="0"/>
              </a:spcBef>
              <a:spcAft>
                <a:spcPts val="0"/>
              </a:spcAft>
              <a:buSzPts val="2200"/>
              <a:buChar char="●"/>
            </a:pPr>
            <a:r>
              <a:rPr lang="en-US" sz="2200"/>
              <a:t>Build workflows with Slack Workflow</a:t>
            </a:r>
            <a:endParaRPr sz="2200"/>
          </a:p>
          <a:p>
            <a:pPr indent="0" lvl="0" marL="457200" rtl="0" algn="l">
              <a:spcBef>
                <a:spcPts val="2100"/>
              </a:spcBef>
              <a:spcAft>
                <a:spcPts val="0"/>
              </a:spcAft>
              <a:buNone/>
            </a:pPr>
            <a:r>
              <a:t/>
            </a:r>
            <a:endParaRPr sz="2200"/>
          </a:p>
          <a:p>
            <a:pPr indent="-368300" lvl="0" marL="457200" rtl="0" algn="l">
              <a:spcBef>
                <a:spcPts val="2100"/>
              </a:spcBef>
              <a:spcAft>
                <a:spcPts val="0"/>
              </a:spcAft>
              <a:buSzPts val="2200"/>
              <a:buChar char="●"/>
            </a:pPr>
            <a:r>
              <a:rPr lang="en-US" sz="2200"/>
              <a:t>Integrate with other Incident Management systems such as PagerDuty, VictorOps</a:t>
            </a:r>
            <a:endParaRPr sz="2200"/>
          </a:p>
          <a:p>
            <a:pPr indent="0" lvl="0" marL="457200" rtl="0" algn="l">
              <a:spcBef>
                <a:spcPts val="2100"/>
              </a:spcBef>
              <a:spcAft>
                <a:spcPts val="0"/>
              </a:spcAft>
              <a:buNone/>
            </a:pPr>
            <a:r>
              <a:t/>
            </a:r>
            <a:endParaRPr sz="2200"/>
          </a:p>
          <a:p>
            <a:pPr indent="-368300" lvl="0" marL="457200" rtl="0" algn="l">
              <a:spcBef>
                <a:spcPts val="2100"/>
              </a:spcBef>
              <a:spcAft>
                <a:spcPts val="0"/>
              </a:spcAft>
              <a:buSzPts val="2200"/>
              <a:buChar char="●"/>
            </a:pPr>
            <a:r>
              <a:rPr lang="en-US" sz="2200"/>
              <a:t>During incident - use Kubectl to debug collaboratively!</a:t>
            </a:r>
            <a:endParaRPr sz="2200"/>
          </a:p>
        </p:txBody>
      </p:sp>
      <p:sp>
        <p:nvSpPr>
          <p:cNvPr id="255" name="Google Shape;255;p33"/>
          <p:cNvSpPr txBox="1"/>
          <p:nvPr/>
        </p:nvSpPr>
        <p:spPr>
          <a:xfrm>
            <a:off x="1352075" y="6127050"/>
            <a:ext cx="3861900" cy="48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700">
                <a:latin typeface="Lato"/>
                <a:ea typeface="Lato"/>
                <a:cs typeface="Lato"/>
                <a:sym typeface="Lato"/>
              </a:rPr>
              <a:t>Give BotKube a spin -  visit BotKube.io</a:t>
            </a:r>
            <a:endParaRPr sz="1700">
              <a:latin typeface="Lato"/>
              <a:ea typeface="Lato"/>
              <a:cs typeface="Lato"/>
              <a:sym typeface="Lato"/>
            </a:endParaRPr>
          </a:p>
        </p:txBody>
      </p:sp>
      <p:sp>
        <p:nvSpPr>
          <p:cNvPr id="256" name="Google Shape;256;p33"/>
          <p:cNvSpPr txBox="1"/>
          <p:nvPr/>
        </p:nvSpPr>
        <p:spPr>
          <a:xfrm>
            <a:off x="1129775" y="6108413"/>
            <a:ext cx="315900" cy="36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450">
                <a:solidFill>
                  <a:srgbClr val="4D5156"/>
                </a:solidFill>
                <a:highlight>
                  <a:srgbClr val="FFFFFF"/>
                </a:highlight>
              </a:rPr>
              <a:t>💡</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C4A1A"/>
            </a:gs>
            <a:gs pos="100000">
              <a:srgbClr val="F7B733"/>
            </a:gs>
          </a:gsLst>
          <a:lin ang="10800025" scaled="0"/>
        </a:gradFill>
      </p:bgPr>
    </p:bg>
    <p:spTree>
      <p:nvGrpSpPr>
        <p:cNvPr id="260" name="Shape 260"/>
        <p:cNvGrpSpPr/>
        <p:nvPr/>
      </p:nvGrpSpPr>
      <p:grpSpPr>
        <a:xfrm>
          <a:off x="0" y="0"/>
          <a:ext cx="0" cy="0"/>
          <a:chOff x="0" y="0"/>
          <a:chExt cx="0" cy="0"/>
        </a:xfrm>
      </p:grpSpPr>
      <p:sp>
        <p:nvSpPr>
          <p:cNvPr id="261" name="Google Shape;261;p34"/>
          <p:cNvSpPr txBox="1"/>
          <p:nvPr>
            <p:ph type="title"/>
          </p:nvPr>
        </p:nvSpPr>
        <p:spPr>
          <a:xfrm>
            <a:off x="972600" y="1152400"/>
            <a:ext cx="9361500" cy="39801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sz="5200"/>
              <a:t>Debugging &amp; Monitoring Applications</a:t>
            </a:r>
            <a:endParaRPr sz="5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Google Shape;266;p35"/>
          <p:cNvSpPr txBox="1"/>
          <p:nvPr>
            <p:ph idx="1" type="body"/>
          </p:nvPr>
        </p:nvSpPr>
        <p:spPr>
          <a:xfrm>
            <a:off x="973325" y="2079775"/>
            <a:ext cx="5765400" cy="4461900"/>
          </a:xfrm>
          <a:prstGeom prst="rect">
            <a:avLst/>
          </a:prstGeom>
        </p:spPr>
        <p:txBody>
          <a:bodyPr anchorCtr="0" anchor="t" bIns="121900" lIns="121900" spcFirstLastPara="1" rIns="121900" wrap="square" tIns="121900">
            <a:noAutofit/>
          </a:bodyPr>
          <a:lstStyle/>
          <a:p>
            <a:pPr indent="-381000" lvl="0" marL="457200" rtl="0" algn="l">
              <a:lnSpc>
                <a:spcPct val="150000"/>
              </a:lnSpc>
              <a:spcBef>
                <a:spcPts val="0"/>
              </a:spcBef>
              <a:spcAft>
                <a:spcPts val="0"/>
              </a:spcAft>
              <a:buSzPts val="2400"/>
              <a:buChar char="●"/>
            </a:pPr>
            <a:r>
              <a:rPr lang="en-US" sz="2400"/>
              <a:t>Debugging pending pods</a:t>
            </a:r>
            <a:endParaRPr sz="2400"/>
          </a:p>
          <a:p>
            <a:pPr indent="-381000" lvl="0" marL="457200" rtl="0" algn="l">
              <a:lnSpc>
                <a:spcPct val="150000"/>
              </a:lnSpc>
              <a:spcBef>
                <a:spcPts val="0"/>
              </a:spcBef>
              <a:spcAft>
                <a:spcPts val="0"/>
              </a:spcAft>
              <a:buSzPts val="2400"/>
              <a:buChar char="●"/>
            </a:pPr>
            <a:r>
              <a:rPr lang="en-US" sz="2400"/>
              <a:t>Debugging an unreachable pod</a:t>
            </a:r>
            <a:endParaRPr sz="2400"/>
          </a:p>
          <a:p>
            <a:pPr indent="-381000" lvl="0" marL="457200" rtl="0" algn="l">
              <a:lnSpc>
                <a:spcPct val="150000"/>
              </a:lnSpc>
              <a:spcBef>
                <a:spcPts val="0"/>
              </a:spcBef>
              <a:spcAft>
                <a:spcPts val="0"/>
              </a:spcAft>
              <a:buSzPts val="2400"/>
              <a:buChar char="●"/>
            </a:pPr>
            <a:r>
              <a:rPr lang="en-US" sz="2400"/>
              <a:t>Debug Running pods</a:t>
            </a:r>
            <a:endParaRPr sz="2400"/>
          </a:p>
          <a:p>
            <a:pPr indent="-381000" lvl="0" marL="457200" rtl="0" algn="l">
              <a:lnSpc>
                <a:spcPct val="150000"/>
              </a:lnSpc>
              <a:spcBef>
                <a:spcPts val="0"/>
              </a:spcBef>
              <a:spcAft>
                <a:spcPts val="0"/>
              </a:spcAft>
              <a:buSzPts val="2400"/>
              <a:buChar char="●"/>
            </a:pPr>
            <a:r>
              <a:rPr lang="en-US" sz="2400"/>
              <a:t>Debug Services</a:t>
            </a:r>
            <a:endParaRPr sz="2400"/>
          </a:p>
          <a:p>
            <a:pPr indent="-381000" lvl="0" marL="457200" rtl="0" algn="l">
              <a:lnSpc>
                <a:spcPct val="150000"/>
              </a:lnSpc>
              <a:spcBef>
                <a:spcPts val="0"/>
              </a:spcBef>
              <a:spcAft>
                <a:spcPts val="0"/>
              </a:spcAft>
              <a:buSzPts val="2400"/>
              <a:buChar char="●"/>
            </a:pPr>
            <a:r>
              <a:rPr lang="en-US" sz="2400"/>
              <a:t>Debugging nodes</a:t>
            </a:r>
            <a:endParaRPr sz="2400"/>
          </a:p>
        </p:txBody>
      </p:sp>
      <p:sp>
        <p:nvSpPr>
          <p:cNvPr id="267" name="Google Shape;267;p35"/>
          <p:cNvSpPr txBox="1"/>
          <p:nvPr>
            <p:ph type="title"/>
          </p:nvPr>
        </p:nvSpPr>
        <p:spPr>
          <a:xfrm>
            <a:off x="973325" y="615200"/>
            <a:ext cx="8678400" cy="970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Debugging Applications</a:t>
            </a:r>
            <a:endParaRPr/>
          </a:p>
        </p:txBody>
      </p:sp>
      <p:pic>
        <p:nvPicPr>
          <p:cNvPr id="268" name="Google Shape;268;p35"/>
          <p:cNvPicPr preferRelativeResize="0"/>
          <p:nvPr/>
        </p:nvPicPr>
        <p:blipFill>
          <a:blip r:embed="rId3">
            <a:alphaModFix/>
          </a:blip>
          <a:stretch>
            <a:fillRect/>
          </a:stretch>
        </p:blipFill>
        <p:spPr>
          <a:xfrm>
            <a:off x="6514150" y="1987550"/>
            <a:ext cx="5188351" cy="1080275"/>
          </a:xfrm>
          <a:prstGeom prst="rect">
            <a:avLst/>
          </a:prstGeom>
          <a:noFill/>
          <a:ln>
            <a:noFill/>
          </a:ln>
        </p:spPr>
      </p:pic>
      <p:pic>
        <p:nvPicPr>
          <p:cNvPr id="269" name="Google Shape;269;p35"/>
          <p:cNvPicPr preferRelativeResize="0"/>
          <p:nvPr/>
        </p:nvPicPr>
        <p:blipFill>
          <a:blip r:embed="rId4">
            <a:alphaModFix/>
          </a:blip>
          <a:stretch>
            <a:fillRect/>
          </a:stretch>
        </p:blipFill>
        <p:spPr>
          <a:xfrm>
            <a:off x="6530372" y="3569747"/>
            <a:ext cx="4957774" cy="871455"/>
          </a:xfrm>
          <a:prstGeom prst="rect">
            <a:avLst/>
          </a:prstGeom>
          <a:noFill/>
          <a:ln>
            <a:noFill/>
          </a:ln>
        </p:spPr>
      </p:pic>
      <p:pic>
        <p:nvPicPr>
          <p:cNvPr id="270" name="Google Shape;270;p35"/>
          <p:cNvPicPr preferRelativeResize="0"/>
          <p:nvPr/>
        </p:nvPicPr>
        <p:blipFill>
          <a:blip r:embed="rId5">
            <a:alphaModFix/>
          </a:blip>
          <a:stretch>
            <a:fillRect/>
          </a:stretch>
        </p:blipFill>
        <p:spPr>
          <a:xfrm>
            <a:off x="6487274" y="4770600"/>
            <a:ext cx="5860500" cy="1317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noFill/>
      </p:bgPr>
    </p:bg>
    <p:spTree>
      <p:nvGrpSpPr>
        <p:cNvPr id="116" name="Shape 116"/>
        <p:cNvGrpSpPr/>
        <p:nvPr/>
      </p:nvGrpSpPr>
      <p:grpSpPr>
        <a:xfrm>
          <a:off x="0" y="0"/>
          <a:ext cx="0" cy="0"/>
          <a:chOff x="0" y="0"/>
          <a:chExt cx="0" cy="0"/>
        </a:xfrm>
      </p:grpSpPr>
      <p:pic>
        <p:nvPicPr>
          <p:cNvPr id="117" name="Google Shape;117;p18"/>
          <p:cNvPicPr preferRelativeResize="0"/>
          <p:nvPr/>
        </p:nvPicPr>
        <p:blipFill>
          <a:blip r:embed="rId3">
            <a:alphaModFix/>
          </a:blip>
          <a:stretch>
            <a:fillRect/>
          </a:stretch>
        </p:blipFill>
        <p:spPr>
          <a:xfrm rot="129085">
            <a:off x="4382900" y="2059575"/>
            <a:ext cx="3341199" cy="3341199"/>
          </a:xfrm>
          <a:prstGeom prst="rect">
            <a:avLst/>
          </a:prstGeom>
          <a:noFill/>
          <a:ln>
            <a:noFill/>
          </a:ln>
        </p:spPr>
      </p:pic>
      <p:sp>
        <p:nvSpPr>
          <p:cNvPr id="118" name="Google Shape;118;p18"/>
          <p:cNvSpPr txBox="1"/>
          <p:nvPr>
            <p:ph type="title"/>
          </p:nvPr>
        </p:nvSpPr>
        <p:spPr>
          <a:xfrm>
            <a:off x="1021200" y="798525"/>
            <a:ext cx="10251300" cy="713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Speakers</a:t>
            </a:r>
            <a:endParaRPr/>
          </a:p>
        </p:txBody>
      </p:sp>
      <p:sp>
        <p:nvSpPr>
          <p:cNvPr id="119" name="Google Shape;119;p18"/>
          <p:cNvSpPr txBox="1"/>
          <p:nvPr/>
        </p:nvSpPr>
        <p:spPr>
          <a:xfrm>
            <a:off x="897228" y="4961975"/>
            <a:ext cx="2799600" cy="158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700">
                <a:latin typeface="Lato"/>
                <a:ea typeface="Lato"/>
                <a:cs typeface="Lato"/>
                <a:sym typeface="Lato"/>
              </a:rPr>
              <a:t>Prasad Ghangal</a:t>
            </a:r>
            <a:endParaRPr b="1" sz="1700">
              <a:latin typeface="Lato"/>
              <a:ea typeface="Lato"/>
              <a:cs typeface="Lato"/>
              <a:sym typeface="Lato"/>
            </a:endParaRPr>
          </a:p>
          <a:p>
            <a:pPr indent="0" lvl="0" marL="0" rtl="0" algn="ctr">
              <a:spcBef>
                <a:spcPts val="0"/>
              </a:spcBef>
              <a:spcAft>
                <a:spcPts val="0"/>
              </a:spcAft>
              <a:buNone/>
            </a:pPr>
            <a:r>
              <a:t/>
            </a:r>
            <a:endParaRPr sz="1700">
              <a:latin typeface="Lato"/>
              <a:ea typeface="Lato"/>
              <a:cs typeface="Lato"/>
              <a:sym typeface="Lato"/>
            </a:endParaRPr>
          </a:p>
          <a:p>
            <a:pPr indent="0" lvl="0" marL="0" rtl="0" algn="ctr">
              <a:spcBef>
                <a:spcPts val="0"/>
              </a:spcBef>
              <a:spcAft>
                <a:spcPts val="0"/>
              </a:spcAft>
              <a:buNone/>
            </a:pPr>
            <a:r>
              <a:rPr lang="en-US" sz="1500">
                <a:solidFill>
                  <a:srgbClr val="202020"/>
                </a:solidFill>
              </a:rPr>
              <a:t>Creator of BotKube and Software geek @InfraCloud</a:t>
            </a:r>
            <a:endParaRPr sz="1700">
              <a:latin typeface="Lato"/>
              <a:ea typeface="Lato"/>
              <a:cs typeface="Lato"/>
              <a:sym typeface="Lato"/>
            </a:endParaRPr>
          </a:p>
        </p:txBody>
      </p:sp>
      <p:sp>
        <p:nvSpPr>
          <p:cNvPr id="120" name="Google Shape;120;p18"/>
          <p:cNvSpPr txBox="1"/>
          <p:nvPr/>
        </p:nvSpPr>
        <p:spPr>
          <a:xfrm>
            <a:off x="5052688" y="4947700"/>
            <a:ext cx="2284800" cy="158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700">
                <a:latin typeface="Lato"/>
                <a:ea typeface="Lato"/>
                <a:cs typeface="Lato"/>
                <a:sym typeface="Lato"/>
              </a:rPr>
              <a:t>Vishal Biyani</a:t>
            </a:r>
            <a:endParaRPr b="1" sz="1700">
              <a:latin typeface="Lato"/>
              <a:ea typeface="Lato"/>
              <a:cs typeface="Lato"/>
              <a:sym typeface="Lato"/>
            </a:endParaRPr>
          </a:p>
          <a:p>
            <a:pPr indent="0" lvl="0" marL="0" rtl="0" algn="ctr">
              <a:spcBef>
                <a:spcPts val="0"/>
              </a:spcBef>
              <a:spcAft>
                <a:spcPts val="0"/>
              </a:spcAft>
              <a:buNone/>
            </a:pPr>
            <a:r>
              <a:t/>
            </a:r>
            <a:endParaRPr sz="1700">
              <a:latin typeface="Lato"/>
              <a:ea typeface="Lato"/>
              <a:cs typeface="Lato"/>
              <a:sym typeface="Lato"/>
            </a:endParaRPr>
          </a:p>
          <a:p>
            <a:pPr indent="0" lvl="0" marL="0" rtl="0" algn="ctr">
              <a:spcBef>
                <a:spcPts val="0"/>
              </a:spcBef>
              <a:spcAft>
                <a:spcPts val="0"/>
              </a:spcAft>
              <a:buNone/>
            </a:pPr>
            <a:r>
              <a:rPr lang="en-US" sz="1500">
                <a:solidFill>
                  <a:srgbClr val="202020"/>
                </a:solidFill>
              </a:rPr>
              <a:t>CTO </a:t>
            </a:r>
            <a:endParaRPr sz="1500">
              <a:solidFill>
                <a:srgbClr val="202020"/>
              </a:solidFill>
            </a:endParaRPr>
          </a:p>
          <a:p>
            <a:pPr indent="0" lvl="0" marL="0" rtl="0" algn="ctr">
              <a:spcBef>
                <a:spcPts val="0"/>
              </a:spcBef>
              <a:spcAft>
                <a:spcPts val="0"/>
              </a:spcAft>
              <a:buNone/>
            </a:pPr>
            <a:r>
              <a:rPr lang="en-US" sz="1500">
                <a:solidFill>
                  <a:srgbClr val="202020"/>
                </a:solidFill>
              </a:rPr>
              <a:t>@InfraCloud</a:t>
            </a:r>
            <a:endParaRPr sz="1700">
              <a:latin typeface="Lato"/>
              <a:ea typeface="Lato"/>
              <a:cs typeface="Lato"/>
              <a:sym typeface="Lato"/>
            </a:endParaRPr>
          </a:p>
        </p:txBody>
      </p:sp>
      <p:sp>
        <p:nvSpPr>
          <p:cNvPr id="121" name="Google Shape;121;p18"/>
          <p:cNvSpPr txBox="1"/>
          <p:nvPr/>
        </p:nvSpPr>
        <p:spPr>
          <a:xfrm>
            <a:off x="9103400" y="4947700"/>
            <a:ext cx="2284800" cy="158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1700">
                <a:latin typeface="Lato"/>
                <a:ea typeface="Lato"/>
                <a:cs typeface="Lato"/>
                <a:sym typeface="Lato"/>
              </a:rPr>
              <a:t>Hrishikesh Deodhar</a:t>
            </a:r>
            <a:endParaRPr b="1" sz="1700">
              <a:latin typeface="Lato"/>
              <a:ea typeface="Lato"/>
              <a:cs typeface="Lato"/>
              <a:sym typeface="Lato"/>
            </a:endParaRPr>
          </a:p>
          <a:p>
            <a:pPr indent="0" lvl="0" marL="0" rtl="0" algn="ctr">
              <a:spcBef>
                <a:spcPts val="0"/>
              </a:spcBef>
              <a:spcAft>
                <a:spcPts val="0"/>
              </a:spcAft>
              <a:buNone/>
            </a:pPr>
            <a:r>
              <a:t/>
            </a:r>
            <a:endParaRPr sz="1700">
              <a:latin typeface="Lato"/>
              <a:ea typeface="Lato"/>
              <a:cs typeface="Lato"/>
              <a:sym typeface="Lato"/>
            </a:endParaRPr>
          </a:p>
          <a:p>
            <a:pPr indent="0" lvl="0" marL="0" rtl="0" algn="ctr">
              <a:spcBef>
                <a:spcPts val="0"/>
              </a:spcBef>
              <a:spcAft>
                <a:spcPts val="0"/>
              </a:spcAft>
              <a:buNone/>
            </a:pPr>
            <a:r>
              <a:rPr lang="en-US" sz="1500">
                <a:solidFill>
                  <a:srgbClr val="202020"/>
                </a:solidFill>
              </a:rPr>
              <a:t>Director of Engineering @InfraCloud</a:t>
            </a:r>
            <a:endParaRPr sz="1700">
              <a:latin typeface="Lato"/>
              <a:ea typeface="Lato"/>
              <a:cs typeface="Lato"/>
              <a:sym typeface="Lato"/>
            </a:endParaRPr>
          </a:p>
        </p:txBody>
      </p:sp>
      <p:pic>
        <p:nvPicPr>
          <p:cNvPr id="122" name="Google Shape;122;p18"/>
          <p:cNvPicPr preferRelativeResize="0"/>
          <p:nvPr/>
        </p:nvPicPr>
        <p:blipFill>
          <a:blip r:embed="rId4">
            <a:alphaModFix/>
          </a:blip>
          <a:stretch>
            <a:fillRect/>
          </a:stretch>
        </p:blipFill>
        <p:spPr>
          <a:xfrm>
            <a:off x="9016651" y="2554173"/>
            <a:ext cx="2179200" cy="2179204"/>
          </a:xfrm>
          <a:prstGeom prst="rect">
            <a:avLst/>
          </a:prstGeom>
          <a:noFill/>
          <a:ln>
            <a:noFill/>
          </a:ln>
        </p:spPr>
      </p:pic>
      <p:pic>
        <p:nvPicPr>
          <p:cNvPr id="123" name="Google Shape;123;p18"/>
          <p:cNvPicPr preferRelativeResize="0"/>
          <p:nvPr/>
        </p:nvPicPr>
        <p:blipFill>
          <a:blip r:embed="rId5">
            <a:alphaModFix/>
          </a:blip>
          <a:stretch>
            <a:fillRect/>
          </a:stretch>
        </p:blipFill>
        <p:spPr>
          <a:xfrm>
            <a:off x="1317176" y="2554177"/>
            <a:ext cx="2179200" cy="217920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C4A1A"/>
            </a:gs>
            <a:gs pos="100000">
              <a:srgbClr val="F7B733"/>
            </a:gs>
          </a:gsLst>
          <a:lin ang="10800025" scaled="0"/>
        </a:gradFill>
      </p:bgPr>
    </p:bg>
    <p:spTree>
      <p:nvGrpSpPr>
        <p:cNvPr id="274" name="Shape 274"/>
        <p:cNvGrpSpPr/>
        <p:nvPr/>
      </p:nvGrpSpPr>
      <p:grpSpPr>
        <a:xfrm>
          <a:off x="0" y="0"/>
          <a:ext cx="0" cy="0"/>
          <a:chOff x="0" y="0"/>
          <a:chExt cx="0" cy="0"/>
        </a:xfrm>
      </p:grpSpPr>
      <p:sp>
        <p:nvSpPr>
          <p:cNvPr id="275" name="Google Shape;275;p36"/>
          <p:cNvSpPr txBox="1"/>
          <p:nvPr>
            <p:ph type="title"/>
          </p:nvPr>
        </p:nvSpPr>
        <p:spPr>
          <a:xfrm>
            <a:off x="972600" y="1152400"/>
            <a:ext cx="9361500" cy="39801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sz="5200"/>
              <a:t>Collaborative debugging</a:t>
            </a:r>
            <a:endParaRPr sz="52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37"/>
          <p:cNvSpPr txBox="1"/>
          <p:nvPr>
            <p:ph idx="1" type="body"/>
          </p:nvPr>
        </p:nvSpPr>
        <p:spPr>
          <a:xfrm>
            <a:off x="973325" y="2079775"/>
            <a:ext cx="9582900" cy="561900"/>
          </a:xfrm>
          <a:prstGeom prst="rect">
            <a:avLst/>
          </a:prstGeom>
        </p:spPr>
        <p:txBody>
          <a:bodyPr anchorCtr="0" anchor="t" bIns="121900" lIns="121900" spcFirstLastPara="1" rIns="121900" wrap="square" tIns="121900">
            <a:noAutofit/>
          </a:bodyPr>
          <a:lstStyle/>
          <a:p>
            <a:pPr indent="-368300" lvl="0" marL="457200" rtl="0" algn="l">
              <a:lnSpc>
                <a:spcPct val="150000"/>
              </a:lnSpc>
              <a:spcBef>
                <a:spcPts val="0"/>
              </a:spcBef>
              <a:spcAft>
                <a:spcPts val="0"/>
              </a:spcAft>
              <a:buSzPts val="2200"/>
              <a:buChar char="●"/>
            </a:pPr>
            <a:r>
              <a:rPr lang="en-US" sz="2200"/>
              <a:t>Accessing multiple clusters &amp; namespaces </a:t>
            </a:r>
            <a:endParaRPr sz="2200"/>
          </a:p>
        </p:txBody>
      </p:sp>
      <p:sp>
        <p:nvSpPr>
          <p:cNvPr id="281" name="Google Shape;281;p37"/>
          <p:cNvSpPr txBox="1"/>
          <p:nvPr>
            <p:ph type="title"/>
          </p:nvPr>
        </p:nvSpPr>
        <p:spPr>
          <a:xfrm>
            <a:off x="973325" y="615200"/>
            <a:ext cx="8678400" cy="970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Collaborative Debugging</a:t>
            </a:r>
            <a:endParaRPr/>
          </a:p>
        </p:txBody>
      </p:sp>
      <p:sp>
        <p:nvSpPr>
          <p:cNvPr id="282" name="Google Shape;282;p37"/>
          <p:cNvSpPr/>
          <p:nvPr/>
        </p:nvSpPr>
        <p:spPr>
          <a:xfrm>
            <a:off x="1597200" y="2845725"/>
            <a:ext cx="1443300" cy="1577400"/>
          </a:xfrm>
          <a:prstGeom prst="flowChartAlternateProcess">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7"/>
          <p:cNvSpPr/>
          <p:nvPr/>
        </p:nvSpPr>
        <p:spPr>
          <a:xfrm>
            <a:off x="6317000" y="3655574"/>
            <a:ext cx="1895700" cy="1704300"/>
          </a:xfrm>
          <a:prstGeom prst="flowChartAlternateProcess">
            <a:avLst/>
          </a:prstGeom>
          <a:solidFill>
            <a:srgbClr val="C9DAF8"/>
          </a:solid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7"/>
          <p:cNvSpPr/>
          <p:nvPr/>
        </p:nvSpPr>
        <p:spPr>
          <a:xfrm>
            <a:off x="3733600" y="4329625"/>
            <a:ext cx="1971600" cy="561900"/>
          </a:xfrm>
          <a:prstGeom prst="flowChartAlternateProcess">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pic>
        <p:nvPicPr>
          <p:cNvPr id="285" name="Google Shape;285;p37"/>
          <p:cNvPicPr preferRelativeResize="0"/>
          <p:nvPr/>
        </p:nvPicPr>
        <p:blipFill rotWithShape="1">
          <a:blip r:embed="rId3">
            <a:alphaModFix/>
          </a:blip>
          <a:srcRect b="0" l="0" r="0" t="0"/>
          <a:stretch/>
        </p:blipFill>
        <p:spPr>
          <a:xfrm>
            <a:off x="3798914" y="4423092"/>
            <a:ext cx="1754401" cy="346224"/>
          </a:xfrm>
          <a:prstGeom prst="rect">
            <a:avLst/>
          </a:prstGeom>
          <a:noFill/>
          <a:ln>
            <a:noFill/>
          </a:ln>
          <a:effectLst>
            <a:outerShdw blurRad="128588" rotWithShape="0" algn="bl" dir="16200000" dist="28575">
              <a:srgbClr val="FFFFFF">
                <a:alpha val="77000"/>
              </a:srgbClr>
            </a:outerShdw>
          </a:effectLst>
        </p:spPr>
      </p:pic>
      <p:sp>
        <p:nvSpPr>
          <p:cNvPr id="286" name="Google Shape;286;p37"/>
          <p:cNvSpPr txBox="1"/>
          <p:nvPr/>
        </p:nvSpPr>
        <p:spPr>
          <a:xfrm>
            <a:off x="1597200" y="2842335"/>
            <a:ext cx="13722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Lato"/>
                <a:ea typeface="Lato"/>
                <a:cs typeface="Lato"/>
                <a:sym typeface="Lato"/>
              </a:rPr>
              <a:t>Cluster 1</a:t>
            </a:r>
            <a:endParaRPr>
              <a:latin typeface="Lato"/>
              <a:ea typeface="Lato"/>
              <a:cs typeface="Lato"/>
              <a:sym typeface="Lato"/>
            </a:endParaRPr>
          </a:p>
        </p:txBody>
      </p:sp>
      <p:sp>
        <p:nvSpPr>
          <p:cNvPr id="287" name="Google Shape;287;p37"/>
          <p:cNvSpPr/>
          <p:nvPr/>
        </p:nvSpPr>
        <p:spPr>
          <a:xfrm>
            <a:off x="1844998" y="3871900"/>
            <a:ext cx="947700" cy="367800"/>
          </a:xfrm>
          <a:prstGeom prst="flowChartAlternateProcess">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900"/>
              <a:t>BotKube</a:t>
            </a:r>
            <a:endParaRPr sz="900"/>
          </a:p>
          <a:p>
            <a:pPr indent="0" lvl="0" marL="0" rtl="0" algn="r">
              <a:spcBef>
                <a:spcPts val="0"/>
              </a:spcBef>
              <a:spcAft>
                <a:spcPts val="0"/>
              </a:spcAft>
              <a:buNone/>
            </a:pPr>
            <a:r>
              <a:rPr lang="en-US" sz="900"/>
              <a:t>Backend </a:t>
            </a:r>
            <a:endParaRPr sz="900"/>
          </a:p>
        </p:txBody>
      </p:sp>
      <p:pic>
        <p:nvPicPr>
          <p:cNvPr id="288" name="Google Shape;288;p37"/>
          <p:cNvPicPr preferRelativeResize="0"/>
          <p:nvPr/>
        </p:nvPicPr>
        <p:blipFill rotWithShape="1">
          <a:blip r:embed="rId3">
            <a:alphaModFix/>
          </a:blip>
          <a:srcRect b="0" l="0" r="76165" t="0"/>
          <a:stretch/>
        </p:blipFill>
        <p:spPr>
          <a:xfrm>
            <a:off x="1889963" y="3910420"/>
            <a:ext cx="351186" cy="290750"/>
          </a:xfrm>
          <a:prstGeom prst="rect">
            <a:avLst/>
          </a:prstGeom>
          <a:noFill/>
          <a:ln>
            <a:noFill/>
          </a:ln>
          <a:effectLst>
            <a:outerShdw blurRad="128588" rotWithShape="0" algn="bl" dir="16200000" dist="28575">
              <a:srgbClr val="FFFFFF">
                <a:alpha val="77000"/>
              </a:srgbClr>
            </a:outerShdw>
          </a:effectLst>
        </p:spPr>
      </p:pic>
      <p:sp>
        <p:nvSpPr>
          <p:cNvPr id="289" name="Google Shape;289;p37"/>
          <p:cNvSpPr txBox="1"/>
          <p:nvPr/>
        </p:nvSpPr>
        <p:spPr>
          <a:xfrm>
            <a:off x="4140450" y="3961825"/>
            <a:ext cx="1252200" cy="36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Lato"/>
                <a:ea typeface="Lato"/>
                <a:cs typeface="Lato"/>
                <a:sym typeface="Lato"/>
              </a:rPr>
              <a:t>Slack App</a:t>
            </a:r>
            <a:endParaRPr>
              <a:latin typeface="Lato"/>
              <a:ea typeface="Lato"/>
              <a:cs typeface="Lato"/>
              <a:sym typeface="Lato"/>
            </a:endParaRPr>
          </a:p>
        </p:txBody>
      </p:sp>
      <p:pic>
        <p:nvPicPr>
          <p:cNvPr id="290" name="Google Shape;290;p37"/>
          <p:cNvPicPr preferRelativeResize="0"/>
          <p:nvPr/>
        </p:nvPicPr>
        <p:blipFill>
          <a:blip r:embed="rId4">
            <a:alphaModFix/>
          </a:blip>
          <a:stretch>
            <a:fillRect/>
          </a:stretch>
        </p:blipFill>
        <p:spPr>
          <a:xfrm>
            <a:off x="1859196" y="3271512"/>
            <a:ext cx="919313" cy="467398"/>
          </a:xfrm>
          <a:prstGeom prst="rect">
            <a:avLst/>
          </a:prstGeom>
          <a:noFill/>
          <a:ln>
            <a:noFill/>
          </a:ln>
        </p:spPr>
      </p:pic>
      <p:sp>
        <p:nvSpPr>
          <p:cNvPr id="291" name="Google Shape;291;p37"/>
          <p:cNvSpPr/>
          <p:nvPr/>
        </p:nvSpPr>
        <p:spPr>
          <a:xfrm>
            <a:off x="1597200" y="4718500"/>
            <a:ext cx="1443300" cy="1577400"/>
          </a:xfrm>
          <a:prstGeom prst="flowChartAlternateProcess">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7"/>
          <p:cNvSpPr txBox="1"/>
          <p:nvPr/>
        </p:nvSpPr>
        <p:spPr>
          <a:xfrm>
            <a:off x="1597200" y="4715110"/>
            <a:ext cx="13722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Lato"/>
                <a:ea typeface="Lato"/>
                <a:cs typeface="Lato"/>
                <a:sym typeface="Lato"/>
              </a:rPr>
              <a:t>Cluster 2</a:t>
            </a:r>
            <a:endParaRPr>
              <a:latin typeface="Lato"/>
              <a:ea typeface="Lato"/>
              <a:cs typeface="Lato"/>
              <a:sym typeface="Lato"/>
            </a:endParaRPr>
          </a:p>
        </p:txBody>
      </p:sp>
      <p:sp>
        <p:nvSpPr>
          <p:cNvPr id="293" name="Google Shape;293;p37"/>
          <p:cNvSpPr/>
          <p:nvPr/>
        </p:nvSpPr>
        <p:spPr>
          <a:xfrm>
            <a:off x="1844998" y="5744675"/>
            <a:ext cx="947700" cy="367800"/>
          </a:xfrm>
          <a:prstGeom prst="flowChartAlternateProcess">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900"/>
              <a:t>BotKube</a:t>
            </a:r>
            <a:endParaRPr sz="900"/>
          </a:p>
          <a:p>
            <a:pPr indent="0" lvl="0" marL="0" rtl="0" algn="r">
              <a:spcBef>
                <a:spcPts val="0"/>
              </a:spcBef>
              <a:spcAft>
                <a:spcPts val="0"/>
              </a:spcAft>
              <a:buNone/>
            </a:pPr>
            <a:r>
              <a:rPr lang="en-US" sz="900"/>
              <a:t>Backend </a:t>
            </a:r>
            <a:endParaRPr sz="900"/>
          </a:p>
        </p:txBody>
      </p:sp>
      <p:pic>
        <p:nvPicPr>
          <p:cNvPr id="294" name="Google Shape;294;p37"/>
          <p:cNvPicPr preferRelativeResize="0"/>
          <p:nvPr/>
        </p:nvPicPr>
        <p:blipFill>
          <a:blip r:embed="rId4">
            <a:alphaModFix/>
          </a:blip>
          <a:stretch>
            <a:fillRect/>
          </a:stretch>
        </p:blipFill>
        <p:spPr>
          <a:xfrm>
            <a:off x="1859196" y="5144287"/>
            <a:ext cx="919313" cy="467398"/>
          </a:xfrm>
          <a:prstGeom prst="rect">
            <a:avLst/>
          </a:prstGeom>
          <a:noFill/>
          <a:ln>
            <a:noFill/>
          </a:ln>
        </p:spPr>
      </p:pic>
      <p:pic>
        <p:nvPicPr>
          <p:cNvPr id="295" name="Google Shape;295;p37"/>
          <p:cNvPicPr preferRelativeResize="0"/>
          <p:nvPr/>
        </p:nvPicPr>
        <p:blipFill>
          <a:blip r:embed="rId5">
            <a:alphaModFix/>
          </a:blip>
          <a:stretch>
            <a:fillRect/>
          </a:stretch>
        </p:blipFill>
        <p:spPr>
          <a:xfrm>
            <a:off x="6740400" y="4000350"/>
            <a:ext cx="1141600" cy="290750"/>
          </a:xfrm>
          <a:prstGeom prst="rect">
            <a:avLst/>
          </a:prstGeom>
          <a:noFill/>
          <a:ln>
            <a:noFill/>
          </a:ln>
        </p:spPr>
      </p:pic>
      <p:sp>
        <p:nvSpPr>
          <p:cNvPr id="296" name="Google Shape;296;p37"/>
          <p:cNvSpPr/>
          <p:nvPr/>
        </p:nvSpPr>
        <p:spPr>
          <a:xfrm>
            <a:off x="6739300" y="4464575"/>
            <a:ext cx="1141500" cy="2907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Channel</a:t>
            </a:r>
            <a:endParaRPr/>
          </a:p>
        </p:txBody>
      </p:sp>
      <p:cxnSp>
        <p:nvCxnSpPr>
          <p:cNvPr id="297" name="Google Shape;297;p37"/>
          <p:cNvCxnSpPr/>
          <p:nvPr/>
        </p:nvCxnSpPr>
        <p:spPr>
          <a:xfrm flipH="1" rot="10800000">
            <a:off x="3040500" y="4880200"/>
            <a:ext cx="897600" cy="627000"/>
          </a:xfrm>
          <a:prstGeom prst="straightConnector1">
            <a:avLst/>
          </a:prstGeom>
          <a:noFill/>
          <a:ln cap="flat" cmpd="sng" w="9525">
            <a:solidFill>
              <a:schemeClr val="dk2"/>
            </a:solidFill>
            <a:prstDash val="solid"/>
            <a:round/>
            <a:headEnd len="med" w="med" type="none"/>
            <a:tailEnd len="med" w="med" type="triangle"/>
          </a:ln>
        </p:spPr>
      </p:cxnSp>
      <p:cxnSp>
        <p:nvCxnSpPr>
          <p:cNvPr id="298" name="Google Shape;298;p37"/>
          <p:cNvCxnSpPr>
            <a:stCxn id="282" idx="3"/>
          </p:cNvCxnSpPr>
          <p:nvPr/>
        </p:nvCxnSpPr>
        <p:spPr>
          <a:xfrm>
            <a:off x="3040500" y="3634425"/>
            <a:ext cx="885900" cy="707400"/>
          </a:xfrm>
          <a:prstGeom prst="straightConnector1">
            <a:avLst/>
          </a:prstGeom>
          <a:noFill/>
          <a:ln cap="flat" cmpd="sng" w="9525">
            <a:solidFill>
              <a:schemeClr val="dk2"/>
            </a:solidFill>
            <a:prstDash val="solid"/>
            <a:round/>
            <a:headEnd len="med" w="med" type="none"/>
            <a:tailEnd len="med" w="med" type="triangle"/>
          </a:ln>
        </p:spPr>
      </p:cxnSp>
      <p:cxnSp>
        <p:nvCxnSpPr>
          <p:cNvPr id="299" name="Google Shape;299;p37"/>
          <p:cNvCxnSpPr>
            <a:stCxn id="284" idx="3"/>
            <a:endCxn id="296" idx="1"/>
          </p:cNvCxnSpPr>
          <p:nvPr/>
        </p:nvCxnSpPr>
        <p:spPr>
          <a:xfrm flipH="1" rot="10800000">
            <a:off x="5705200" y="4609975"/>
            <a:ext cx="1034100" cy="600"/>
          </a:xfrm>
          <a:prstGeom prst="straightConnector1">
            <a:avLst/>
          </a:prstGeom>
          <a:noFill/>
          <a:ln cap="flat" cmpd="sng" w="9525">
            <a:solidFill>
              <a:schemeClr val="dk2"/>
            </a:solidFill>
            <a:prstDash val="solid"/>
            <a:round/>
            <a:headEnd len="med" w="med" type="none"/>
            <a:tailEnd len="med" w="med" type="triangle"/>
          </a:ln>
        </p:spPr>
      </p:cxnSp>
      <p:pic>
        <p:nvPicPr>
          <p:cNvPr id="300" name="Google Shape;300;p37"/>
          <p:cNvPicPr preferRelativeResize="0"/>
          <p:nvPr/>
        </p:nvPicPr>
        <p:blipFill rotWithShape="1">
          <a:blip r:embed="rId3">
            <a:alphaModFix/>
          </a:blip>
          <a:srcRect b="0" l="0" r="76165" t="0"/>
          <a:stretch/>
        </p:blipFill>
        <p:spPr>
          <a:xfrm>
            <a:off x="1889963" y="5783195"/>
            <a:ext cx="351186" cy="290750"/>
          </a:xfrm>
          <a:prstGeom prst="rect">
            <a:avLst/>
          </a:prstGeom>
          <a:noFill/>
          <a:ln>
            <a:noFill/>
          </a:ln>
          <a:effectLst>
            <a:outerShdw blurRad="128588" rotWithShape="0" algn="bl" dir="16200000" dist="28575">
              <a:srgbClr val="FFFFFF">
                <a:alpha val="77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38"/>
          <p:cNvSpPr txBox="1"/>
          <p:nvPr>
            <p:ph type="title"/>
          </p:nvPr>
        </p:nvSpPr>
        <p:spPr>
          <a:xfrm>
            <a:off x="973325" y="615200"/>
            <a:ext cx="8678400" cy="970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Collaborative Debugging</a:t>
            </a:r>
            <a:endParaRPr/>
          </a:p>
        </p:txBody>
      </p:sp>
      <p:sp>
        <p:nvSpPr>
          <p:cNvPr id="306" name="Google Shape;306;p38"/>
          <p:cNvSpPr txBox="1"/>
          <p:nvPr>
            <p:ph idx="1" type="body"/>
          </p:nvPr>
        </p:nvSpPr>
        <p:spPr>
          <a:xfrm>
            <a:off x="973325" y="1927375"/>
            <a:ext cx="9138000" cy="514200"/>
          </a:xfrm>
          <a:prstGeom prst="rect">
            <a:avLst/>
          </a:prstGeom>
        </p:spPr>
        <p:txBody>
          <a:bodyPr anchorCtr="0" anchor="t" bIns="121900" lIns="121900" spcFirstLastPara="1" rIns="121900" wrap="square" tIns="121900">
            <a:noAutofit/>
          </a:bodyPr>
          <a:lstStyle/>
          <a:p>
            <a:pPr indent="-368300" lvl="0" marL="457200" rtl="0" algn="l">
              <a:lnSpc>
                <a:spcPct val="150000"/>
              </a:lnSpc>
              <a:spcBef>
                <a:spcPts val="0"/>
              </a:spcBef>
              <a:spcAft>
                <a:spcPts val="0"/>
              </a:spcAft>
              <a:buSzPts val="2200"/>
              <a:buChar char="●"/>
            </a:pPr>
            <a:r>
              <a:rPr lang="en-US" sz="2200"/>
              <a:t>Mapping </a:t>
            </a:r>
            <a:r>
              <a:rPr lang="en-US" sz="2200"/>
              <a:t>Cluster &lt;&gt; Channels as per need</a:t>
            </a:r>
            <a:endParaRPr sz="2200"/>
          </a:p>
        </p:txBody>
      </p:sp>
      <p:sp>
        <p:nvSpPr>
          <p:cNvPr id="307" name="Google Shape;307;p38"/>
          <p:cNvSpPr/>
          <p:nvPr/>
        </p:nvSpPr>
        <p:spPr>
          <a:xfrm>
            <a:off x="1597200" y="2845725"/>
            <a:ext cx="1443300" cy="1577400"/>
          </a:xfrm>
          <a:prstGeom prst="flowChartAlternateProcess">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8"/>
          <p:cNvSpPr/>
          <p:nvPr/>
        </p:nvSpPr>
        <p:spPr>
          <a:xfrm>
            <a:off x="6317007" y="3655567"/>
            <a:ext cx="1895700" cy="1881300"/>
          </a:xfrm>
          <a:prstGeom prst="flowChartAlternateProcess">
            <a:avLst/>
          </a:prstGeom>
          <a:solidFill>
            <a:srgbClr val="C9DAF8"/>
          </a:solid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8"/>
          <p:cNvSpPr/>
          <p:nvPr/>
        </p:nvSpPr>
        <p:spPr>
          <a:xfrm>
            <a:off x="3733600" y="4329625"/>
            <a:ext cx="1971600" cy="561900"/>
          </a:xfrm>
          <a:prstGeom prst="flowChartAlternateProcess">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pic>
        <p:nvPicPr>
          <p:cNvPr id="310" name="Google Shape;310;p38"/>
          <p:cNvPicPr preferRelativeResize="0"/>
          <p:nvPr/>
        </p:nvPicPr>
        <p:blipFill rotWithShape="1">
          <a:blip r:embed="rId3">
            <a:alphaModFix/>
          </a:blip>
          <a:srcRect b="0" l="0" r="0" t="0"/>
          <a:stretch/>
        </p:blipFill>
        <p:spPr>
          <a:xfrm>
            <a:off x="3798914" y="4423092"/>
            <a:ext cx="1754401" cy="346224"/>
          </a:xfrm>
          <a:prstGeom prst="rect">
            <a:avLst/>
          </a:prstGeom>
          <a:noFill/>
          <a:ln>
            <a:noFill/>
          </a:ln>
          <a:effectLst>
            <a:outerShdw blurRad="128588" rotWithShape="0" algn="bl" dir="16200000" dist="28575">
              <a:srgbClr val="FFFFFF">
                <a:alpha val="77000"/>
              </a:srgbClr>
            </a:outerShdw>
          </a:effectLst>
        </p:spPr>
      </p:pic>
      <p:sp>
        <p:nvSpPr>
          <p:cNvPr id="311" name="Google Shape;311;p38"/>
          <p:cNvSpPr txBox="1"/>
          <p:nvPr/>
        </p:nvSpPr>
        <p:spPr>
          <a:xfrm>
            <a:off x="1597200" y="2842335"/>
            <a:ext cx="13722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Lato"/>
                <a:ea typeface="Lato"/>
                <a:cs typeface="Lato"/>
                <a:sym typeface="Lato"/>
              </a:rPr>
              <a:t>Cluster Dev</a:t>
            </a:r>
            <a:endParaRPr>
              <a:latin typeface="Lato"/>
              <a:ea typeface="Lato"/>
              <a:cs typeface="Lato"/>
              <a:sym typeface="Lato"/>
            </a:endParaRPr>
          </a:p>
        </p:txBody>
      </p:sp>
      <p:sp>
        <p:nvSpPr>
          <p:cNvPr id="312" name="Google Shape;312;p38"/>
          <p:cNvSpPr/>
          <p:nvPr/>
        </p:nvSpPr>
        <p:spPr>
          <a:xfrm>
            <a:off x="1844998" y="3871900"/>
            <a:ext cx="947700" cy="367800"/>
          </a:xfrm>
          <a:prstGeom prst="flowChartAlternateProcess">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900"/>
              <a:t>BotKube</a:t>
            </a:r>
            <a:endParaRPr sz="900"/>
          </a:p>
          <a:p>
            <a:pPr indent="0" lvl="0" marL="0" rtl="0" algn="r">
              <a:spcBef>
                <a:spcPts val="0"/>
              </a:spcBef>
              <a:spcAft>
                <a:spcPts val="0"/>
              </a:spcAft>
              <a:buNone/>
            </a:pPr>
            <a:r>
              <a:rPr lang="en-US" sz="900"/>
              <a:t>Backend </a:t>
            </a:r>
            <a:endParaRPr sz="900"/>
          </a:p>
        </p:txBody>
      </p:sp>
      <p:pic>
        <p:nvPicPr>
          <p:cNvPr id="313" name="Google Shape;313;p38"/>
          <p:cNvPicPr preferRelativeResize="0"/>
          <p:nvPr/>
        </p:nvPicPr>
        <p:blipFill rotWithShape="1">
          <a:blip r:embed="rId3">
            <a:alphaModFix/>
          </a:blip>
          <a:srcRect b="0" l="0" r="76165" t="0"/>
          <a:stretch/>
        </p:blipFill>
        <p:spPr>
          <a:xfrm>
            <a:off x="1889963" y="3910420"/>
            <a:ext cx="351186" cy="290750"/>
          </a:xfrm>
          <a:prstGeom prst="rect">
            <a:avLst/>
          </a:prstGeom>
          <a:noFill/>
          <a:ln>
            <a:noFill/>
          </a:ln>
          <a:effectLst>
            <a:outerShdw blurRad="128588" rotWithShape="0" algn="bl" dir="16200000" dist="28575">
              <a:srgbClr val="FFFFFF">
                <a:alpha val="77000"/>
              </a:srgbClr>
            </a:outerShdw>
          </a:effectLst>
        </p:spPr>
      </p:pic>
      <p:sp>
        <p:nvSpPr>
          <p:cNvPr id="314" name="Google Shape;314;p38"/>
          <p:cNvSpPr txBox="1"/>
          <p:nvPr/>
        </p:nvSpPr>
        <p:spPr>
          <a:xfrm>
            <a:off x="4140450" y="3961825"/>
            <a:ext cx="1252200" cy="36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Lato"/>
                <a:ea typeface="Lato"/>
                <a:cs typeface="Lato"/>
                <a:sym typeface="Lato"/>
              </a:rPr>
              <a:t>Slack App</a:t>
            </a:r>
            <a:endParaRPr>
              <a:latin typeface="Lato"/>
              <a:ea typeface="Lato"/>
              <a:cs typeface="Lato"/>
              <a:sym typeface="Lato"/>
            </a:endParaRPr>
          </a:p>
        </p:txBody>
      </p:sp>
      <p:pic>
        <p:nvPicPr>
          <p:cNvPr id="315" name="Google Shape;315;p38"/>
          <p:cNvPicPr preferRelativeResize="0"/>
          <p:nvPr/>
        </p:nvPicPr>
        <p:blipFill>
          <a:blip r:embed="rId4">
            <a:alphaModFix/>
          </a:blip>
          <a:stretch>
            <a:fillRect/>
          </a:stretch>
        </p:blipFill>
        <p:spPr>
          <a:xfrm>
            <a:off x="1859196" y="3271512"/>
            <a:ext cx="919313" cy="467398"/>
          </a:xfrm>
          <a:prstGeom prst="rect">
            <a:avLst/>
          </a:prstGeom>
          <a:noFill/>
          <a:ln>
            <a:noFill/>
          </a:ln>
        </p:spPr>
      </p:pic>
      <p:sp>
        <p:nvSpPr>
          <p:cNvPr id="316" name="Google Shape;316;p38"/>
          <p:cNvSpPr/>
          <p:nvPr/>
        </p:nvSpPr>
        <p:spPr>
          <a:xfrm>
            <a:off x="1597200" y="4718500"/>
            <a:ext cx="1443300" cy="1577400"/>
          </a:xfrm>
          <a:prstGeom prst="flowChartAlternateProcess">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8"/>
          <p:cNvSpPr txBox="1"/>
          <p:nvPr/>
        </p:nvSpPr>
        <p:spPr>
          <a:xfrm>
            <a:off x="1597200" y="4715110"/>
            <a:ext cx="13722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Lato"/>
                <a:ea typeface="Lato"/>
                <a:cs typeface="Lato"/>
                <a:sym typeface="Lato"/>
              </a:rPr>
              <a:t>Cluster Prod</a:t>
            </a:r>
            <a:endParaRPr>
              <a:latin typeface="Lato"/>
              <a:ea typeface="Lato"/>
              <a:cs typeface="Lato"/>
              <a:sym typeface="Lato"/>
            </a:endParaRPr>
          </a:p>
        </p:txBody>
      </p:sp>
      <p:sp>
        <p:nvSpPr>
          <p:cNvPr id="318" name="Google Shape;318;p38"/>
          <p:cNvSpPr/>
          <p:nvPr/>
        </p:nvSpPr>
        <p:spPr>
          <a:xfrm>
            <a:off x="1844998" y="5744675"/>
            <a:ext cx="947700" cy="367800"/>
          </a:xfrm>
          <a:prstGeom prst="flowChartAlternateProcess">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900"/>
              <a:t>BotKube</a:t>
            </a:r>
            <a:endParaRPr sz="900"/>
          </a:p>
          <a:p>
            <a:pPr indent="0" lvl="0" marL="0" rtl="0" algn="r">
              <a:spcBef>
                <a:spcPts val="0"/>
              </a:spcBef>
              <a:spcAft>
                <a:spcPts val="0"/>
              </a:spcAft>
              <a:buNone/>
            </a:pPr>
            <a:r>
              <a:rPr lang="en-US" sz="900"/>
              <a:t>Backend </a:t>
            </a:r>
            <a:endParaRPr sz="900"/>
          </a:p>
        </p:txBody>
      </p:sp>
      <p:pic>
        <p:nvPicPr>
          <p:cNvPr id="319" name="Google Shape;319;p38"/>
          <p:cNvPicPr preferRelativeResize="0"/>
          <p:nvPr/>
        </p:nvPicPr>
        <p:blipFill>
          <a:blip r:embed="rId4">
            <a:alphaModFix/>
          </a:blip>
          <a:stretch>
            <a:fillRect/>
          </a:stretch>
        </p:blipFill>
        <p:spPr>
          <a:xfrm>
            <a:off x="1859196" y="5144287"/>
            <a:ext cx="919313" cy="467398"/>
          </a:xfrm>
          <a:prstGeom prst="rect">
            <a:avLst/>
          </a:prstGeom>
          <a:noFill/>
          <a:ln>
            <a:noFill/>
          </a:ln>
        </p:spPr>
      </p:pic>
      <p:pic>
        <p:nvPicPr>
          <p:cNvPr id="320" name="Google Shape;320;p38"/>
          <p:cNvPicPr preferRelativeResize="0"/>
          <p:nvPr/>
        </p:nvPicPr>
        <p:blipFill>
          <a:blip r:embed="rId5">
            <a:alphaModFix/>
          </a:blip>
          <a:stretch>
            <a:fillRect/>
          </a:stretch>
        </p:blipFill>
        <p:spPr>
          <a:xfrm>
            <a:off x="6694050" y="4465200"/>
            <a:ext cx="1141600" cy="290750"/>
          </a:xfrm>
          <a:prstGeom prst="rect">
            <a:avLst/>
          </a:prstGeom>
          <a:noFill/>
          <a:ln>
            <a:noFill/>
          </a:ln>
        </p:spPr>
      </p:pic>
      <p:sp>
        <p:nvSpPr>
          <p:cNvPr id="321" name="Google Shape;321;p38"/>
          <p:cNvSpPr/>
          <p:nvPr/>
        </p:nvSpPr>
        <p:spPr>
          <a:xfrm>
            <a:off x="6699218" y="4979500"/>
            <a:ext cx="1337100" cy="2907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Prod Channel</a:t>
            </a:r>
            <a:endParaRPr/>
          </a:p>
        </p:txBody>
      </p:sp>
      <p:cxnSp>
        <p:nvCxnSpPr>
          <p:cNvPr id="322" name="Google Shape;322;p38"/>
          <p:cNvCxnSpPr/>
          <p:nvPr/>
        </p:nvCxnSpPr>
        <p:spPr>
          <a:xfrm flipH="1" rot="10800000">
            <a:off x="3040500" y="4880200"/>
            <a:ext cx="897600" cy="627000"/>
          </a:xfrm>
          <a:prstGeom prst="straightConnector1">
            <a:avLst/>
          </a:prstGeom>
          <a:noFill/>
          <a:ln cap="flat" cmpd="sng" w="9525">
            <a:solidFill>
              <a:schemeClr val="dk2"/>
            </a:solidFill>
            <a:prstDash val="solid"/>
            <a:round/>
            <a:headEnd len="med" w="med" type="none"/>
            <a:tailEnd len="med" w="med" type="triangle"/>
          </a:ln>
        </p:spPr>
      </p:cxnSp>
      <p:cxnSp>
        <p:nvCxnSpPr>
          <p:cNvPr id="323" name="Google Shape;323;p38"/>
          <p:cNvCxnSpPr>
            <a:stCxn id="307" idx="3"/>
          </p:cNvCxnSpPr>
          <p:nvPr/>
        </p:nvCxnSpPr>
        <p:spPr>
          <a:xfrm>
            <a:off x="3040500" y="3634425"/>
            <a:ext cx="885900" cy="707400"/>
          </a:xfrm>
          <a:prstGeom prst="straightConnector1">
            <a:avLst/>
          </a:prstGeom>
          <a:noFill/>
          <a:ln cap="flat" cmpd="sng" w="9525">
            <a:solidFill>
              <a:schemeClr val="dk2"/>
            </a:solidFill>
            <a:prstDash val="solid"/>
            <a:round/>
            <a:headEnd len="med" w="med" type="none"/>
            <a:tailEnd len="med" w="med" type="triangle"/>
          </a:ln>
        </p:spPr>
      </p:cxnSp>
      <p:cxnSp>
        <p:nvCxnSpPr>
          <p:cNvPr id="324" name="Google Shape;324;p38"/>
          <p:cNvCxnSpPr>
            <a:stCxn id="309" idx="3"/>
            <a:endCxn id="321" idx="1"/>
          </p:cNvCxnSpPr>
          <p:nvPr/>
        </p:nvCxnSpPr>
        <p:spPr>
          <a:xfrm>
            <a:off x="5705200" y="4610575"/>
            <a:ext cx="993900" cy="514200"/>
          </a:xfrm>
          <a:prstGeom prst="straightConnector1">
            <a:avLst/>
          </a:prstGeom>
          <a:noFill/>
          <a:ln cap="flat" cmpd="sng" w="9525">
            <a:solidFill>
              <a:schemeClr val="dk2"/>
            </a:solidFill>
            <a:prstDash val="solid"/>
            <a:round/>
            <a:headEnd len="med" w="med" type="none"/>
            <a:tailEnd len="med" w="med" type="triangle"/>
          </a:ln>
        </p:spPr>
      </p:cxnSp>
      <p:sp>
        <p:nvSpPr>
          <p:cNvPr id="325" name="Google Shape;325;p38"/>
          <p:cNvSpPr/>
          <p:nvPr/>
        </p:nvSpPr>
        <p:spPr>
          <a:xfrm>
            <a:off x="6664250" y="3910450"/>
            <a:ext cx="1337100" cy="2907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Dev Channel</a:t>
            </a:r>
            <a:endParaRPr/>
          </a:p>
        </p:txBody>
      </p:sp>
      <p:cxnSp>
        <p:nvCxnSpPr>
          <p:cNvPr id="326" name="Google Shape;326;p38"/>
          <p:cNvCxnSpPr>
            <a:stCxn id="309" idx="3"/>
            <a:endCxn id="325" idx="1"/>
          </p:cNvCxnSpPr>
          <p:nvPr/>
        </p:nvCxnSpPr>
        <p:spPr>
          <a:xfrm flipH="1" rot="10800000">
            <a:off x="5705200" y="4055875"/>
            <a:ext cx="959100" cy="554700"/>
          </a:xfrm>
          <a:prstGeom prst="straightConnector1">
            <a:avLst/>
          </a:prstGeom>
          <a:noFill/>
          <a:ln cap="flat" cmpd="sng" w="9525">
            <a:solidFill>
              <a:schemeClr val="dk2"/>
            </a:solidFill>
            <a:prstDash val="solid"/>
            <a:round/>
            <a:headEnd len="med" w="med" type="none"/>
            <a:tailEnd len="med" w="med" type="triangle"/>
          </a:ln>
        </p:spPr>
      </p:cxnSp>
      <p:pic>
        <p:nvPicPr>
          <p:cNvPr id="327" name="Google Shape;327;p38"/>
          <p:cNvPicPr preferRelativeResize="0"/>
          <p:nvPr/>
        </p:nvPicPr>
        <p:blipFill rotWithShape="1">
          <a:blip r:embed="rId3">
            <a:alphaModFix/>
          </a:blip>
          <a:srcRect b="0" l="0" r="76165" t="0"/>
          <a:stretch/>
        </p:blipFill>
        <p:spPr>
          <a:xfrm>
            <a:off x="1889963" y="5783195"/>
            <a:ext cx="351186" cy="290750"/>
          </a:xfrm>
          <a:prstGeom prst="rect">
            <a:avLst/>
          </a:prstGeom>
          <a:noFill/>
          <a:ln>
            <a:noFill/>
          </a:ln>
          <a:effectLst>
            <a:outerShdw blurRad="128588" rotWithShape="0" algn="bl" dir="16200000" dist="28575">
              <a:srgbClr val="FFFFFF">
                <a:alpha val="77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39"/>
          <p:cNvSpPr txBox="1"/>
          <p:nvPr>
            <p:ph type="title"/>
          </p:nvPr>
        </p:nvSpPr>
        <p:spPr>
          <a:xfrm>
            <a:off x="973325" y="615200"/>
            <a:ext cx="8678400" cy="970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Collaborative Debugging</a:t>
            </a:r>
            <a:endParaRPr/>
          </a:p>
        </p:txBody>
      </p:sp>
      <p:sp>
        <p:nvSpPr>
          <p:cNvPr id="333" name="Google Shape;333;p39"/>
          <p:cNvSpPr txBox="1"/>
          <p:nvPr>
            <p:ph idx="1" type="body"/>
          </p:nvPr>
        </p:nvSpPr>
        <p:spPr>
          <a:xfrm>
            <a:off x="973325" y="2079775"/>
            <a:ext cx="9442500" cy="627000"/>
          </a:xfrm>
          <a:prstGeom prst="rect">
            <a:avLst/>
          </a:prstGeom>
        </p:spPr>
        <p:txBody>
          <a:bodyPr anchorCtr="0" anchor="t" bIns="121900" lIns="121900" spcFirstLastPara="1" rIns="121900" wrap="square" tIns="121900">
            <a:noAutofit/>
          </a:bodyPr>
          <a:lstStyle/>
          <a:p>
            <a:pPr indent="-368300" lvl="0" marL="457200" rtl="0" algn="l">
              <a:lnSpc>
                <a:spcPct val="150000"/>
              </a:lnSpc>
              <a:spcBef>
                <a:spcPts val="0"/>
              </a:spcBef>
              <a:spcAft>
                <a:spcPts val="0"/>
              </a:spcAft>
              <a:buSzPts val="2200"/>
              <a:buChar char="●"/>
            </a:pPr>
            <a:r>
              <a:rPr lang="en-US" sz="2200"/>
              <a:t>Team specific permissions</a:t>
            </a:r>
            <a:endParaRPr sz="2200"/>
          </a:p>
        </p:txBody>
      </p:sp>
      <p:sp>
        <p:nvSpPr>
          <p:cNvPr id="334" name="Google Shape;334;p39"/>
          <p:cNvSpPr/>
          <p:nvPr/>
        </p:nvSpPr>
        <p:spPr>
          <a:xfrm>
            <a:off x="1528425" y="2921925"/>
            <a:ext cx="2274000" cy="2691000"/>
          </a:xfrm>
          <a:prstGeom prst="flowChartAlternateProcess">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9"/>
          <p:cNvSpPr/>
          <p:nvPr/>
        </p:nvSpPr>
        <p:spPr>
          <a:xfrm>
            <a:off x="6774198" y="3503175"/>
            <a:ext cx="2274000" cy="1881300"/>
          </a:xfrm>
          <a:prstGeom prst="flowChartAlternateProcess">
            <a:avLst/>
          </a:prstGeom>
          <a:solidFill>
            <a:srgbClr val="C9DAF8"/>
          </a:solid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9"/>
          <p:cNvSpPr/>
          <p:nvPr/>
        </p:nvSpPr>
        <p:spPr>
          <a:xfrm>
            <a:off x="4343200" y="4177225"/>
            <a:ext cx="1971600" cy="561900"/>
          </a:xfrm>
          <a:prstGeom prst="flowChartAlternateProcess">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t/>
            </a:r>
            <a:endParaRPr/>
          </a:p>
        </p:txBody>
      </p:sp>
      <p:pic>
        <p:nvPicPr>
          <p:cNvPr id="337" name="Google Shape;337;p39"/>
          <p:cNvPicPr preferRelativeResize="0"/>
          <p:nvPr/>
        </p:nvPicPr>
        <p:blipFill rotWithShape="1">
          <a:blip r:embed="rId3">
            <a:alphaModFix/>
          </a:blip>
          <a:srcRect b="0" l="0" r="0" t="0"/>
          <a:stretch/>
        </p:blipFill>
        <p:spPr>
          <a:xfrm>
            <a:off x="4408514" y="4270692"/>
            <a:ext cx="1754401" cy="346224"/>
          </a:xfrm>
          <a:prstGeom prst="rect">
            <a:avLst/>
          </a:prstGeom>
          <a:noFill/>
          <a:ln>
            <a:noFill/>
          </a:ln>
          <a:effectLst>
            <a:outerShdw blurRad="128588" rotWithShape="0" algn="bl" dir="16200000" dist="28575">
              <a:srgbClr val="FFFFFF">
                <a:alpha val="77000"/>
              </a:srgbClr>
            </a:outerShdw>
          </a:effectLst>
        </p:spPr>
      </p:pic>
      <p:sp>
        <p:nvSpPr>
          <p:cNvPr id="338" name="Google Shape;338;p39"/>
          <p:cNvSpPr txBox="1"/>
          <p:nvPr/>
        </p:nvSpPr>
        <p:spPr>
          <a:xfrm>
            <a:off x="1864521" y="5536725"/>
            <a:ext cx="1754400" cy="467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Lato"/>
                <a:ea typeface="Lato"/>
                <a:cs typeface="Lato"/>
                <a:sym typeface="Lato"/>
              </a:rPr>
              <a:t>Kubernetes Cluster</a:t>
            </a:r>
            <a:endParaRPr>
              <a:latin typeface="Lato"/>
              <a:ea typeface="Lato"/>
              <a:cs typeface="Lato"/>
              <a:sym typeface="Lato"/>
            </a:endParaRPr>
          </a:p>
        </p:txBody>
      </p:sp>
      <p:sp>
        <p:nvSpPr>
          <p:cNvPr id="339" name="Google Shape;339;p39"/>
          <p:cNvSpPr/>
          <p:nvPr/>
        </p:nvSpPr>
        <p:spPr>
          <a:xfrm>
            <a:off x="1575848" y="4228025"/>
            <a:ext cx="947700" cy="367800"/>
          </a:xfrm>
          <a:prstGeom prst="flowChartAlternateProcess">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US" sz="900"/>
              <a:t>BotKube</a:t>
            </a:r>
            <a:endParaRPr sz="900"/>
          </a:p>
          <a:p>
            <a:pPr indent="0" lvl="0" marL="0" rtl="0" algn="r">
              <a:spcBef>
                <a:spcPts val="0"/>
              </a:spcBef>
              <a:spcAft>
                <a:spcPts val="0"/>
              </a:spcAft>
              <a:buNone/>
            </a:pPr>
            <a:r>
              <a:rPr lang="en-US" sz="900"/>
              <a:t>Backend </a:t>
            </a:r>
            <a:endParaRPr sz="900"/>
          </a:p>
        </p:txBody>
      </p:sp>
      <p:pic>
        <p:nvPicPr>
          <p:cNvPr id="340" name="Google Shape;340;p39"/>
          <p:cNvPicPr preferRelativeResize="0"/>
          <p:nvPr/>
        </p:nvPicPr>
        <p:blipFill rotWithShape="1">
          <a:blip r:embed="rId3">
            <a:alphaModFix/>
          </a:blip>
          <a:srcRect b="0" l="0" r="76165" t="0"/>
          <a:stretch/>
        </p:blipFill>
        <p:spPr>
          <a:xfrm>
            <a:off x="1620813" y="4266545"/>
            <a:ext cx="351186" cy="290750"/>
          </a:xfrm>
          <a:prstGeom prst="rect">
            <a:avLst/>
          </a:prstGeom>
          <a:noFill/>
          <a:ln>
            <a:noFill/>
          </a:ln>
          <a:effectLst>
            <a:outerShdw blurRad="128588" rotWithShape="0" algn="bl" dir="16200000" dist="28575">
              <a:srgbClr val="FFFFFF">
                <a:alpha val="77000"/>
              </a:srgbClr>
            </a:outerShdw>
          </a:effectLst>
        </p:spPr>
      </p:pic>
      <p:sp>
        <p:nvSpPr>
          <p:cNvPr id="341" name="Google Shape;341;p39"/>
          <p:cNvSpPr txBox="1"/>
          <p:nvPr/>
        </p:nvSpPr>
        <p:spPr>
          <a:xfrm>
            <a:off x="4750050" y="3809425"/>
            <a:ext cx="1252200" cy="36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Lato"/>
                <a:ea typeface="Lato"/>
                <a:cs typeface="Lato"/>
                <a:sym typeface="Lato"/>
              </a:rPr>
              <a:t>Slack App</a:t>
            </a:r>
            <a:endParaRPr>
              <a:latin typeface="Lato"/>
              <a:ea typeface="Lato"/>
              <a:cs typeface="Lato"/>
              <a:sym typeface="Lato"/>
            </a:endParaRPr>
          </a:p>
        </p:txBody>
      </p:sp>
      <p:pic>
        <p:nvPicPr>
          <p:cNvPr id="342" name="Google Shape;342;p39"/>
          <p:cNvPicPr preferRelativeResize="0"/>
          <p:nvPr/>
        </p:nvPicPr>
        <p:blipFill>
          <a:blip r:embed="rId4">
            <a:alphaModFix/>
          </a:blip>
          <a:stretch>
            <a:fillRect/>
          </a:stretch>
        </p:blipFill>
        <p:spPr>
          <a:xfrm>
            <a:off x="2196191" y="3190049"/>
            <a:ext cx="1091038" cy="554703"/>
          </a:xfrm>
          <a:prstGeom prst="rect">
            <a:avLst/>
          </a:prstGeom>
          <a:noFill/>
          <a:ln>
            <a:noFill/>
          </a:ln>
        </p:spPr>
      </p:pic>
      <p:pic>
        <p:nvPicPr>
          <p:cNvPr id="343" name="Google Shape;343;p39"/>
          <p:cNvPicPr preferRelativeResize="0"/>
          <p:nvPr/>
        </p:nvPicPr>
        <p:blipFill>
          <a:blip r:embed="rId5">
            <a:alphaModFix/>
          </a:blip>
          <a:stretch>
            <a:fillRect/>
          </a:stretch>
        </p:blipFill>
        <p:spPr>
          <a:xfrm>
            <a:off x="7151250" y="4312800"/>
            <a:ext cx="1141600" cy="290750"/>
          </a:xfrm>
          <a:prstGeom prst="rect">
            <a:avLst/>
          </a:prstGeom>
          <a:noFill/>
          <a:ln>
            <a:noFill/>
          </a:ln>
        </p:spPr>
      </p:pic>
      <p:sp>
        <p:nvSpPr>
          <p:cNvPr id="344" name="Google Shape;344;p39"/>
          <p:cNvSpPr/>
          <p:nvPr/>
        </p:nvSpPr>
        <p:spPr>
          <a:xfrm>
            <a:off x="7151300" y="4750000"/>
            <a:ext cx="1754400" cy="467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Channel 2: Write Access</a:t>
            </a:r>
            <a:endParaRPr/>
          </a:p>
        </p:txBody>
      </p:sp>
      <p:sp>
        <p:nvSpPr>
          <p:cNvPr id="345" name="Google Shape;345;p39"/>
          <p:cNvSpPr/>
          <p:nvPr/>
        </p:nvSpPr>
        <p:spPr>
          <a:xfrm>
            <a:off x="7121450" y="3658450"/>
            <a:ext cx="1754400" cy="467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Channel 1: Read Access</a:t>
            </a:r>
            <a:endParaRPr/>
          </a:p>
        </p:txBody>
      </p:sp>
      <p:sp>
        <p:nvSpPr>
          <p:cNvPr id="346" name="Google Shape;346;p39"/>
          <p:cNvSpPr/>
          <p:nvPr/>
        </p:nvSpPr>
        <p:spPr>
          <a:xfrm>
            <a:off x="2627650" y="4081975"/>
            <a:ext cx="1059900" cy="7524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100"/>
              <a:t>Namespace</a:t>
            </a:r>
            <a:endParaRPr sz="1100"/>
          </a:p>
        </p:txBody>
      </p:sp>
      <p:cxnSp>
        <p:nvCxnSpPr>
          <p:cNvPr id="347" name="Google Shape;347;p39"/>
          <p:cNvCxnSpPr>
            <a:stCxn id="346" idx="3"/>
            <a:endCxn id="336" idx="1"/>
          </p:cNvCxnSpPr>
          <p:nvPr/>
        </p:nvCxnSpPr>
        <p:spPr>
          <a:xfrm>
            <a:off x="3687550" y="4458175"/>
            <a:ext cx="655800" cy="0"/>
          </a:xfrm>
          <a:prstGeom prst="straightConnector1">
            <a:avLst/>
          </a:prstGeom>
          <a:noFill/>
          <a:ln cap="flat" cmpd="sng" w="9525">
            <a:solidFill>
              <a:schemeClr val="dk2"/>
            </a:solidFill>
            <a:prstDash val="solid"/>
            <a:round/>
            <a:headEnd len="med" w="med" type="none"/>
            <a:tailEnd len="med" w="med" type="triangle"/>
          </a:ln>
        </p:spPr>
      </p:cxnSp>
      <p:cxnSp>
        <p:nvCxnSpPr>
          <p:cNvPr id="348" name="Google Shape;348;p39"/>
          <p:cNvCxnSpPr>
            <a:stCxn id="336" idx="3"/>
            <a:endCxn id="345" idx="1"/>
          </p:cNvCxnSpPr>
          <p:nvPr/>
        </p:nvCxnSpPr>
        <p:spPr>
          <a:xfrm flipH="1" rot="10800000">
            <a:off x="6314800" y="3892075"/>
            <a:ext cx="806700" cy="566100"/>
          </a:xfrm>
          <a:prstGeom prst="straightConnector1">
            <a:avLst/>
          </a:prstGeom>
          <a:noFill/>
          <a:ln cap="flat" cmpd="sng" w="9525">
            <a:solidFill>
              <a:schemeClr val="dk2"/>
            </a:solidFill>
            <a:prstDash val="solid"/>
            <a:round/>
            <a:headEnd len="med" w="med" type="none"/>
            <a:tailEnd len="med" w="med" type="triangle"/>
          </a:ln>
        </p:spPr>
      </p:cxnSp>
      <p:cxnSp>
        <p:nvCxnSpPr>
          <p:cNvPr id="349" name="Google Shape;349;p39"/>
          <p:cNvCxnSpPr>
            <a:stCxn id="336" idx="3"/>
            <a:endCxn id="344" idx="1"/>
          </p:cNvCxnSpPr>
          <p:nvPr/>
        </p:nvCxnSpPr>
        <p:spPr>
          <a:xfrm>
            <a:off x="6314800" y="4458175"/>
            <a:ext cx="836400" cy="5256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C4A1A"/>
            </a:gs>
            <a:gs pos="100000">
              <a:srgbClr val="F7B733"/>
            </a:gs>
          </a:gsLst>
          <a:lin ang="10800025" scaled="0"/>
        </a:gradFill>
      </p:bgPr>
    </p:bg>
    <p:spTree>
      <p:nvGrpSpPr>
        <p:cNvPr id="353" name="Shape 353"/>
        <p:cNvGrpSpPr/>
        <p:nvPr/>
      </p:nvGrpSpPr>
      <p:grpSpPr>
        <a:xfrm>
          <a:off x="0" y="0"/>
          <a:ext cx="0" cy="0"/>
          <a:chOff x="0" y="0"/>
          <a:chExt cx="0" cy="0"/>
        </a:xfrm>
      </p:grpSpPr>
      <p:sp>
        <p:nvSpPr>
          <p:cNvPr id="354" name="Google Shape;354;p40"/>
          <p:cNvSpPr txBox="1"/>
          <p:nvPr>
            <p:ph type="title"/>
          </p:nvPr>
        </p:nvSpPr>
        <p:spPr>
          <a:xfrm>
            <a:off x="972600" y="1152400"/>
            <a:ext cx="9361500" cy="39801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sz="5200"/>
              <a:t>“Chatting” with cluster</a:t>
            </a:r>
            <a:endParaRPr sz="52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Google Shape;359;p41"/>
          <p:cNvSpPr txBox="1"/>
          <p:nvPr>
            <p:ph idx="1" type="body"/>
          </p:nvPr>
        </p:nvSpPr>
        <p:spPr>
          <a:xfrm>
            <a:off x="972600" y="1921647"/>
            <a:ext cx="10251600" cy="4235400"/>
          </a:xfrm>
          <a:prstGeom prst="rect">
            <a:avLst/>
          </a:prstGeom>
        </p:spPr>
        <p:txBody>
          <a:bodyPr anchorCtr="0" anchor="t" bIns="121900" lIns="121900" spcFirstLastPara="1" rIns="121900" wrap="square" tIns="121900">
            <a:noAutofit/>
          </a:bodyPr>
          <a:lstStyle/>
          <a:p>
            <a:pPr indent="-387350" lvl="0" marL="457200" rtl="0" algn="l">
              <a:lnSpc>
                <a:spcPct val="125000"/>
              </a:lnSpc>
              <a:spcBef>
                <a:spcPts val="0"/>
              </a:spcBef>
              <a:spcAft>
                <a:spcPts val="0"/>
              </a:spcAft>
              <a:buSzPts val="2500"/>
              <a:buChar char="-"/>
            </a:pPr>
            <a:r>
              <a:rPr lang="en-US" sz="2500"/>
              <a:t>Integration with incident management systems</a:t>
            </a:r>
            <a:endParaRPr sz="2500"/>
          </a:p>
          <a:p>
            <a:pPr indent="-387350" lvl="0" marL="457200" rtl="0" algn="l">
              <a:lnSpc>
                <a:spcPct val="125000"/>
              </a:lnSpc>
              <a:spcBef>
                <a:spcPts val="0"/>
              </a:spcBef>
              <a:spcAft>
                <a:spcPts val="0"/>
              </a:spcAft>
              <a:buSzPts val="2500"/>
              <a:buChar char="-"/>
            </a:pPr>
            <a:r>
              <a:rPr lang="en-US" sz="2500"/>
              <a:t>More chat backends: MS Teams, Telegram, Discord, Gitter</a:t>
            </a:r>
            <a:endParaRPr sz="2500"/>
          </a:p>
          <a:p>
            <a:pPr indent="-387350" lvl="0" marL="457200" rtl="0" algn="l">
              <a:lnSpc>
                <a:spcPct val="125000"/>
              </a:lnSpc>
              <a:spcBef>
                <a:spcPts val="0"/>
              </a:spcBef>
              <a:spcAft>
                <a:spcPts val="0"/>
              </a:spcAft>
              <a:buSzPts val="2500"/>
              <a:buChar char="-"/>
            </a:pPr>
            <a:r>
              <a:rPr lang="en-US" sz="2500"/>
              <a:t>Kubectl Aliases </a:t>
            </a:r>
            <a:endParaRPr sz="2500"/>
          </a:p>
          <a:p>
            <a:pPr indent="-387350" lvl="0" marL="457200" rtl="0" algn="l">
              <a:lnSpc>
                <a:spcPct val="125000"/>
              </a:lnSpc>
              <a:spcBef>
                <a:spcPts val="0"/>
              </a:spcBef>
              <a:spcAft>
                <a:spcPts val="0"/>
              </a:spcAft>
              <a:buSzPts val="2500"/>
              <a:buChar char="-"/>
            </a:pPr>
            <a:r>
              <a:rPr lang="en-US" sz="2500"/>
              <a:t>Support for custom resources</a:t>
            </a:r>
            <a:endParaRPr sz="2500"/>
          </a:p>
          <a:p>
            <a:pPr indent="-387350" lvl="0" marL="457200" rtl="0" algn="l">
              <a:lnSpc>
                <a:spcPct val="125000"/>
              </a:lnSpc>
              <a:spcBef>
                <a:spcPts val="0"/>
              </a:spcBef>
              <a:spcAft>
                <a:spcPts val="0"/>
              </a:spcAft>
              <a:buSzPts val="2500"/>
              <a:buChar char="-"/>
            </a:pPr>
            <a:r>
              <a:rPr lang="en-US" sz="2500"/>
              <a:t>More build in filters - like kubescan</a:t>
            </a:r>
            <a:endParaRPr sz="2500"/>
          </a:p>
          <a:p>
            <a:pPr indent="-387350" lvl="0" marL="457200" rtl="0" algn="l">
              <a:lnSpc>
                <a:spcPct val="125000"/>
              </a:lnSpc>
              <a:spcBef>
                <a:spcPts val="0"/>
              </a:spcBef>
              <a:spcAft>
                <a:spcPts val="0"/>
              </a:spcAft>
              <a:buSzPts val="2500"/>
              <a:buChar char="-"/>
            </a:pPr>
            <a:r>
              <a:rPr lang="en-US" sz="2500"/>
              <a:t>Profiles support for various needs</a:t>
            </a:r>
            <a:endParaRPr sz="2500"/>
          </a:p>
        </p:txBody>
      </p:sp>
      <p:sp>
        <p:nvSpPr>
          <p:cNvPr id="360" name="Google Shape;360;p41"/>
          <p:cNvSpPr txBox="1"/>
          <p:nvPr>
            <p:ph type="title"/>
          </p:nvPr>
        </p:nvSpPr>
        <p:spPr>
          <a:xfrm>
            <a:off x="972600" y="822225"/>
            <a:ext cx="10251600" cy="713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What’s coming next in BotKube?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sp>
        <p:nvSpPr>
          <p:cNvPr id="365" name="Google Shape;365;p42"/>
          <p:cNvSpPr txBox="1"/>
          <p:nvPr>
            <p:ph type="title"/>
          </p:nvPr>
        </p:nvSpPr>
        <p:spPr>
          <a:xfrm>
            <a:off x="915800" y="715300"/>
            <a:ext cx="13668900" cy="951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Resources</a:t>
            </a:r>
            <a:endParaRPr/>
          </a:p>
        </p:txBody>
      </p:sp>
      <p:sp>
        <p:nvSpPr>
          <p:cNvPr id="366" name="Google Shape;366;p42"/>
          <p:cNvSpPr txBox="1"/>
          <p:nvPr>
            <p:ph idx="1" type="body"/>
          </p:nvPr>
        </p:nvSpPr>
        <p:spPr>
          <a:xfrm>
            <a:off x="1203375" y="2474428"/>
            <a:ext cx="13668900" cy="4019700"/>
          </a:xfrm>
          <a:prstGeom prst="rect">
            <a:avLst/>
          </a:prstGeom>
        </p:spPr>
        <p:txBody>
          <a:bodyPr anchorCtr="0" anchor="t" bIns="121900" lIns="121900" spcFirstLastPara="1" rIns="121900" wrap="square" tIns="121900">
            <a:noAutofit/>
          </a:bodyPr>
          <a:lstStyle/>
          <a:p>
            <a:pPr indent="0" lvl="0" marL="1219200" rtl="0" algn="l">
              <a:lnSpc>
                <a:spcPct val="150000"/>
              </a:lnSpc>
              <a:spcBef>
                <a:spcPts val="0"/>
              </a:spcBef>
              <a:spcAft>
                <a:spcPts val="0"/>
              </a:spcAft>
              <a:buNone/>
            </a:pPr>
            <a:r>
              <a:rPr lang="en-US" sz="3800" u="sng">
                <a:solidFill>
                  <a:schemeClr val="hlink"/>
                </a:solidFill>
                <a:hlinkClick r:id="rId3"/>
              </a:rPr>
              <a:t>botkube.io</a:t>
            </a:r>
            <a:endParaRPr sz="3800"/>
          </a:p>
          <a:p>
            <a:pPr indent="0" lvl="0" marL="1219200" rtl="0" algn="l">
              <a:lnSpc>
                <a:spcPct val="150000"/>
              </a:lnSpc>
              <a:spcBef>
                <a:spcPts val="2100"/>
              </a:spcBef>
              <a:spcAft>
                <a:spcPts val="0"/>
              </a:spcAft>
              <a:buNone/>
            </a:pPr>
            <a:r>
              <a:rPr lang="en-US" sz="3800" u="sng">
                <a:solidFill>
                  <a:schemeClr val="hlink"/>
                </a:solidFill>
                <a:hlinkClick r:id="rId4"/>
              </a:rPr>
              <a:t>https://github.com/infracloudio/botkube</a:t>
            </a:r>
            <a:endParaRPr sz="3800"/>
          </a:p>
          <a:p>
            <a:pPr indent="0" lvl="0" marL="1219200" rtl="0" algn="l">
              <a:lnSpc>
                <a:spcPct val="150000"/>
              </a:lnSpc>
              <a:spcBef>
                <a:spcPts val="2100"/>
              </a:spcBef>
              <a:spcAft>
                <a:spcPts val="2100"/>
              </a:spcAft>
              <a:buNone/>
            </a:pPr>
            <a:r>
              <a:rPr lang="en-US" sz="3800" u="sng">
                <a:solidFill>
                  <a:schemeClr val="hlink"/>
                </a:solidFill>
                <a:hlinkClick r:id="rId5"/>
              </a:rPr>
              <a:t>join.botkube.io</a:t>
            </a:r>
            <a:r>
              <a:rPr lang="en-US" sz="3800"/>
              <a:t>  </a:t>
            </a:r>
            <a:endParaRPr sz="3800"/>
          </a:p>
        </p:txBody>
      </p:sp>
      <p:pic>
        <p:nvPicPr>
          <p:cNvPr id="367" name="Google Shape;367;p42"/>
          <p:cNvPicPr preferRelativeResize="0"/>
          <p:nvPr/>
        </p:nvPicPr>
        <p:blipFill>
          <a:blip r:embed="rId6">
            <a:alphaModFix/>
          </a:blip>
          <a:stretch>
            <a:fillRect/>
          </a:stretch>
        </p:blipFill>
        <p:spPr>
          <a:xfrm>
            <a:off x="777149" y="3673176"/>
            <a:ext cx="785904" cy="785925"/>
          </a:xfrm>
          <a:prstGeom prst="rect">
            <a:avLst/>
          </a:prstGeom>
          <a:noFill/>
          <a:ln>
            <a:noFill/>
          </a:ln>
        </p:spPr>
      </p:pic>
      <p:pic>
        <p:nvPicPr>
          <p:cNvPr id="368" name="Google Shape;368;p42"/>
          <p:cNvPicPr preferRelativeResize="0"/>
          <p:nvPr/>
        </p:nvPicPr>
        <p:blipFill>
          <a:blip r:embed="rId7">
            <a:alphaModFix/>
          </a:blip>
          <a:stretch>
            <a:fillRect/>
          </a:stretch>
        </p:blipFill>
        <p:spPr>
          <a:xfrm>
            <a:off x="629200" y="2339400"/>
            <a:ext cx="1081788" cy="1023599"/>
          </a:xfrm>
          <a:prstGeom prst="rect">
            <a:avLst/>
          </a:prstGeom>
          <a:noFill/>
          <a:ln>
            <a:noFill/>
          </a:ln>
        </p:spPr>
      </p:pic>
      <p:pic>
        <p:nvPicPr>
          <p:cNvPr id="369" name="Google Shape;369;p42"/>
          <p:cNvPicPr preferRelativeResize="0"/>
          <p:nvPr/>
        </p:nvPicPr>
        <p:blipFill>
          <a:blip r:embed="rId8">
            <a:alphaModFix/>
          </a:blip>
          <a:stretch>
            <a:fillRect/>
          </a:stretch>
        </p:blipFill>
        <p:spPr>
          <a:xfrm>
            <a:off x="296488" y="4309600"/>
            <a:ext cx="1747234" cy="17472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sp>
        <p:nvSpPr>
          <p:cNvPr id="374" name="Google Shape;374;p43"/>
          <p:cNvSpPr txBox="1"/>
          <p:nvPr/>
        </p:nvSpPr>
        <p:spPr>
          <a:xfrm>
            <a:off x="-76200" y="1273272"/>
            <a:ext cx="6085500" cy="4583700"/>
          </a:xfrm>
          <a:prstGeom prst="rect">
            <a:avLst/>
          </a:prstGeom>
          <a:no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None/>
            </a:pPr>
            <a:r>
              <a:rPr lang="en-US" sz="4100"/>
              <a:t>ধন্যবাদ</a:t>
            </a:r>
            <a:r>
              <a:rPr lang="en-US" sz="4100">
                <a:latin typeface="Calibri"/>
                <a:ea typeface="Calibri"/>
                <a:cs typeface="Calibri"/>
                <a:sym typeface="Calibri"/>
              </a:rPr>
              <a:t>!</a:t>
            </a:r>
            <a:endParaRPr sz="4100">
              <a:latin typeface="Calibri"/>
              <a:ea typeface="Calibri"/>
              <a:cs typeface="Calibri"/>
              <a:sym typeface="Calibri"/>
            </a:endParaRPr>
          </a:p>
          <a:p>
            <a:pPr indent="0" lvl="0" marL="0" rtl="0" algn="ctr">
              <a:lnSpc>
                <a:spcPct val="115000"/>
              </a:lnSpc>
              <a:spcBef>
                <a:spcPts val="0"/>
              </a:spcBef>
              <a:spcAft>
                <a:spcPts val="0"/>
              </a:spcAft>
              <a:buNone/>
            </a:pPr>
            <a:r>
              <a:rPr lang="en-US" sz="4100">
                <a:latin typeface="Calibri"/>
                <a:ea typeface="Calibri"/>
                <a:cs typeface="Calibri"/>
                <a:sym typeface="Calibri"/>
              </a:rPr>
              <a:t>Dank je!</a:t>
            </a:r>
            <a:endParaRPr sz="4100">
              <a:latin typeface="Calibri"/>
              <a:ea typeface="Calibri"/>
              <a:cs typeface="Calibri"/>
              <a:sym typeface="Calibri"/>
            </a:endParaRPr>
          </a:p>
          <a:p>
            <a:pPr indent="0" lvl="0" marL="0" rtl="0" algn="ctr">
              <a:lnSpc>
                <a:spcPct val="115000"/>
              </a:lnSpc>
              <a:spcBef>
                <a:spcPts val="0"/>
              </a:spcBef>
              <a:spcAft>
                <a:spcPts val="0"/>
              </a:spcAft>
              <a:buNone/>
            </a:pPr>
            <a:r>
              <a:rPr lang="en-US" sz="4100">
                <a:latin typeface="Calibri"/>
                <a:ea typeface="Calibri"/>
                <a:cs typeface="Calibri"/>
                <a:sym typeface="Calibri"/>
              </a:rPr>
              <a:t>Kiitos!</a:t>
            </a:r>
            <a:endParaRPr sz="4100">
              <a:latin typeface="Calibri"/>
              <a:ea typeface="Calibri"/>
              <a:cs typeface="Calibri"/>
              <a:sym typeface="Calibri"/>
            </a:endParaRPr>
          </a:p>
          <a:p>
            <a:pPr indent="0" lvl="0" marL="0" rtl="0" algn="ctr">
              <a:lnSpc>
                <a:spcPct val="115000"/>
              </a:lnSpc>
              <a:spcBef>
                <a:spcPts val="0"/>
              </a:spcBef>
              <a:spcAft>
                <a:spcPts val="0"/>
              </a:spcAft>
              <a:buNone/>
            </a:pPr>
            <a:r>
              <a:rPr lang="en-US" sz="4100"/>
              <a:t>આભાર</a:t>
            </a:r>
            <a:r>
              <a:rPr lang="en-US" sz="4100">
                <a:latin typeface="Calibri"/>
                <a:ea typeface="Calibri"/>
                <a:cs typeface="Calibri"/>
                <a:sym typeface="Calibri"/>
              </a:rPr>
              <a:t>!</a:t>
            </a:r>
            <a:endParaRPr sz="4100">
              <a:latin typeface="Calibri"/>
              <a:ea typeface="Calibri"/>
              <a:cs typeface="Calibri"/>
              <a:sym typeface="Calibri"/>
            </a:endParaRPr>
          </a:p>
          <a:p>
            <a:pPr indent="0" lvl="0" marL="0" rtl="0" algn="ctr">
              <a:lnSpc>
                <a:spcPct val="115000"/>
              </a:lnSpc>
              <a:spcBef>
                <a:spcPts val="0"/>
              </a:spcBef>
              <a:spcAft>
                <a:spcPts val="0"/>
              </a:spcAft>
              <a:buNone/>
            </a:pPr>
            <a:r>
              <a:rPr lang="en-US" sz="4100"/>
              <a:t>धन्यवाद</a:t>
            </a:r>
            <a:r>
              <a:rPr lang="en-US" sz="4100">
                <a:latin typeface="Calibri"/>
                <a:ea typeface="Calibri"/>
                <a:cs typeface="Calibri"/>
                <a:sym typeface="Calibri"/>
              </a:rPr>
              <a:t>!</a:t>
            </a:r>
            <a:endParaRPr sz="4100">
              <a:latin typeface="Calibri"/>
              <a:ea typeface="Calibri"/>
              <a:cs typeface="Calibri"/>
              <a:sym typeface="Calibri"/>
            </a:endParaRPr>
          </a:p>
          <a:p>
            <a:pPr indent="0" lvl="0" marL="0" rtl="0" algn="ctr">
              <a:lnSpc>
                <a:spcPct val="115000"/>
              </a:lnSpc>
              <a:spcBef>
                <a:spcPts val="0"/>
              </a:spcBef>
              <a:spcAft>
                <a:spcPts val="0"/>
              </a:spcAft>
              <a:buNone/>
            </a:pPr>
            <a:r>
              <a:rPr lang="en-US" sz="4100">
                <a:latin typeface="Calibri"/>
                <a:ea typeface="Calibri"/>
                <a:cs typeface="Calibri"/>
                <a:sym typeface="Calibri"/>
              </a:rPr>
              <a:t>Grazie!</a:t>
            </a:r>
            <a:endParaRPr sz="4100">
              <a:latin typeface="Calibri"/>
              <a:ea typeface="Calibri"/>
              <a:cs typeface="Calibri"/>
              <a:sym typeface="Calibri"/>
            </a:endParaRPr>
          </a:p>
          <a:p>
            <a:pPr indent="0" lvl="0" marL="0" rtl="0" algn="ctr">
              <a:lnSpc>
                <a:spcPct val="115000"/>
              </a:lnSpc>
              <a:spcBef>
                <a:spcPts val="0"/>
              </a:spcBef>
              <a:spcAft>
                <a:spcPts val="0"/>
              </a:spcAft>
              <a:buNone/>
            </a:pPr>
            <a:r>
              <a:rPr lang="en-US" sz="4100">
                <a:latin typeface="Calibri"/>
                <a:ea typeface="Calibri"/>
                <a:cs typeface="Calibri"/>
                <a:sym typeface="Calibri"/>
              </a:rPr>
              <a:t>Je vous remercie!</a:t>
            </a:r>
            <a:endParaRPr sz="4100">
              <a:latin typeface="Calibri"/>
              <a:ea typeface="Calibri"/>
              <a:cs typeface="Calibri"/>
              <a:sym typeface="Calibri"/>
            </a:endParaRPr>
          </a:p>
        </p:txBody>
      </p:sp>
      <p:sp>
        <p:nvSpPr>
          <p:cNvPr id="375" name="Google Shape;375;p43"/>
          <p:cNvSpPr txBox="1"/>
          <p:nvPr/>
        </p:nvSpPr>
        <p:spPr>
          <a:xfrm>
            <a:off x="6030100" y="1273250"/>
            <a:ext cx="6085500" cy="4583700"/>
          </a:xfrm>
          <a:prstGeom prst="rect">
            <a:avLst/>
          </a:prstGeom>
          <a:no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None/>
            </a:pPr>
            <a:r>
              <a:t/>
            </a:r>
            <a:endParaRPr sz="4100">
              <a:latin typeface="Calibri"/>
              <a:ea typeface="Calibri"/>
              <a:cs typeface="Calibri"/>
              <a:sym typeface="Calibri"/>
            </a:endParaRPr>
          </a:p>
          <a:p>
            <a:pPr indent="0" lvl="0" marL="0" rtl="0" algn="ctr">
              <a:lnSpc>
                <a:spcPct val="115000"/>
              </a:lnSpc>
              <a:spcBef>
                <a:spcPts val="0"/>
              </a:spcBef>
              <a:spcAft>
                <a:spcPts val="0"/>
              </a:spcAft>
              <a:buNone/>
            </a:pPr>
            <a:r>
              <a:rPr lang="en-US" sz="4100"/>
              <a:t>ありがとうございました！</a:t>
            </a:r>
            <a:endParaRPr sz="4100"/>
          </a:p>
          <a:p>
            <a:pPr indent="0" lvl="0" marL="0" rtl="0" algn="ctr">
              <a:lnSpc>
                <a:spcPct val="115000"/>
              </a:lnSpc>
              <a:spcBef>
                <a:spcPts val="0"/>
              </a:spcBef>
              <a:spcAft>
                <a:spcPts val="0"/>
              </a:spcAft>
              <a:buNone/>
            </a:pPr>
            <a:r>
              <a:rPr lang="en-US" sz="4100"/>
              <a:t>ਤੁਹਾਡਾ</a:t>
            </a:r>
            <a:r>
              <a:rPr lang="en-US" sz="4100">
                <a:latin typeface="Calibri"/>
                <a:ea typeface="Calibri"/>
                <a:cs typeface="Calibri"/>
                <a:sym typeface="Calibri"/>
              </a:rPr>
              <a:t> </a:t>
            </a:r>
            <a:r>
              <a:rPr lang="en-US" sz="4100"/>
              <a:t>ਧੰਨਵਾਦ</a:t>
            </a:r>
            <a:r>
              <a:rPr lang="en-US" sz="4100">
                <a:latin typeface="Calibri"/>
                <a:ea typeface="Calibri"/>
                <a:cs typeface="Calibri"/>
                <a:sym typeface="Calibri"/>
              </a:rPr>
              <a:t>!</a:t>
            </a:r>
            <a:endParaRPr sz="4100">
              <a:latin typeface="Calibri"/>
              <a:ea typeface="Calibri"/>
              <a:cs typeface="Calibri"/>
              <a:sym typeface="Calibri"/>
            </a:endParaRPr>
          </a:p>
          <a:p>
            <a:pPr indent="0" lvl="0" marL="0" rtl="0" algn="ctr">
              <a:lnSpc>
                <a:spcPct val="115000"/>
              </a:lnSpc>
              <a:spcBef>
                <a:spcPts val="0"/>
              </a:spcBef>
              <a:spcAft>
                <a:spcPts val="0"/>
              </a:spcAft>
              <a:buNone/>
            </a:pPr>
            <a:r>
              <a:rPr lang="en-US" sz="4100"/>
              <a:t>நன்றி</a:t>
            </a:r>
            <a:r>
              <a:rPr lang="en-US" sz="4100">
                <a:latin typeface="Calibri"/>
                <a:ea typeface="Calibri"/>
                <a:cs typeface="Calibri"/>
                <a:sym typeface="Calibri"/>
              </a:rPr>
              <a:t>!</a:t>
            </a:r>
            <a:endParaRPr sz="4100">
              <a:latin typeface="Calibri"/>
              <a:ea typeface="Calibri"/>
              <a:cs typeface="Calibri"/>
              <a:sym typeface="Calibri"/>
            </a:endParaRPr>
          </a:p>
          <a:p>
            <a:pPr indent="0" lvl="0" marL="0" rtl="0" algn="ctr">
              <a:lnSpc>
                <a:spcPct val="115000"/>
              </a:lnSpc>
              <a:spcBef>
                <a:spcPts val="0"/>
              </a:spcBef>
              <a:spcAft>
                <a:spcPts val="0"/>
              </a:spcAft>
              <a:buNone/>
            </a:pPr>
            <a:r>
              <a:rPr lang="en-US" sz="4100"/>
              <a:t>ధన్యవాదాలు</a:t>
            </a:r>
            <a:r>
              <a:rPr lang="en-US" sz="4100">
                <a:latin typeface="Calibri"/>
                <a:ea typeface="Calibri"/>
                <a:cs typeface="Calibri"/>
                <a:sym typeface="Calibri"/>
              </a:rPr>
              <a:t>!</a:t>
            </a:r>
            <a:endParaRPr sz="4100">
              <a:latin typeface="Calibri"/>
              <a:ea typeface="Calibri"/>
              <a:cs typeface="Calibri"/>
              <a:sym typeface="Calibri"/>
            </a:endParaRPr>
          </a:p>
          <a:p>
            <a:pPr indent="0" lvl="0" marL="0" rtl="0" algn="ctr">
              <a:lnSpc>
                <a:spcPct val="115000"/>
              </a:lnSpc>
              <a:spcBef>
                <a:spcPts val="0"/>
              </a:spcBef>
              <a:spcAft>
                <a:spcPts val="0"/>
              </a:spcAft>
              <a:buNone/>
            </a:pPr>
            <a:r>
              <a:rPr lang="en-US" sz="4100"/>
              <a:t>നന്ദി</a:t>
            </a:r>
            <a:r>
              <a:rPr lang="en-US" sz="4100">
                <a:latin typeface="Calibri"/>
                <a:ea typeface="Calibri"/>
                <a:cs typeface="Calibri"/>
                <a:sym typeface="Calibri"/>
              </a:rPr>
              <a:t>!</a:t>
            </a:r>
            <a:endParaRPr sz="4100">
              <a:latin typeface="Calibri"/>
              <a:ea typeface="Calibri"/>
              <a:cs typeface="Calibri"/>
              <a:sym typeface="Calibri"/>
            </a:endParaRPr>
          </a:p>
          <a:p>
            <a:pPr indent="0" lvl="0" marL="0" rtl="0" algn="ctr">
              <a:lnSpc>
                <a:spcPct val="115000"/>
              </a:lnSpc>
              <a:spcBef>
                <a:spcPts val="0"/>
              </a:spcBef>
              <a:spcAft>
                <a:spcPts val="0"/>
              </a:spcAft>
              <a:buNone/>
            </a:pPr>
            <a:r>
              <a:rPr lang="en-US" sz="4100">
                <a:latin typeface="Calibri"/>
                <a:ea typeface="Calibri"/>
                <a:cs typeface="Calibri"/>
                <a:sym typeface="Calibri"/>
              </a:rPr>
              <a:t>THANK YOU!</a:t>
            </a:r>
            <a:endParaRPr sz="4100">
              <a:latin typeface="Calibri"/>
              <a:ea typeface="Calibri"/>
              <a:cs typeface="Calibri"/>
              <a:sym typeface="Calibri"/>
            </a:endParaRPr>
          </a:p>
          <a:p>
            <a:pPr indent="0" lvl="0" marL="0" rtl="0" algn="l">
              <a:lnSpc>
                <a:spcPct val="115000"/>
              </a:lnSpc>
              <a:spcBef>
                <a:spcPts val="0"/>
              </a:spcBef>
              <a:spcAft>
                <a:spcPts val="0"/>
              </a:spcAft>
              <a:buNone/>
            </a:pPr>
            <a:r>
              <a:t/>
            </a:r>
            <a:endParaRPr sz="4100">
              <a:latin typeface="Calibri"/>
              <a:ea typeface="Calibri"/>
              <a:cs typeface="Calibri"/>
              <a:sym typeface="Calibri"/>
            </a:endParaRPr>
          </a:p>
        </p:txBody>
      </p:sp>
      <p:sp>
        <p:nvSpPr>
          <p:cNvPr id="376" name="Google Shape;376;p43"/>
          <p:cNvSpPr txBox="1"/>
          <p:nvPr>
            <p:ph idx="4294967295" type="title"/>
          </p:nvPr>
        </p:nvSpPr>
        <p:spPr>
          <a:xfrm>
            <a:off x="872550" y="-231150"/>
            <a:ext cx="10446900" cy="1289400"/>
          </a:xfrm>
          <a:prstGeom prst="rect">
            <a:avLst/>
          </a:prstGeom>
        </p:spPr>
        <p:txBody>
          <a:bodyPr anchorCtr="0" anchor="ctr" bIns="121900" lIns="121900" spcFirstLastPara="1" rIns="121900" wrap="square" tIns="121900">
            <a:noAutofit/>
          </a:bodyPr>
          <a:lstStyle/>
          <a:p>
            <a:pPr indent="457200" lvl="0" marL="0" rtl="0" algn="ctr">
              <a:spcBef>
                <a:spcPts val="0"/>
              </a:spcBef>
              <a:spcAft>
                <a:spcPts val="0"/>
              </a:spcAft>
              <a:buNone/>
            </a:pPr>
            <a:r>
              <a:rPr lang="en-US" sz="4700"/>
              <a:t>Open House &amp; Thank you!</a:t>
            </a:r>
            <a:endParaRPr sz="4700"/>
          </a:p>
        </p:txBody>
      </p:sp>
      <p:sp>
        <p:nvSpPr>
          <p:cNvPr id="377" name="Google Shape;377;p43"/>
          <p:cNvSpPr txBox="1"/>
          <p:nvPr/>
        </p:nvSpPr>
        <p:spPr>
          <a:xfrm>
            <a:off x="0" y="6136500"/>
            <a:ext cx="12192000" cy="72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t>Follow us </a:t>
            </a:r>
            <a:r>
              <a:rPr lang="en-US" sz="2400" u="sng">
                <a:solidFill>
                  <a:schemeClr val="hlink"/>
                </a:solidFill>
                <a:hlinkClick r:id="rId3"/>
              </a:rPr>
              <a:t>https://twitter.com/infracloudio</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9"/>
          <p:cNvSpPr txBox="1"/>
          <p:nvPr>
            <p:ph type="title"/>
          </p:nvPr>
        </p:nvSpPr>
        <p:spPr>
          <a:xfrm>
            <a:off x="972600" y="822225"/>
            <a:ext cx="10251600" cy="713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Brief Agenda</a:t>
            </a:r>
            <a:endParaRPr/>
          </a:p>
        </p:txBody>
      </p:sp>
      <p:sp>
        <p:nvSpPr>
          <p:cNvPr id="129" name="Google Shape;129;p19"/>
          <p:cNvSpPr txBox="1"/>
          <p:nvPr>
            <p:ph idx="1" type="body"/>
          </p:nvPr>
        </p:nvSpPr>
        <p:spPr>
          <a:xfrm>
            <a:off x="972600" y="1921647"/>
            <a:ext cx="10251600" cy="4235400"/>
          </a:xfrm>
          <a:prstGeom prst="rect">
            <a:avLst/>
          </a:prstGeom>
        </p:spPr>
        <p:txBody>
          <a:bodyPr anchorCtr="0" anchor="t" bIns="121900" lIns="121900" spcFirstLastPara="1" rIns="121900" wrap="square" tIns="121900">
            <a:noAutofit/>
          </a:bodyPr>
          <a:lstStyle/>
          <a:p>
            <a:pPr indent="-381000" lvl="0" marL="457200" rtl="0" algn="l">
              <a:lnSpc>
                <a:spcPct val="125000"/>
              </a:lnSpc>
              <a:spcBef>
                <a:spcPts val="0"/>
              </a:spcBef>
              <a:spcAft>
                <a:spcPts val="0"/>
              </a:spcAft>
              <a:buSzPts val="2400"/>
              <a:buChar char="-"/>
            </a:pPr>
            <a:r>
              <a:rPr b="1" lang="en-US" sz="2400"/>
              <a:t>BotKube Introduction</a:t>
            </a:r>
            <a:endParaRPr b="1" sz="2400"/>
          </a:p>
          <a:p>
            <a:pPr indent="-368300" lvl="1" marL="914400" rtl="0" algn="l">
              <a:lnSpc>
                <a:spcPct val="125000"/>
              </a:lnSpc>
              <a:spcBef>
                <a:spcPts val="0"/>
              </a:spcBef>
              <a:spcAft>
                <a:spcPts val="0"/>
              </a:spcAft>
              <a:buSzPts val="2200"/>
              <a:buChar char="-"/>
            </a:pPr>
            <a:r>
              <a:rPr lang="en-US" sz="2200"/>
              <a:t>Notifier</a:t>
            </a:r>
            <a:endParaRPr sz="2200"/>
          </a:p>
          <a:p>
            <a:pPr indent="-368300" lvl="1" marL="914400" rtl="0" algn="l">
              <a:lnSpc>
                <a:spcPct val="125000"/>
              </a:lnSpc>
              <a:spcBef>
                <a:spcPts val="0"/>
              </a:spcBef>
              <a:spcAft>
                <a:spcPts val="0"/>
              </a:spcAft>
              <a:buSzPts val="2200"/>
              <a:buChar char="-"/>
            </a:pPr>
            <a:r>
              <a:rPr lang="en-US" sz="2200"/>
              <a:t>Chat with Kubectl </a:t>
            </a:r>
            <a:endParaRPr sz="2200"/>
          </a:p>
          <a:p>
            <a:pPr indent="-368300" lvl="1" marL="914400" rtl="0" algn="l">
              <a:lnSpc>
                <a:spcPct val="125000"/>
              </a:lnSpc>
              <a:spcBef>
                <a:spcPts val="0"/>
              </a:spcBef>
              <a:spcAft>
                <a:spcPts val="0"/>
              </a:spcAft>
              <a:buSzPts val="2200"/>
              <a:buChar char="-"/>
            </a:pPr>
            <a:r>
              <a:rPr lang="en-US" sz="2200"/>
              <a:t>Filters</a:t>
            </a:r>
            <a:endParaRPr sz="2200"/>
          </a:p>
          <a:p>
            <a:pPr indent="0" lvl="0" marL="914400" rtl="0" algn="l">
              <a:lnSpc>
                <a:spcPct val="125000"/>
              </a:lnSpc>
              <a:spcBef>
                <a:spcPts val="0"/>
              </a:spcBef>
              <a:spcAft>
                <a:spcPts val="0"/>
              </a:spcAft>
              <a:buNone/>
            </a:pPr>
            <a:r>
              <a:t/>
            </a:r>
            <a:endParaRPr sz="2200"/>
          </a:p>
          <a:p>
            <a:pPr indent="-381000" lvl="0" marL="457200" rtl="0" algn="l">
              <a:lnSpc>
                <a:spcPct val="125000"/>
              </a:lnSpc>
              <a:spcBef>
                <a:spcPts val="0"/>
              </a:spcBef>
              <a:spcAft>
                <a:spcPts val="0"/>
              </a:spcAft>
              <a:buSzPts val="2400"/>
              <a:buChar char="-"/>
            </a:pPr>
            <a:r>
              <a:rPr b="1" lang="en-US" sz="2400"/>
              <a:t>Use Cases</a:t>
            </a:r>
            <a:endParaRPr b="1" sz="2400"/>
          </a:p>
          <a:p>
            <a:pPr indent="-368300" lvl="1" marL="914400" rtl="0" algn="l">
              <a:lnSpc>
                <a:spcPct val="125000"/>
              </a:lnSpc>
              <a:spcBef>
                <a:spcPts val="0"/>
              </a:spcBef>
              <a:spcAft>
                <a:spcPts val="0"/>
              </a:spcAft>
              <a:buSzPts val="2200"/>
              <a:buChar char="-"/>
            </a:pPr>
            <a:r>
              <a:rPr lang="en-US" sz="2200"/>
              <a:t>Debugging &amp; monitoring applications</a:t>
            </a:r>
            <a:endParaRPr sz="2200"/>
          </a:p>
          <a:p>
            <a:pPr indent="-368300" lvl="1" marL="914400" rtl="0" algn="l">
              <a:lnSpc>
                <a:spcPct val="125000"/>
              </a:lnSpc>
              <a:spcBef>
                <a:spcPts val="0"/>
              </a:spcBef>
              <a:spcAft>
                <a:spcPts val="0"/>
              </a:spcAft>
              <a:buSzPts val="2200"/>
              <a:buChar char="-"/>
            </a:pPr>
            <a:r>
              <a:rPr lang="en-US" sz="2200"/>
              <a:t>Collaborative debugging in teams</a:t>
            </a:r>
            <a:endParaRPr sz="2200"/>
          </a:p>
          <a:p>
            <a:pPr indent="-368300" lvl="1" marL="914400" rtl="0" algn="l">
              <a:lnSpc>
                <a:spcPct val="125000"/>
              </a:lnSpc>
              <a:spcBef>
                <a:spcPts val="0"/>
              </a:spcBef>
              <a:spcAft>
                <a:spcPts val="0"/>
              </a:spcAft>
              <a:buSzPts val="2200"/>
              <a:buChar char="-"/>
            </a:pPr>
            <a:r>
              <a:rPr lang="en-US" sz="2200"/>
              <a:t>Monitor and Audit events</a:t>
            </a:r>
            <a:endParaRPr sz="2200"/>
          </a:p>
          <a:p>
            <a:pPr indent="-368300" lvl="1" marL="914400" rtl="0" algn="l">
              <a:lnSpc>
                <a:spcPct val="125000"/>
              </a:lnSpc>
              <a:spcBef>
                <a:spcPts val="0"/>
              </a:spcBef>
              <a:spcAft>
                <a:spcPts val="0"/>
              </a:spcAft>
              <a:buSzPts val="2200"/>
              <a:buChar char="-"/>
            </a:pPr>
            <a:r>
              <a:rPr lang="en-US" sz="2200"/>
              <a:t>Incident management </a:t>
            </a:r>
            <a:endParaRPr sz="2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FC4A1A"/>
            </a:gs>
            <a:gs pos="100000">
              <a:srgbClr val="F7B733"/>
            </a:gs>
          </a:gsLst>
          <a:lin ang="10800025" scaled="0"/>
        </a:gradFill>
      </p:bgPr>
    </p:bg>
    <p:spTree>
      <p:nvGrpSpPr>
        <p:cNvPr id="133" name="Shape 133"/>
        <p:cNvGrpSpPr/>
        <p:nvPr/>
      </p:nvGrpSpPr>
      <p:grpSpPr>
        <a:xfrm>
          <a:off x="0" y="0"/>
          <a:ext cx="0" cy="0"/>
          <a:chOff x="0" y="0"/>
          <a:chExt cx="0" cy="0"/>
        </a:xfrm>
      </p:grpSpPr>
      <p:sp>
        <p:nvSpPr>
          <p:cNvPr id="134" name="Google Shape;134;p20"/>
          <p:cNvSpPr txBox="1"/>
          <p:nvPr>
            <p:ph type="title"/>
          </p:nvPr>
        </p:nvSpPr>
        <p:spPr>
          <a:xfrm>
            <a:off x="972600" y="1152400"/>
            <a:ext cx="9361500" cy="39801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None/>
            </a:pPr>
            <a:r>
              <a:rPr lang="en-US" sz="5200"/>
              <a:t>Introduction to</a:t>
            </a:r>
            <a:endParaRPr sz="5200"/>
          </a:p>
        </p:txBody>
      </p:sp>
      <p:pic>
        <p:nvPicPr>
          <p:cNvPr id="135" name="Google Shape;135;p20"/>
          <p:cNvPicPr preferRelativeResize="0"/>
          <p:nvPr/>
        </p:nvPicPr>
        <p:blipFill>
          <a:blip r:embed="rId3">
            <a:alphaModFix/>
          </a:blip>
          <a:stretch>
            <a:fillRect/>
          </a:stretch>
        </p:blipFill>
        <p:spPr>
          <a:xfrm>
            <a:off x="6027075" y="2696725"/>
            <a:ext cx="4517401" cy="891450"/>
          </a:xfrm>
          <a:prstGeom prst="rect">
            <a:avLst/>
          </a:prstGeom>
          <a:noFill/>
          <a:ln>
            <a:noFill/>
          </a:ln>
          <a:effectLst>
            <a:outerShdw blurRad="128588" rotWithShape="0" algn="bl" dir="16200000" dist="28575">
              <a:srgbClr val="FFFFFF">
                <a:alpha val="77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21"/>
          <p:cNvSpPr txBox="1"/>
          <p:nvPr>
            <p:ph type="title"/>
          </p:nvPr>
        </p:nvSpPr>
        <p:spPr>
          <a:xfrm>
            <a:off x="973325" y="615200"/>
            <a:ext cx="8678400" cy="970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What is BotKube?</a:t>
            </a:r>
            <a:endParaRPr/>
          </a:p>
        </p:txBody>
      </p:sp>
      <p:pic>
        <p:nvPicPr>
          <p:cNvPr id="141" name="Google Shape;141;p21"/>
          <p:cNvPicPr preferRelativeResize="0"/>
          <p:nvPr/>
        </p:nvPicPr>
        <p:blipFill>
          <a:blip r:embed="rId3">
            <a:alphaModFix/>
          </a:blip>
          <a:stretch>
            <a:fillRect/>
          </a:stretch>
        </p:blipFill>
        <p:spPr>
          <a:xfrm>
            <a:off x="5617000" y="1725188"/>
            <a:ext cx="6273401" cy="4694675"/>
          </a:xfrm>
          <a:prstGeom prst="rect">
            <a:avLst/>
          </a:prstGeom>
          <a:noFill/>
          <a:ln>
            <a:noFill/>
          </a:ln>
        </p:spPr>
      </p:pic>
      <p:sp>
        <p:nvSpPr>
          <p:cNvPr id="142" name="Google Shape;142;p21"/>
          <p:cNvSpPr txBox="1"/>
          <p:nvPr>
            <p:ph idx="1" type="body"/>
          </p:nvPr>
        </p:nvSpPr>
        <p:spPr>
          <a:xfrm>
            <a:off x="973325" y="2332675"/>
            <a:ext cx="4732800" cy="4087200"/>
          </a:xfrm>
          <a:prstGeom prst="rect">
            <a:avLst/>
          </a:prstGeom>
        </p:spPr>
        <p:txBody>
          <a:bodyPr anchorCtr="0" anchor="t" bIns="121900" lIns="121900" spcFirstLastPara="1" rIns="121900" wrap="square" tIns="121900">
            <a:noAutofit/>
          </a:bodyPr>
          <a:lstStyle/>
          <a:p>
            <a:pPr indent="-368300" lvl="0" marL="457200" rtl="0" algn="l">
              <a:spcBef>
                <a:spcPts val="0"/>
              </a:spcBef>
              <a:spcAft>
                <a:spcPts val="0"/>
              </a:spcAft>
              <a:buSzPts val="2200"/>
              <a:buChar char="●"/>
            </a:pPr>
            <a:r>
              <a:rPr lang="en-US" sz="2200"/>
              <a:t>A bot for Kubernetes clusters</a:t>
            </a:r>
            <a:endParaRPr sz="2200"/>
          </a:p>
          <a:p>
            <a:pPr indent="0" lvl="0" marL="457200" rtl="0" algn="l">
              <a:spcBef>
                <a:spcPts val="2100"/>
              </a:spcBef>
              <a:spcAft>
                <a:spcPts val="0"/>
              </a:spcAft>
              <a:buNone/>
            </a:pPr>
            <a:r>
              <a:t/>
            </a:r>
            <a:endParaRPr sz="2200"/>
          </a:p>
          <a:p>
            <a:pPr indent="-368300" lvl="0" marL="457200" rtl="0" algn="l">
              <a:spcBef>
                <a:spcPts val="2100"/>
              </a:spcBef>
              <a:spcAft>
                <a:spcPts val="0"/>
              </a:spcAft>
              <a:buSzPts val="2200"/>
              <a:buChar char="●"/>
            </a:pPr>
            <a:r>
              <a:rPr lang="en-US" sz="2200"/>
              <a:t>Monitoring &amp; auditing tool</a:t>
            </a:r>
            <a:endParaRPr sz="2200"/>
          </a:p>
          <a:p>
            <a:pPr indent="0" lvl="0" marL="457200" rtl="0" algn="l">
              <a:spcBef>
                <a:spcPts val="2100"/>
              </a:spcBef>
              <a:spcAft>
                <a:spcPts val="0"/>
              </a:spcAft>
              <a:buNone/>
            </a:pPr>
            <a:r>
              <a:t/>
            </a:r>
            <a:endParaRPr sz="2200"/>
          </a:p>
          <a:p>
            <a:pPr indent="-368300" lvl="0" marL="457200" rtl="0" algn="l">
              <a:spcBef>
                <a:spcPts val="2100"/>
              </a:spcBef>
              <a:spcAft>
                <a:spcPts val="0"/>
              </a:spcAft>
              <a:buSzPts val="2200"/>
              <a:buChar char="●"/>
            </a:pPr>
            <a:r>
              <a:rPr lang="en-US" sz="2200"/>
              <a:t>Enables Collaboration</a:t>
            </a: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2"/>
          <p:cNvSpPr txBox="1"/>
          <p:nvPr>
            <p:ph idx="1" type="body"/>
          </p:nvPr>
        </p:nvSpPr>
        <p:spPr>
          <a:xfrm>
            <a:off x="973325" y="2079775"/>
            <a:ext cx="5229600" cy="4087200"/>
          </a:xfrm>
          <a:prstGeom prst="rect">
            <a:avLst/>
          </a:prstGeom>
        </p:spPr>
        <p:txBody>
          <a:bodyPr anchorCtr="0" anchor="t" bIns="121900" lIns="121900" spcFirstLastPara="1" rIns="121900" wrap="square" tIns="121900">
            <a:noAutofit/>
          </a:bodyPr>
          <a:lstStyle/>
          <a:p>
            <a:pPr indent="-368300" lvl="0" marL="457200" rtl="0" algn="l">
              <a:spcBef>
                <a:spcPts val="0"/>
              </a:spcBef>
              <a:spcAft>
                <a:spcPts val="0"/>
              </a:spcAft>
              <a:buSzPts val="2200"/>
              <a:buChar char="●"/>
            </a:pPr>
            <a:r>
              <a:rPr lang="en-US" sz="2200"/>
              <a:t>Fire Kubectl commands to BotKube or in a channel</a:t>
            </a:r>
            <a:endParaRPr sz="2200"/>
          </a:p>
          <a:p>
            <a:pPr indent="0" lvl="0" marL="457200" rtl="0" algn="l">
              <a:spcBef>
                <a:spcPts val="2100"/>
              </a:spcBef>
              <a:spcAft>
                <a:spcPts val="0"/>
              </a:spcAft>
              <a:buNone/>
            </a:pPr>
            <a:r>
              <a:t/>
            </a:r>
            <a:endParaRPr sz="2200"/>
          </a:p>
          <a:p>
            <a:pPr indent="-368300" lvl="0" marL="457200" rtl="0" algn="l">
              <a:spcBef>
                <a:spcPts val="2100"/>
              </a:spcBef>
              <a:spcAft>
                <a:spcPts val="0"/>
              </a:spcAft>
              <a:buSzPts val="2200"/>
              <a:buChar char="●"/>
            </a:pPr>
            <a:r>
              <a:rPr lang="en-US" sz="2200"/>
              <a:t>Sub-commands and types exposed configurable too!</a:t>
            </a:r>
            <a:endParaRPr sz="2200"/>
          </a:p>
          <a:p>
            <a:pPr indent="0" lvl="0" marL="0" rtl="0" algn="l">
              <a:spcBef>
                <a:spcPts val="2100"/>
              </a:spcBef>
              <a:spcAft>
                <a:spcPts val="0"/>
              </a:spcAft>
              <a:buNone/>
            </a:pPr>
            <a:r>
              <a:t/>
            </a:r>
            <a:endParaRPr sz="2200"/>
          </a:p>
          <a:p>
            <a:pPr indent="-368300" lvl="0" marL="457200" rtl="0" algn="l">
              <a:spcBef>
                <a:spcPts val="2100"/>
              </a:spcBef>
              <a:spcAft>
                <a:spcPts val="0"/>
              </a:spcAft>
              <a:buSzPts val="2200"/>
              <a:buChar char="●"/>
            </a:pPr>
            <a:r>
              <a:rPr lang="en-US" sz="2200"/>
              <a:t>Enable/Disable for a cluster</a:t>
            </a:r>
            <a:endParaRPr sz="2200"/>
          </a:p>
        </p:txBody>
      </p:sp>
      <p:sp>
        <p:nvSpPr>
          <p:cNvPr id="148" name="Google Shape;148;p22"/>
          <p:cNvSpPr txBox="1"/>
          <p:nvPr>
            <p:ph type="title"/>
          </p:nvPr>
        </p:nvSpPr>
        <p:spPr>
          <a:xfrm>
            <a:off x="973325" y="615200"/>
            <a:ext cx="8678400" cy="970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Kubectl at your fingertips</a:t>
            </a:r>
            <a:endParaRPr/>
          </a:p>
        </p:txBody>
      </p:sp>
      <p:pic>
        <p:nvPicPr>
          <p:cNvPr id="149" name="Google Shape;149;p22"/>
          <p:cNvPicPr preferRelativeResize="0"/>
          <p:nvPr/>
        </p:nvPicPr>
        <p:blipFill>
          <a:blip r:embed="rId3">
            <a:alphaModFix/>
          </a:blip>
          <a:stretch>
            <a:fillRect/>
          </a:stretch>
        </p:blipFill>
        <p:spPr>
          <a:xfrm>
            <a:off x="6539625" y="1747425"/>
            <a:ext cx="4923299" cy="1363970"/>
          </a:xfrm>
          <a:prstGeom prst="rect">
            <a:avLst/>
          </a:prstGeom>
          <a:noFill/>
          <a:ln>
            <a:noFill/>
          </a:ln>
        </p:spPr>
      </p:pic>
      <p:pic>
        <p:nvPicPr>
          <p:cNvPr id="150" name="Google Shape;150;p22"/>
          <p:cNvPicPr preferRelativeResize="0"/>
          <p:nvPr/>
        </p:nvPicPr>
        <p:blipFill>
          <a:blip r:embed="rId4">
            <a:alphaModFix/>
          </a:blip>
          <a:stretch>
            <a:fillRect/>
          </a:stretch>
        </p:blipFill>
        <p:spPr>
          <a:xfrm>
            <a:off x="6539626" y="3796107"/>
            <a:ext cx="4923289" cy="291911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3"/>
          <p:cNvSpPr txBox="1"/>
          <p:nvPr>
            <p:ph idx="1" type="body"/>
          </p:nvPr>
        </p:nvSpPr>
        <p:spPr>
          <a:xfrm>
            <a:off x="973325" y="2079775"/>
            <a:ext cx="5740500" cy="2424600"/>
          </a:xfrm>
          <a:prstGeom prst="rect">
            <a:avLst/>
          </a:prstGeom>
        </p:spPr>
        <p:txBody>
          <a:bodyPr anchorCtr="0" anchor="t" bIns="121900" lIns="121900" spcFirstLastPara="1" rIns="121900" wrap="square" tIns="121900">
            <a:noAutofit/>
          </a:bodyPr>
          <a:lstStyle/>
          <a:p>
            <a:pPr indent="-387350" lvl="0" marL="457200" rtl="0" algn="l">
              <a:lnSpc>
                <a:spcPct val="100000"/>
              </a:lnSpc>
              <a:spcBef>
                <a:spcPts val="0"/>
              </a:spcBef>
              <a:spcAft>
                <a:spcPts val="0"/>
              </a:spcAft>
              <a:buSzPts val="2500"/>
              <a:buChar char="●"/>
            </a:pPr>
            <a:r>
              <a:rPr lang="en-US" sz="2500"/>
              <a:t>Slack, Elastic, MatterMost supported</a:t>
            </a:r>
            <a:endParaRPr sz="2500"/>
          </a:p>
          <a:p>
            <a:pPr indent="0" lvl="0" marL="457200" rtl="0" algn="l">
              <a:lnSpc>
                <a:spcPct val="100000"/>
              </a:lnSpc>
              <a:spcBef>
                <a:spcPts val="2100"/>
              </a:spcBef>
              <a:spcAft>
                <a:spcPts val="0"/>
              </a:spcAft>
              <a:buNone/>
            </a:pPr>
            <a:r>
              <a:t/>
            </a:r>
            <a:endParaRPr sz="2500"/>
          </a:p>
          <a:p>
            <a:pPr indent="0" lvl="0" marL="0" rtl="0" algn="l">
              <a:lnSpc>
                <a:spcPct val="100000"/>
              </a:lnSpc>
              <a:spcBef>
                <a:spcPts val="2100"/>
              </a:spcBef>
              <a:spcAft>
                <a:spcPts val="0"/>
              </a:spcAft>
              <a:buNone/>
            </a:pPr>
            <a:r>
              <a:t/>
            </a:r>
            <a:endParaRPr sz="2500"/>
          </a:p>
          <a:p>
            <a:pPr indent="-387350" lvl="0" marL="457200" rtl="0" algn="l">
              <a:lnSpc>
                <a:spcPct val="100000"/>
              </a:lnSpc>
              <a:spcBef>
                <a:spcPts val="2100"/>
              </a:spcBef>
              <a:spcAft>
                <a:spcPts val="0"/>
              </a:spcAft>
              <a:buSzPts val="2500"/>
              <a:buChar char="●"/>
            </a:pPr>
            <a:r>
              <a:rPr lang="en-US" sz="2500"/>
              <a:t>Discord, Microsoft Teams and Telegram coming</a:t>
            </a:r>
            <a:endParaRPr sz="2500"/>
          </a:p>
        </p:txBody>
      </p:sp>
      <p:sp>
        <p:nvSpPr>
          <p:cNvPr id="156" name="Google Shape;156;p23"/>
          <p:cNvSpPr txBox="1"/>
          <p:nvPr>
            <p:ph type="title"/>
          </p:nvPr>
        </p:nvSpPr>
        <p:spPr>
          <a:xfrm>
            <a:off x="973325" y="615200"/>
            <a:ext cx="8678400" cy="970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Various Targets </a:t>
            </a:r>
            <a:endParaRPr/>
          </a:p>
        </p:txBody>
      </p:sp>
      <p:pic>
        <p:nvPicPr>
          <p:cNvPr id="157" name="Google Shape;157;p23"/>
          <p:cNvPicPr preferRelativeResize="0"/>
          <p:nvPr/>
        </p:nvPicPr>
        <p:blipFill>
          <a:blip r:embed="rId3">
            <a:alphaModFix/>
          </a:blip>
          <a:stretch>
            <a:fillRect/>
          </a:stretch>
        </p:blipFill>
        <p:spPr>
          <a:xfrm>
            <a:off x="6602375" y="1740075"/>
            <a:ext cx="2365549" cy="602500"/>
          </a:xfrm>
          <a:prstGeom prst="rect">
            <a:avLst/>
          </a:prstGeom>
          <a:noFill/>
          <a:ln>
            <a:noFill/>
          </a:ln>
        </p:spPr>
      </p:pic>
      <p:pic>
        <p:nvPicPr>
          <p:cNvPr id="158" name="Google Shape;158;p23"/>
          <p:cNvPicPr preferRelativeResize="0"/>
          <p:nvPr/>
        </p:nvPicPr>
        <p:blipFill>
          <a:blip r:embed="rId4">
            <a:alphaModFix/>
          </a:blip>
          <a:stretch>
            <a:fillRect/>
          </a:stretch>
        </p:blipFill>
        <p:spPr>
          <a:xfrm>
            <a:off x="8055500" y="2342575"/>
            <a:ext cx="1069650" cy="1392250"/>
          </a:xfrm>
          <a:prstGeom prst="rect">
            <a:avLst/>
          </a:prstGeom>
          <a:noFill/>
          <a:ln>
            <a:noFill/>
          </a:ln>
        </p:spPr>
      </p:pic>
      <p:pic>
        <p:nvPicPr>
          <p:cNvPr id="159" name="Google Shape;159;p23"/>
          <p:cNvPicPr preferRelativeResize="0"/>
          <p:nvPr/>
        </p:nvPicPr>
        <p:blipFill>
          <a:blip r:embed="rId5">
            <a:alphaModFix/>
          </a:blip>
          <a:stretch>
            <a:fillRect/>
          </a:stretch>
        </p:blipFill>
        <p:spPr>
          <a:xfrm>
            <a:off x="6185175" y="5090349"/>
            <a:ext cx="1497036" cy="1392249"/>
          </a:xfrm>
          <a:prstGeom prst="rect">
            <a:avLst/>
          </a:prstGeom>
          <a:noFill/>
          <a:ln>
            <a:noFill/>
          </a:ln>
        </p:spPr>
      </p:pic>
      <p:pic>
        <p:nvPicPr>
          <p:cNvPr id="160" name="Google Shape;160;p23"/>
          <p:cNvPicPr preferRelativeResize="0"/>
          <p:nvPr/>
        </p:nvPicPr>
        <p:blipFill>
          <a:blip r:embed="rId6">
            <a:alphaModFix/>
          </a:blip>
          <a:stretch>
            <a:fillRect/>
          </a:stretch>
        </p:blipFill>
        <p:spPr>
          <a:xfrm>
            <a:off x="7966224" y="4656701"/>
            <a:ext cx="1787000" cy="872525"/>
          </a:xfrm>
          <a:prstGeom prst="rect">
            <a:avLst/>
          </a:prstGeom>
          <a:noFill/>
          <a:ln>
            <a:noFill/>
          </a:ln>
        </p:spPr>
      </p:pic>
      <p:pic>
        <p:nvPicPr>
          <p:cNvPr id="161" name="Google Shape;161;p23"/>
          <p:cNvPicPr preferRelativeResize="0"/>
          <p:nvPr/>
        </p:nvPicPr>
        <p:blipFill>
          <a:blip r:embed="rId7">
            <a:alphaModFix/>
          </a:blip>
          <a:stretch>
            <a:fillRect/>
          </a:stretch>
        </p:blipFill>
        <p:spPr>
          <a:xfrm>
            <a:off x="7842475" y="5598950"/>
            <a:ext cx="1653474" cy="1241474"/>
          </a:xfrm>
          <a:prstGeom prst="rect">
            <a:avLst/>
          </a:prstGeom>
          <a:noFill/>
          <a:ln>
            <a:noFill/>
          </a:ln>
        </p:spPr>
      </p:pic>
      <p:pic>
        <p:nvPicPr>
          <p:cNvPr id="162" name="Google Shape;162;p23"/>
          <p:cNvPicPr preferRelativeResize="0"/>
          <p:nvPr/>
        </p:nvPicPr>
        <p:blipFill>
          <a:blip r:embed="rId8">
            <a:alphaModFix/>
          </a:blip>
          <a:stretch>
            <a:fillRect/>
          </a:stretch>
        </p:blipFill>
        <p:spPr>
          <a:xfrm>
            <a:off x="10266651" y="1571796"/>
            <a:ext cx="1786999" cy="1878404"/>
          </a:xfrm>
          <a:prstGeom prst="rect">
            <a:avLst/>
          </a:prstGeom>
          <a:noFill/>
          <a:ln>
            <a:noFill/>
          </a:ln>
        </p:spPr>
      </p:pic>
      <p:sp>
        <p:nvSpPr>
          <p:cNvPr id="163" name="Google Shape;163;p23"/>
          <p:cNvSpPr txBox="1"/>
          <p:nvPr/>
        </p:nvSpPr>
        <p:spPr>
          <a:xfrm>
            <a:off x="973325" y="6108425"/>
            <a:ext cx="6029100" cy="48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200">
                <a:latin typeface="Lato"/>
                <a:ea typeface="Lato"/>
                <a:cs typeface="Lato"/>
                <a:sym typeface="Lato"/>
              </a:rPr>
              <a:t>Give BotKube a spin -  visit BotKube.io</a:t>
            </a:r>
            <a:endParaRPr sz="2200">
              <a:latin typeface="Lato"/>
              <a:ea typeface="Lato"/>
              <a:cs typeface="Lato"/>
              <a:sym typeface="Lato"/>
            </a:endParaRPr>
          </a:p>
        </p:txBody>
      </p:sp>
      <p:sp>
        <p:nvSpPr>
          <p:cNvPr id="164" name="Google Shape;164;p23"/>
          <p:cNvSpPr txBox="1"/>
          <p:nvPr/>
        </p:nvSpPr>
        <p:spPr>
          <a:xfrm>
            <a:off x="605650" y="6184627"/>
            <a:ext cx="444000" cy="42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450">
                <a:solidFill>
                  <a:srgbClr val="4D5156"/>
                </a:solidFill>
                <a:highlight>
                  <a:srgbClr val="FFFFFF"/>
                </a:highlight>
              </a:rPr>
              <a:t>💡</a:t>
            </a:r>
            <a:endParaRPr sz="1800"/>
          </a:p>
        </p:txBody>
      </p:sp>
      <p:cxnSp>
        <p:nvCxnSpPr>
          <p:cNvPr id="165" name="Google Shape;165;p23"/>
          <p:cNvCxnSpPr/>
          <p:nvPr/>
        </p:nvCxnSpPr>
        <p:spPr>
          <a:xfrm>
            <a:off x="10034375" y="1586075"/>
            <a:ext cx="10200" cy="4661400"/>
          </a:xfrm>
          <a:prstGeom prst="straightConnector1">
            <a:avLst/>
          </a:prstGeom>
          <a:noFill/>
          <a:ln cap="flat" cmpd="sng" w="9525">
            <a:solidFill>
              <a:srgbClr val="FF9900"/>
            </a:solidFill>
            <a:prstDash val="dash"/>
            <a:round/>
            <a:headEnd len="med" w="med" type="none"/>
            <a:tailEnd len="med" w="med" type="none"/>
          </a:ln>
        </p:spPr>
      </p:cxnSp>
      <p:sp>
        <p:nvSpPr>
          <p:cNvPr id="166" name="Google Shape;166;p23"/>
          <p:cNvSpPr txBox="1"/>
          <p:nvPr/>
        </p:nvSpPr>
        <p:spPr>
          <a:xfrm>
            <a:off x="10407225" y="883100"/>
            <a:ext cx="1168500" cy="48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Lato"/>
                <a:ea typeface="Lato"/>
                <a:cs typeface="Lato"/>
                <a:sym typeface="Lato"/>
              </a:rPr>
              <a:t>Sink</a:t>
            </a:r>
            <a:endParaRPr>
              <a:latin typeface="Lato"/>
              <a:ea typeface="Lato"/>
              <a:cs typeface="Lato"/>
              <a:sym typeface="Lato"/>
            </a:endParaRPr>
          </a:p>
        </p:txBody>
      </p:sp>
      <p:sp>
        <p:nvSpPr>
          <p:cNvPr id="167" name="Google Shape;167;p23"/>
          <p:cNvSpPr txBox="1"/>
          <p:nvPr/>
        </p:nvSpPr>
        <p:spPr>
          <a:xfrm>
            <a:off x="8167050" y="883100"/>
            <a:ext cx="1392900" cy="48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Lato"/>
                <a:ea typeface="Lato"/>
                <a:cs typeface="Lato"/>
                <a:sym typeface="Lato"/>
              </a:rPr>
              <a:t>Bi-directional</a:t>
            </a:r>
            <a:endParaRPr>
              <a:latin typeface="Lato"/>
              <a:ea typeface="Lato"/>
              <a:cs typeface="Lato"/>
              <a:sym typeface="La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24"/>
          <p:cNvSpPr txBox="1"/>
          <p:nvPr>
            <p:ph idx="1" type="body"/>
          </p:nvPr>
        </p:nvSpPr>
        <p:spPr>
          <a:xfrm>
            <a:off x="973325" y="2079775"/>
            <a:ext cx="5790900" cy="4087200"/>
          </a:xfrm>
          <a:prstGeom prst="rect">
            <a:avLst/>
          </a:prstGeom>
        </p:spPr>
        <p:txBody>
          <a:bodyPr anchorCtr="0" anchor="t" bIns="121900" lIns="121900" spcFirstLastPara="1" rIns="121900" wrap="square" tIns="121900">
            <a:noAutofit/>
          </a:bodyPr>
          <a:lstStyle/>
          <a:p>
            <a:pPr indent="-368300" lvl="0" marL="457200" rtl="0" algn="l">
              <a:spcBef>
                <a:spcPts val="0"/>
              </a:spcBef>
              <a:spcAft>
                <a:spcPts val="0"/>
              </a:spcAft>
              <a:buSzPts val="2200"/>
              <a:buChar char="●"/>
            </a:pPr>
            <a:r>
              <a:rPr lang="en-US" sz="2200"/>
              <a:t>Write “custom logic” for certain events</a:t>
            </a:r>
            <a:endParaRPr sz="2200"/>
          </a:p>
          <a:p>
            <a:pPr indent="0" lvl="0" marL="457200" rtl="0" algn="l">
              <a:spcBef>
                <a:spcPts val="2100"/>
              </a:spcBef>
              <a:spcAft>
                <a:spcPts val="0"/>
              </a:spcAft>
              <a:buNone/>
            </a:pPr>
            <a:r>
              <a:t/>
            </a:r>
            <a:endParaRPr sz="2200"/>
          </a:p>
          <a:p>
            <a:pPr indent="-368300" lvl="0" marL="457200" rtl="0" algn="l">
              <a:spcBef>
                <a:spcPts val="2100"/>
              </a:spcBef>
              <a:spcAft>
                <a:spcPts val="0"/>
              </a:spcAft>
              <a:buSzPts val="2200"/>
              <a:buChar char="●"/>
            </a:pPr>
            <a:r>
              <a:rPr lang="en-US" sz="2200"/>
              <a:t>An event can pass through multiple filters</a:t>
            </a:r>
            <a:endParaRPr sz="2200"/>
          </a:p>
          <a:p>
            <a:pPr indent="0" lvl="0" marL="0" rtl="0" algn="l">
              <a:spcBef>
                <a:spcPts val="2100"/>
              </a:spcBef>
              <a:spcAft>
                <a:spcPts val="2100"/>
              </a:spcAft>
              <a:buNone/>
            </a:pPr>
            <a:r>
              <a:t/>
            </a:r>
            <a:endParaRPr sz="2200"/>
          </a:p>
        </p:txBody>
      </p:sp>
      <p:sp>
        <p:nvSpPr>
          <p:cNvPr id="173" name="Google Shape;173;p24"/>
          <p:cNvSpPr txBox="1"/>
          <p:nvPr>
            <p:ph type="title"/>
          </p:nvPr>
        </p:nvSpPr>
        <p:spPr>
          <a:xfrm>
            <a:off x="973325" y="615200"/>
            <a:ext cx="8678400" cy="9702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Filters - like custom interceptors</a:t>
            </a:r>
            <a:endParaRPr/>
          </a:p>
        </p:txBody>
      </p:sp>
      <p:pic>
        <p:nvPicPr>
          <p:cNvPr id="174" name="Google Shape;174;p24"/>
          <p:cNvPicPr preferRelativeResize="0"/>
          <p:nvPr/>
        </p:nvPicPr>
        <p:blipFill>
          <a:blip r:embed="rId3">
            <a:alphaModFix/>
          </a:blip>
          <a:stretch>
            <a:fillRect/>
          </a:stretch>
        </p:blipFill>
        <p:spPr>
          <a:xfrm>
            <a:off x="7557775" y="1585400"/>
            <a:ext cx="1229500" cy="1197314"/>
          </a:xfrm>
          <a:prstGeom prst="rect">
            <a:avLst/>
          </a:prstGeom>
          <a:noFill/>
          <a:ln>
            <a:noFill/>
          </a:ln>
        </p:spPr>
      </p:pic>
      <p:sp>
        <p:nvSpPr>
          <p:cNvPr id="175" name="Google Shape;175;p24"/>
          <p:cNvSpPr/>
          <p:nvPr/>
        </p:nvSpPr>
        <p:spPr>
          <a:xfrm>
            <a:off x="7932375" y="4843125"/>
            <a:ext cx="480300" cy="774300"/>
          </a:xfrm>
          <a:prstGeom prst="downArrow">
            <a:avLst>
              <a:gd fmla="val 50000" name="adj1"/>
              <a:gd fmla="val 50000" name="adj2"/>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4"/>
          <p:cNvSpPr/>
          <p:nvPr/>
        </p:nvSpPr>
        <p:spPr>
          <a:xfrm>
            <a:off x="7025775" y="3858475"/>
            <a:ext cx="2317200" cy="834600"/>
          </a:xfrm>
          <a:prstGeom prst="roundRect">
            <a:avLst>
              <a:gd fmla="val 16667" name="adj"/>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Do something custom with event (Enrich event or add logic)</a:t>
            </a:r>
            <a:endParaRPr/>
          </a:p>
        </p:txBody>
      </p:sp>
      <p:sp>
        <p:nvSpPr>
          <p:cNvPr id="177" name="Google Shape;177;p24"/>
          <p:cNvSpPr/>
          <p:nvPr/>
        </p:nvSpPr>
        <p:spPr>
          <a:xfrm>
            <a:off x="7932375" y="2978825"/>
            <a:ext cx="480300" cy="774300"/>
          </a:xfrm>
          <a:prstGeom prst="downArrow">
            <a:avLst>
              <a:gd fmla="val 50000" name="adj1"/>
              <a:gd fmla="val 50000" name="adj2"/>
            </a:avLst>
          </a:prstGeom>
          <a:solidFill>
            <a:srgbClr val="93C4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78" name="Google Shape;178;p24"/>
          <p:cNvPicPr preferRelativeResize="0"/>
          <p:nvPr/>
        </p:nvPicPr>
        <p:blipFill>
          <a:blip r:embed="rId4">
            <a:alphaModFix/>
          </a:blip>
          <a:stretch>
            <a:fillRect/>
          </a:stretch>
        </p:blipFill>
        <p:spPr>
          <a:xfrm>
            <a:off x="7347200" y="5850500"/>
            <a:ext cx="1650650" cy="420400"/>
          </a:xfrm>
          <a:prstGeom prst="rect">
            <a:avLst/>
          </a:prstGeom>
          <a:noFill/>
          <a:ln>
            <a:noFill/>
          </a:ln>
        </p:spPr>
      </p:pic>
      <p:sp>
        <p:nvSpPr>
          <p:cNvPr id="179" name="Google Shape;179;p24"/>
          <p:cNvSpPr txBox="1"/>
          <p:nvPr>
            <p:ph idx="1" type="body"/>
          </p:nvPr>
        </p:nvSpPr>
        <p:spPr>
          <a:xfrm>
            <a:off x="9651725" y="1835162"/>
            <a:ext cx="2113200" cy="6978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US" sz="2200"/>
              <a:t>Event Source</a:t>
            </a:r>
            <a:endParaRPr sz="2200"/>
          </a:p>
        </p:txBody>
      </p:sp>
      <p:sp>
        <p:nvSpPr>
          <p:cNvPr id="180" name="Google Shape;180;p24"/>
          <p:cNvSpPr txBox="1"/>
          <p:nvPr>
            <p:ph idx="1" type="body"/>
          </p:nvPr>
        </p:nvSpPr>
        <p:spPr>
          <a:xfrm>
            <a:off x="9651725" y="3926887"/>
            <a:ext cx="2113200" cy="6978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US" sz="2200"/>
              <a:t>Filter</a:t>
            </a:r>
            <a:endParaRPr sz="2200"/>
          </a:p>
        </p:txBody>
      </p:sp>
      <p:sp>
        <p:nvSpPr>
          <p:cNvPr id="181" name="Google Shape;181;p24"/>
          <p:cNvSpPr txBox="1"/>
          <p:nvPr>
            <p:ph idx="1" type="body"/>
          </p:nvPr>
        </p:nvSpPr>
        <p:spPr>
          <a:xfrm>
            <a:off x="9651725" y="5711812"/>
            <a:ext cx="2113200" cy="697800"/>
          </a:xfrm>
          <a:prstGeom prst="rect">
            <a:avLst/>
          </a:prstGeom>
        </p:spPr>
        <p:txBody>
          <a:bodyPr anchorCtr="0" anchor="t" bIns="121900" lIns="121900" spcFirstLastPara="1" rIns="121900" wrap="square" tIns="121900">
            <a:noAutofit/>
          </a:bodyPr>
          <a:lstStyle/>
          <a:p>
            <a:pPr indent="0" lvl="0" marL="0" rtl="0" algn="ctr">
              <a:spcBef>
                <a:spcPts val="0"/>
              </a:spcBef>
              <a:spcAft>
                <a:spcPts val="2100"/>
              </a:spcAft>
              <a:buNone/>
            </a:pPr>
            <a:r>
              <a:rPr lang="en-US" sz="2200"/>
              <a:t>Target</a:t>
            </a:r>
            <a:endParaRPr sz="22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25"/>
          <p:cNvSpPr txBox="1"/>
          <p:nvPr>
            <p:ph type="title"/>
          </p:nvPr>
        </p:nvSpPr>
        <p:spPr>
          <a:xfrm>
            <a:off x="973325" y="615200"/>
            <a:ext cx="9179100" cy="9894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None/>
            </a:pPr>
            <a:r>
              <a:rPr lang="en-US"/>
              <a:t>BotKube on GitHub: Star &amp; Show </a:t>
            </a:r>
            <a:endParaRPr/>
          </a:p>
        </p:txBody>
      </p:sp>
      <p:pic>
        <p:nvPicPr>
          <p:cNvPr id="187" name="Google Shape;187;p25"/>
          <p:cNvPicPr preferRelativeResize="0"/>
          <p:nvPr/>
        </p:nvPicPr>
        <p:blipFill>
          <a:blip r:embed="rId3">
            <a:alphaModFix/>
          </a:blip>
          <a:stretch>
            <a:fillRect/>
          </a:stretch>
        </p:blipFill>
        <p:spPr>
          <a:xfrm>
            <a:off x="1670175" y="3449701"/>
            <a:ext cx="8851650" cy="2592425"/>
          </a:xfrm>
          <a:prstGeom prst="rect">
            <a:avLst/>
          </a:prstGeom>
          <a:noFill/>
          <a:ln>
            <a:noFill/>
          </a:ln>
          <a:effectLst>
            <a:outerShdw blurRad="157163" rotWithShape="0" algn="bl" dir="6000000" dist="200025">
              <a:srgbClr val="000000">
                <a:alpha val="14000"/>
              </a:srgbClr>
            </a:outerShdw>
          </a:effectLst>
        </p:spPr>
      </p:pic>
      <p:pic>
        <p:nvPicPr>
          <p:cNvPr id="188" name="Google Shape;188;p25"/>
          <p:cNvPicPr preferRelativeResize="0"/>
          <p:nvPr/>
        </p:nvPicPr>
        <p:blipFill>
          <a:blip r:embed="rId4">
            <a:alphaModFix/>
          </a:blip>
          <a:stretch>
            <a:fillRect/>
          </a:stretch>
        </p:blipFill>
        <p:spPr>
          <a:xfrm>
            <a:off x="8071926" y="832625"/>
            <a:ext cx="436326" cy="402150"/>
          </a:xfrm>
          <a:prstGeom prst="rect">
            <a:avLst/>
          </a:prstGeom>
          <a:noFill/>
          <a:ln>
            <a:noFill/>
          </a:ln>
        </p:spPr>
      </p:pic>
      <p:sp>
        <p:nvSpPr>
          <p:cNvPr id="189" name="Google Shape;189;p25"/>
          <p:cNvSpPr txBox="1"/>
          <p:nvPr/>
        </p:nvSpPr>
        <p:spPr>
          <a:xfrm>
            <a:off x="9631325" y="2237250"/>
            <a:ext cx="1950300" cy="68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latin typeface="Lato"/>
                <a:ea typeface="Lato"/>
                <a:cs typeface="Lato"/>
                <a:sym typeface="Lato"/>
              </a:rPr>
              <a:t>You can Star &amp; show  </a:t>
            </a:r>
            <a:r>
              <a:rPr lang="en-US" sz="1250">
                <a:solidFill>
                  <a:srgbClr val="4D5156"/>
                </a:solidFill>
                <a:highlight>
                  <a:srgbClr val="FFFFFF"/>
                </a:highlight>
              </a:rPr>
              <a:t>❤️ </a:t>
            </a:r>
            <a:r>
              <a:rPr lang="en-US" sz="1600">
                <a:latin typeface="Lato"/>
                <a:ea typeface="Lato"/>
                <a:cs typeface="Lato"/>
                <a:sym typeface="Lato"/>
              </a:rPr>
              <a:t>here</a:t>
            </a:r>
            <a:endParaRPr sz="1600">
              <a:latin typeface="Lato"/>
              <a:ea typeface="Lato"/>
              <a:cs typeface="Lato"/>
              <a:sym typeface="Lato"/>
            </a:endParaRPr>
          </a:p>
        </p:txBody>
      </p:sp>
      <p:pic>
        <p:nvPicPr>
          <p:cNvPr id="190" name="Google Shape;190;p25"/>
          <p:cNvPicPr preferRelativeResize="0"/>
          <p:nvPr/>
        </p:nvPicPr>
        <p:blipFill>
          <a:blip r:embed="rId5">
            <a:alphaModFix amt="54000"/>
          </a:blip>
          <a:stretch>
            <a:fillRect/>
          </a:stretch>
        </p:blipFill>
        <p:spPr>
          <a:xfrm rot="-9678017">
            <a:off x="8244244" y="2251594"/>
            <a:ext cx="1286859" cy="1286859"/>
          </a:xfrm>
          <a:prstGeom prst="rect">
            <a:avLst/>
          </a:prstGeom>
          <a:noFill/>
          <a:ln>
            <a:noFill/>
          </a:ln>
        </p:spPr>
      </p:pic>
      <p:sp>
        <p:nvSpPr>
          <p:cNvPr id="191" name="Google Shape;191;p25"/>
          <p:cNvSpPr/>
          <p:nvPr/>
        </p:nvSpPr>
        <p:spPr>
          <a:xfrm>
            <a:off x="9631325" y="2199150"/>
            <a:ext cx="1568400" cy="760800"/>
          </a:xfrm>
          <a:prstGeom prst="round1Rect">
            <a:avLst>
              <a:gd fmla="val 16667" name="adj"/>
            </a:avLst>
          </a:prstGeom>
          <a:noFill/>
          <a:ln cap="flat" cmpd="sng" w="9525">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5"/>
          <p:cNvSpPr txBox="1"/>
          <p:nvPr/>
        </p:nvSpPr>
        <p:spPr>
          <a:xfrm>
            <a:off x="3942600" y="2921850"/>
            <a:ext cx="4306800" cy="40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800" u="sng">
                <a:solidFill>
                  <a:schemeClr val="hlink"/>
                </a:solidFill>
                <a:hlinkClick r:id="rId6"/>
              </a:rPr>
              <a:t>https://github.com/infracloudio/botkube</a:t>
            </a:r>
            <a:endParaRPr sz="1800"/>
          </a:p>
          <a:p>
            <a:pPr indent="0" lvl="0" marL="0" rtl="0" algn="l">
              <a:spcBef>
                <a:spcPts val="0"/>
              </a:spcBef>
              <a:spcAft>
                <a:spcPts val="0"/>
              </a:spcAft>
              <a:buNone/>
            </a:pPr>
            <a:r>
              <a:t/>
            </a:r>
            <a:endParaRPr sz="18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